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70" r:id="rId4"/>
    <p:sldId id="260" r:id="rId5"/>
    <p:sldId id="261" r:id="rId6"/>
    <p:sldId id="262" r:id="rId7"/>
    <p:sldId id="271" r:id="rId8"/>
    <p:sldId id="272" r:id="rId9"/>
    <p:sldId id="273" r:id="rId10"/>
    <p:sldId id="269" r:id="rId11"/>
    <p:sldId id="264" r:id="rId12"/>
    <p:sldId id="265" r:id="rId13"/>
    <p:sldId id="266" r:id="rId14"/>
    <p:sldId id="267" r:id="rId15"/>
    <p:sldId id="274" r:id="rId16"/>
    <p:sldId id="275" r:id="rId17"/>
    <p:sldId id="276" r:id="rId18"/>
    <p:sldId id="280" r:id="rId19"/>
    <p:sldId id="263" r:id="rId20"/>
    <p:sldId id="25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9E7974-69EB-43D1-8F6D-772CDF944E8A}" v="6" dt="2026-07-01T07:20:31.0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03" autoAdjust="0"/>
    <p:restoredTop sz="94660"/>
  </p:normalViewPr>
  <p:slideViewPr>
    <p:cSldViewPr snapToGrid="0">
      <p:cViewPr varScale="1">
        <p:scale>
          <a:sx n="93" d="100"/>
          <a:sy n="93" d="100"/>
        </p:scale>
        <p:origin x="7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fshin Nazir" userId="7921003a-769e-48a6-8371-1eeda3acba11" providerId="ADAL" clId="{6B9D5266-8CFE-4799-9A92-87CD3F29B89D}"/>
    <pc:docChg chg="undo redo custSel addSld delSld modSld sldOrd">
      <pc:chgData name="Afshin Nazir" userId="7921003a-769e-48a6-8371-1eeda3acba11" providerId="ADAL" clId="{6B9D5266-8CFE-4799-9A92-87CD3F29B89D}" dt="2026-07-01T07:30:33.588" v="140" actId="14100"/>
      <pc:docMkLst>
        <pc:docMk/>
      </pc:docMkLst>
      <pc:sldChg chg="addSp delSp modSp add mod">
        <pc:chgData name="Afshin Nazir" userId="7921003a-769e-48a6-8371-1eeda3acba11" providerId="ADAL" clId="{6B9D5266-8CFE-4799-9A92-87CD3F29B89D}" dt="2026-07-01T07:24:03.384" v="136" actId="1076"/>
        <pc:sldMkLst>
          <pc:docMk/>
          <pc:sldMk cId="0" sldId="256"/>
        </pc:sldMkLst>
        <pc:picChg chg="mod modCrop">
          <ac:chgData name="Afshin Nazir" userId="7921003a-769e-48a6-8371-1eeda3acba11" providerId="ADAL" clId="{6B9D5266-8CFE-4799-9A92-87CD3F29B89D}" dt="2026-07-01T07:23:54.686" v="134" actId="14100"/>
          <ac:picMkLst>
            <pc:docMk/>
            <pc:sldMk cId="0" sldId="256"/>
            <ac:picMk id="2" creationId="{00000000-0000-0000-0000-000000000000}"/>
          </ac:picMkLst>
        </pc:picChg>
        <pc:picChg chg="add del">
          <ac:chgData name="Afshin Nazir" userId="7921003a-769e-48a6-8371-1eeda3acba11" providerId="ADAL" clId="{6B9D5266-8CFE-4799-9A92-87CD3F29B89D}" dt="2026-07-01T07:20:51.143" v="121" actId="478"/>
          <ac:picMkLst>
            <pc:docMk/>
            <pc:sldMk cId="0" sldId="256"/>
            <ac:picMk id="4" creationId="{7487F718-4FB6-B6E4-383F-CBAB16C888AA}"/>
          </ac:picMkLst>
        </pc:picChg>
        <pc:picChg chg="add del">
          <ac:chgData name="Afshin Nazir" userId="7921003a-769e-48a6-8371-1eeda3acba11" providerId="ADAL" clId="{6B9D5266-8CFE-4799-9A92-87CD3F29B89D}" dt="2026-07-01T07:23:09.515" v="126" actId="478"/>
          <ac:picMkLst>
            <pc:docMk/>
            <pc:sldMk cId="0" sldId="256"/>
            <ac:picMk id="6" creationId="{E47B8E69-4A69-7CFE-CFE8-8D5B81E5498F}"/>
          </ac:picMkLst>
        </pc:picChg>
        <pc:picChg chg="add mod">
          <ac:chgData name="Afshin Nazir" userId="7921003a-769e-48a6-8371-1eeda3acba11" providerId="ADAL" clId="{6B9D5266-8CFE-4799-9A92-87CD3F29B89D}" dt="2026-07-01T07:24:03.384" v="136" actId="1076"/>
          <ac:picMkLst>
            <pc:docMk/>
            <pc:sldMk cId="0" sldId="256"/>
            <ac:picMk id="8" creationId="{2E435A4A-04DD-628F-9AED-D3E620535C69}"/>
          </ac:picMkLst>
        </pc:picChg>
      </pc:sldChg>
      <pc:sldChg chg="ord">
        <pc:chgData name="Afshin Nazir" userId="7921003a-769e-48a6-8371-1eeda3acba11" providerId="ADAL" clId="{6B9D5266-8CFE-4799-9A92-87CD3F29B89D}" dt="2026-07-01T06:51:10.011" v="41"/>
        <pc:sldMkLst>
          <pc:docMk/>
          <pc:sldMk cId="0" sldId="263"/>
        </pc:sldMkLst>
      </pc:sldChg>
      <pc:sldChg chg="addSp delSp modSp mod">
        <pc:chgData name="Afshin Nazir" userId="7921003a-769e-48a6-8371-1eeda3acba11" providerId="ADAL" clId="{6B9D5266-8CFE-4799-9A92-87CD3F29B89D}" dt="2026-07-01T07:00:45.590" v="45" actId="22"/>
        <pc:sldMkLst>
          <pc:docMk/>
          <pc:sldMk cId="0" sldId="265"/>
        </pc:sldMkLst>
        <pc:picChg chg="add del mod modCrop">
          <ac:chgData name="Afshin Nazir" userId="7921003a-769e-48a6-8371-1eeda3acba11" providerId="ADAL" clId="{6B9D5266-8CFE-4799-9A92-87CD3F29B89D}" dt="2026-07-01T07:00:45.590" v="45" actId="22"/>
          <ac:picMkLst>
            <pc:docMk/>
            <pc:sldMk cId="0" sldId="265"/>
            <ac:picMk id="4" creationId="{C318E209-B518-9F5D-91F4-4DED6873F98C}"/>
          </ac:picMkLst>
        </pc:picChg>
      </pc:sldChg>
      <pc:sldChg chg="modSp mod">
        <pc:chgData name="Afshin Nazir" userId="7921003a-769e-48a6-8371-1eeda3acba11" providerId="ADAL" clId="{6B9D5266-8CFE-4799-9A92-87CD3F29B89D}" dt="2026-07-01T06:11:31.660" v="1" actId="1076"/>
        <pc:sldMkLst>
          <pc:docMk/>
          <pc:sldMk cId="0" sldId="272"/>
        </pc:sldMkLst>
        <pc:picChg chg="mod">
          <ac:chgData name="Afshin Nazir" userId="7921003a-769e-48a6-8371-1eeda3acba11" providerId="ADAL" clId="{6B9D5266-8CFE-4799-9A92-87CD3F29B89D}" dt="2026-07-01T06:11:31.660" v="1" actId="1076"/>
          <ac:picMkLst>
            <pc:docMk/>
            <pc:sldMk cId="0" sldId="272"/>
            <ac:picMk id="2" creationId="{00000000-0000-0000-0000-000000000000}"/>
          </ac:picMkLst>
        </pc:picChg>
      </pc:sldChg>
      <pc:sldChg chg="delSp del mod">
        <pc:chgData name="Afshin Nazir" userId="7921003a-769e-48a6-8371-1eeda3acba11" providerId="ADAL" clId="{6B9D5266-8CFE-4799-9A92-87CD3F29B89D}" dt="2026-07-01T06:49:16.135" v="39" actId="47"/>
        <pc:sldMkLst>
          <pc:docMk/>
          <pc:sldMk cId="3229203000" sldId="277"/>
        </pc:sldMkLst>
        <pc:spChg chg="del">
          <ac:chgData name="Afshin Nazir" userId="7921003a-769e-48a6-8371-1eeda3acba11" providerId="ADAL" clId="{6B9D5266-8CFE-4799-9A92-87CD3F29B89D}" dt="2026-07-01T06:48:51.523" v="2" actId="478"/>
          <ac:spMkLst>
            <pc:docMk/>
            <pc:sldMk cId="3229203000" sldId="277"/>
            <ac:spMk id="3" creationId="{CCA73A2F-F44F-398C-A35D-B786353DAEFD}"/>
          </ac:spMkLst>
        </pc:spChg>
      </pc:sldChg>
      <pc:sldChg chg="del">
        <pc:chgData name="Afshin Nazir" userId="7921003a-769e-48a6-8371-1eeda3acba11" providerId="ADAL" clId="{6B9D5266-8CFE-4799-9A92-87CD3F29B89D}" dt="2026-07-01T07:18:01.883" v="108" actId="47"/>
        <pc:sldMkLst>
          <pc:docMk/>
          <pc:sldMk cId="3648052302" sldId="278"/>
        </pc:sldMkLst>
      </pc:sldChg>
      <pc:sldChg chg="modSp new del mod">
        <pc:chgData name="Afshin Nazir" userId="7921003a-769e-48a6-8371-1eeda3acba11" providerId="ADAL" clId="{6B9D5266-8CFE-4799-9A92-87CD3F29B89D}" dt="2026-07-01T07:04:26.104" v="52" actId="47"/>
        <pc:sldMkLst>
          <pc:docMk/>
          <pc:sldMk cId="2497882284" sldId="279"/>
        </pc:sldMkLst>
        <pc:spChg chg="mod">
          <ac:chgData name="Afshin Nazir" userId="7921003a-769e-48a6-8371-1eeda3acba11" providerId="ADAL" clId="{6B9D5266-8CFE-4799-9A92-87CD3F29B89D}" dt="2026-07-01T06:49:13.317" v="38" actId="20577"/>
          <ac:spMkLst>
            <pc:docMk/>
            <pc:sldMk cId="2497882284" sldId="279"/>
            <ac:spMk id="2" creationId="{753A4A4A-98C6-43D2-AAB9-26C9E12815AC}"/>
          </ac:spMkLst>
        </pc:spChg>
      </pc:sldChg>
      <pc:sldChg chg="modSp add mod">
        <pc:chgData name="Afshin Nazir" userId="7921003a-769e-48a6-8371-1eeda3acba11" providerId="ADAL" clId="{6B9D5266-8CFE-4799-9A92-87CD3F29B89D}" dt="2026-07-01T07:30:33.588" v="140" actId="14100"/>
        <pc:sldMkLst>
          <pc:docMk/>
          <pc:sldMk cId="0" sldId="280"/>
        </pc:sldMkLst>
        <pc:picChg chg="mod modCrop">
          <ac:chgData name="Afshin Nazir" userId="7921003a-769e-48a6-8371-1eeda3acba11" providerId="ADAL" clId="{6B9D5266-8CFE-4799-9A92-87CD3F29B89D}" dt="2026-07-01T07:30:33.588" v="140" actId="14100"/>
          <ac:picMkLst>
            <pc:docMk/>
            <pc:sldMk cId="0" sldId="280"/>
            <ac:picMk id="2" creationId="{00000000-0000-0000-0000-000000000000}"/>
          </ac:picMkLst>
        </pc:picChg>
      </pc:sldChg>
      <pc:sldChg chg="addSp delSp modSp new del mod setBg">
        <pc:chgData name="Afshin Nazir" userId="7921003a-769e-48a6-8371-1eeda3acba11" providerId="ADAL" clId="{6B9D5266-8CFE-4799-9A92-87CD3F29B89D}" dt="2026-07-01T07:20:39.469" v="120" actId="47"/>
        <pc:sldMkLst>
          <pc:docMk/>
          <pc:sldMk cId="425414413" sldId="281"/>
        </pc:sldMkLst>
        <pc:spChg chg="mod">
          <ac:chgData name="Afshin Nazir" userId="7921003a-769e-48a6-8371-1eeda3acba11" providerId="ADAL" clId="{6B9D5266-8CFE-4799-9A92-87CD3F29B89D}" dt="2026-07-01T07:17:49.314" v="107" actId="26606"/>
          <ac:spMkLst>
            <pc:docMk/>
            <pc:sldMk cId="425414413" sldId="281"/>
            <ac:spMk id="2" creationId="{CE1181EB-EAE8-E3D2-1CB7-314524FE7B8A}"/>
          </ac:spMkLst>
        </pc:spChg>
        <pc:spChg chg="mod ord">
          <ac:chgData name="Afshin Nazir" userId="7921003a-769e-48a6-8371-1eeda3acba11" providerId="ADAL" clId="{6B9D5266-8CFE-4799-9A92-87CD3F29B89D}" dt="2026-07-01T07:18:29.102" v="110" actId="2711"/>
          <ac:spMkLst>
            <pc:docMk/>
            <pc:sldMk cId="425414413" sldId="281"/>
            <ac:spMk id="3" creationId="{0637E432-B013-5BDE-AD64-11897A4609B1}"/>
          </ac:spMkLst>
        </pc:spChg>
        <pc:spChg chg="add del mod ord">
          <ac:chgData name="Afshin Nazir" userId="7921003a-769e-48a6-8371-1eeda3acba11" providerId="ADAL" clId="{6B9D5266-8CFE-4799-9A92-87CD3F29B89D}" dt="2026-07-01T07:17:06.772" v="104" actId="11529"/>
          <ac:spMkLst>
            <pc:docMk/>
            <pc:sldMk cId="425414413" sldId="281"/>
            <ac:spMk id="5" creationId="{C61A2562-46CF-0702-A1F1-8815EFD91164}"/>
          </ac:spMkLst>
        </pc:spChg>
        <pc:spChg chg="add del">
          <ac:chgData name="Afshin Nazir" userId="7921003a-769e-48a6-8371-1eeda3acba11" providerId="ADAL" clId="{6B9D5266-8CFE-4799-9A92-87CD3F29B89D}" dt="2026-07-01T07:19:54.263" v="114" actId="22"/>
          <ac:spMkLst>
            <pc:docMk/>
            <pc:sldMk cId="425414413" sldId="281"/>
            <ac:spMk id="7" creationId="{E4DB9829-C409-D285-1FCB-707612DD31B5}"/>
          </ac:spMkLst>
        </pc:spChg>
        <pc:spChg chg="add del">
          <ac:chgData name="Afshin Nazir" userId="7921003a-769e-48a6-8371-1eeda3acba11" providerId="ADAL" clId="{6B9D5266-8CFE-4799-9A92-87CD3F29B89D}" dt="2026-07-01T07:17:49.314" v="107" actId="26606"/>
          <ac:spMkLst>
            <pc:docMk/>
            <pc:sldMk cId="425414413" sldId="281"/>
            <ac:spMk id="9" creationId="{3346177D-ADC4-4968-B747-5CFCD390B5B9}"/>
          </ac:spMkLst>
        </pc:spChg>
        <pc:spChg chg="add del">
          <ac:chgData name="Afshin Nazir" userId="7921003a-769e-48a6-8371-1eeda3acba11" providerId="ADAL" clId="{6B9D5266-8CFE-4799-9A92-87CD3F29B89D}" dt="2026-07-01T07:17:49.314" v="107" actId="26606"/>
          <ac:spMkLst>
            <pc:docMk/>
            <pc:sldMk cId="425414413" sldId="281"/>
            <ac:spMk id="11" creationId="{0844A943-BF79-4FEA-ABB1-3BD54D236606}"/>
          </ac:spMkLst>
        </pc:spChg>
        <pc:spChg chg="add del">
          <ac:chgData name="Afshin Nazir" userId="7921003a-769e-48a6-8371-1eeda3acba11" providerId="ADAL" clId="{6B9D5266-8CFE-4799-9A92-87CD3F29B89D}" dt="2026-07-01T07:17:49.314" v="107" actId="26606"/>
          <ac:spMkLst>
            <pc:docMk/>
            <pc:sldMk cId="425414413" sldId="281"/>
            <ac:spMk id="13" creationId="{6437CC72-F4A8-4DC3-AFAB-D22C482C8100}"/>
          </ac:spMkLst>
        </pc:spChg>
        <pc:spChg chg="add">
          <ac:chgData name="Afshin Nazir" userId="7921003a-769e-48a6-8371-1eeda3acba11" providerId="ADAL" clId="{6B9D5266-8CFE-4799-9A92-87CD3F29B89D}" dt="2026-07-01T07:17:49.314" v="107" actId="26606"/>
          <ac:spMkLst>
            <pc:docMk/>
            <pc:sldMk cId="425414413" sldId="281"/>
            <ac:spMk id="18" creationId="{979E27D9-03C7-44E2-9FF8-15D0C8506AF7}"/>
          </ac:spMkLst>
        </pc:spChg>
        <pc:spChg chg="add">
          <ac:chgData name="Afshin Nazir" userId="7921003a-769e-48a6-8371-1eeda3acba11" providerId="ADAL" clId="{6B9D5266-8CFE-4799-9A92-87CD3F29B89D}" dt="2026-07-01T07:17:49.314" v="107" actId="26606"/>
          <ac:spMkLst>
            <pc:docMk/>
            <pc:sldMk cId="425414413" sldId="281"/>
            <ac:spMk id="20" creationId="{EEBF1590-3B36-48EE-A89D-3B6F3CB256AB}"/>
          </ac:spMkLst>
        </pc:spChg>
        <pc:spChg chg="add">
          <ac:chgData name="Afshin Nazir" userId="7921003a-769e-48a6-8371-1eeda3acba11" providerId="ADAL" clId="{6B9D5266-8CFE-4799-9A92-87CD3F29B89D}" dt="2026-07-01T07:17:49.314" v="107" actId="26606"/>
          <ac:spMkLst>
            <pc:docMk/>
            <pc:sldMk cId="425414413" sldId="281"/>
            <ac:spMk id="22" creationId="{AC8F6C8C-AB5A-4548-942D-E3FD40ACBC49}"/>
          </ac:spMkLst>
        </pc:spChg>
        <pc:picChg chg="add mod ord modCrop">
          <ac:chgData name="Afshin Nazir" userId="7921003a-769e-48a6-8371-1eeda3acba11" providerId="ADAL" clId="{6B9D5266-8CFE-4799-9A92-87CD3F29B89D}" dt="2026-07-01T07:17:49.314" v="107" actId="26606"/>
          <ac:picMkLst>
            <pc:docMk/>
            <pc:sldMk cId="425414413" sldId="281"/>
            <ac:picMk id="4" creationId="{FA8F98FD-1E65-DE7E-4516-E9C4414B03CA}"/>
          </ac:picMkLst>
        </pc:picChg>
      </pc:sldChg>
      <pc:sldChg chg="new del">
        <pc:chgData name="Afshin Nazir" userId="7921003a-769e-48a6-8371-1eeda3acba11" providerId="ADAL" clId="{6B9D5266-8CFE-4799-9A92-87CD3F29B89D}" dt="2026-07-01T07:20:53.503" v="122" actId="47"/>
        <pc:sldMkLst>
          <pc:docMk/>
          <pc:sldMk cId="4203114931" sldId="282"/>
        </pc:sldMkLst>
      </pc:sldChg>
      <pc:sldChg chg="add del">
        <pc:chgData name="Afshin Nazir" userId="7921003a-769e-48a6-8371-1eeda3acba11" providerId="ADAL" clId="{6B9D5266-8CFE-4799-9A92-87CD3F29B89D}" dt="2026-07-01T07:20:31.093" v="118"/>
        <pc:sldMkLst>
          <pc:docMk/>
          <pc:sldMk cId="0" sldId="28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BC7BCF-F4AE-4B70-94D1-2A557515A938}" type="datetimeFigureOut">
              <a:rPr lang="en-GB" smtClean="0"/>
              <a:t>01/07/2026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81CFB6-92F3-41E7-A4CD-37F71CC846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8617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1CFB6-92F3-41E7-A4CD-37F71CC8469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2129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1CFB6-92F3-41E7-A4CD-37F71CC8469F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1152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ADA1B-836A-ABD8-B405-24BF27F8A0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24CD8C-C6A2-AE90-E383-159B4305C4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DF45F-4D43-A221-A224-7EBAAE98F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C3F01-6B33-4C77-8E1B-85B0E65C4937}" type="datetimeFigureOut">
              <a:rPr lang="en-GB" smtClean="0"/>
              <a:t>01/07/2026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984E8C-D1D0-4376-17A4-7EA2B57B9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EE66B-44D1-D62E-844C-301DA5E24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85CFD-F51D-472D-AD7C-7955DC6294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1359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0C3E7-98F8-2919-EE5B-F2FFD96A7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9056A5-DABD-D5B4-0C32-0C81C82546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2557-7642-24A9-3E7A-D18E6BA41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C3F01-6B33-4C77-8E1B-85B0E65C4937}" type="datetimeFigureOut">
              <a:rPr lang="en-GB" smtClean="0"/>
              <a:t>01/07/2026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95D66-FDBF-F7AE-74AB-3E68B0EDC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7A219-7EF2-244F-A322-7F34BD5B5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85CFD-F51D-472D-AD7C-7955DC6294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5042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6547AD-DC8C-BB23-AB18-24BBE27F54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FD5AFF-A179-D22B-A941-7DF66B2E5C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2949A9-2686-5DF0-E34E-41EEFEFE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C3F01-6B33-4C77-8E1B-85B0E65C4937}" type="datetimeFigureOut">
              <a:rPr lang="en-GB" smtClean="0"/>
              <a:t>01/07/2026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A301A-A894-54FE-C7F5-4D8CEB898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A7295-3991-1A41-DAA5-DC483F156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85CFD-F51D-472D-AD7C-7955DC6294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8472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7AA07-1E64-78DF-FD4A-DF2FE4158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27341E-134A-47CC-E8A8-46BF46D59C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13DA9-C204-BF28-6EE8-20DF7F7FB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C3F01-6B33-4C77-8E1B-85B0E65C4937}" type="datetimeFigureOut">
              <a:rPr lang="en-GB" smtClean="0"/>
              <a:t>01/07/2026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D6A1E1-F1A1-3991-D7A6-5095847D0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C9662-5EA2-18A3-F5A0-5F5A30DD0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85CFD-F51D-472D-AD7C-7955DC6294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280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50158-A95C-1250-A141-D68DFF446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310027-94A6-6D65-36C1-84ECCC1AA5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E15AC3-AB5C-A1B3-CA67-A61C72B19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C3F01-6B33-4C77-8E1B-85B0E65C4937}" type="datetimeFigureOut">
              <a:rPr lang="en-GB" smtClean="0"/>
              <a:t>01/07/2026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5A8820-6161-5B9E-B7D5-EA545C125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3A430-1231-E94C-9F0A-703A5F048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85CFD-F51D-472D-AD7C-7955DC6294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0341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8E3BF-6729-5D74-26C8-B3C3934FB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FF142B-9B79-C2CF-A975-844F439796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D20B0A-9247-FF53-D45E-0FC2C9E322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F0B0BC-C6C3-4172-1C9C-DE144A17B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C3F01-6B33-4C77-8E1B-85B0E65C4937}" type="datetimeFigureOut">
              <a:rPr lang="en-GB" smtClean="0"/>
              <a:t>01/07/2026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9085D1-3EBA-FF9F-7C88-EE2D5B6E3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78648F-58BB-4BA4-88B5-C788BD9EB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85CFD-F51D-472D-AD7C-7955DC6294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0980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935D9-A50B-E689-D1DC-A0B5CA6DC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F27A1B-159C-44A1-0C98-14870BACEA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87D673-AB73-CFDA-E42E-F9F86F402D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61CA27-E339-4613-9AC7-8CF61F67E3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E3D92F-5791-32E8-1B14-6EAE929C7D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DFB587-EDE8-669E-47B4-222B26F04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C3F01-6B33-4C77-8E1B-85B0E65C4937}" type="datetimeFigureOut">
              <a:rPr lang="en-GB" smtClean="0"/>
              <a:t>01/07/2026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F9477F-72B0-A0E5-212C-2BFFA5564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87A431-7E88-8812-ED9D-16BEC0BA4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85CFD-F51D-472D-AD7C-7955DC6294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7528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4EF6A-FACA-22C8-1907-D06DBAFA7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12238A-717D-58D8-A146-0620DD54A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C3F01-6B33-4C77-8E1B-85B0E65C4937}" type="datetimeFigureOut">
              <a:rPr lang="en-GB" smtClean="0"/>
              <a:t>01/07/2026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CD74A7-C4E3-9034-5A36-A15238759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63CE38-5F3C-01BB-47C0-1C5E36654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85CFD-F51D-472D-AD7C-7955DC6294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4700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5B4DE6-6510-3908-173C-1A5D91D9C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C3F01-6B33-4C77-8E1B-85B0E65C4937}" type="datetimeFigureOut">
              <a:rPr lang="en-GB" smtClean="0"/>
              <a:t>01/07/2026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E5DF02-BDA9-0EC7-9EAB-55540655B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B7D349-A60E-47A9-7C17-65544D18E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85CFD-F51D-472D-AD7C-7955DC6294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352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791FB-C49D-DD37-A376-3C87D3385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501807-2FED-8FF5-4C75-16A3F4BD2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42B1B3-7B1D-E4A9-2439-84A2CEC3BB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CF2A13-B618-CBD8-E206-A2F386A76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C3F01-6B33-4C77-8E1B-85B0E65C4937}" type="datetimeFigureOut">
              <a:rPr lang="en-GB" smtClean="0"/>
              <a:t>01/07/2026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9B0A93-A0B1-7357-2A0B-F81FF2C0C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2392BF-4DF5-E64F-E7BD-2ADFED415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85CFD-F51D-472D-AD7C-7955DC6294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7679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E863A-BBAB-42EA-39A6-EADA9B3E0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52C2DC-E950-B00D-07A8-7C00A44480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30BA8-086F-59FE-67DB-6388E9860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6E81C9-2306-D4FA-EF9E-9E15ADDD9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C3F01-6B33-4C77-8E1B-85B0E65C4937}" type="datetimeFigureOut">
              <a:rPr lang="en-GB" smtClean="0"/>
              <a:t>01/07/2026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BEE763-F98E-E35C-F150-F14100069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566C91-9A05-24F8-4D37-8B57CD32A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85CFD-F51D-472D-AD7C-7955DC6294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3305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963B2A-B874-17F5-723A-6346DA43D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BEFC47-763D-D99B-48C9-9375AF695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18EFC5-77F5-825D-4559-160C184DCD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2C3F01-6B33-4C77-8E1B-85B0E65C4937}" type="datetimeFigureOut">
              <a:rPr lang="en-GB" smtClean="0"/>
              <a:t>01/07/2026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A3923-0229-036D-4713-2C7E2D410C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E918E9-EB7E-157E-CE42-2032800163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485CFD-F51D-472D-AD7C-7955DC6294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9906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20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frican Forum and Network on Debt and Development (AFRODAD) - LongView Group">
            <a:extLst>
              <a:ext uri="{FF2B5EF4-FFF2-40B4-BE49-F238E27FC236}">
                <a16:creationId xmlns:a16="http://schemas.microsoft.com/office/drawing/2014/main" id="{CCD59BE3-298F-CBDB-1611-D262AEEA8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2367" y="246407"/>
            <a:ext cx="1807265" cy="180726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380"/>
          <a:stretch>
            <a:fillRect/>
          </a:stretch>
        </p:blipFill>
        <p:spPr>
          <a:xfrm>
            <a:off x="0" y="0"/>
            <a:ext cx="12192000" cy="689396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892"/>
          <a:stretch>
            <a:fillRect/>
          </a:stretch>
        </p:blipFill>
        <p:spPr>
          <a:xfrm>
            <a:off x="0" y="0"/>
            <a:ext cx="12192000" cy="689396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79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47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18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08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9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67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b="328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08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810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781"/>
          <a:stretch>
            <a:fillRect/>
          </a:stretch>
        </p:blipFill>
        <p:spPr>
          <a:xfrm>
            <a:off x="0" y="28575"/>
            <a:ext cx="12192000" cy="68294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435A4A-04DD-628F-9AED-D3E620535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498" y="1066798"/>
            <a:ext cx="7410504" cy="36195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65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38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3DC4EC-28D3-AD9C-BBC8-A871821A56ED}"/>
              </a:ext>
            </a:extLst>
          </p:cNvPr>
          <p:cNvSpPr txBox="1"/>
          <p:nvPr/>
        </p:nvSpPr>
        <p:spPr>
          <a:xfrm>
            <a:off x="107879" y="5791174"/>
            <a:ext cx="23168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Source: Development Reimagined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28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672"/>
          <a:stretch>
            <a:fillRect/>
          </a:stretch>
        </p:blipFill>
        <p:spPr>
          <a:xfrm>
            <a:off x="0" y="-56508"/>
            <a:ext cx="12192000" cy="691450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b="35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477"/>
          <a:stretch>
            <a:fillRect/>
          </a:stretch>
        </p:blipFill>
        <p:spPr>
          <a:xfrm>
            <a:off x="0" y="-71919"/>
            <a:ext cx="12192000" cy="703779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89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6</Words>
  <Application>Microsoft Office PowerPoint</Application>
  <PresentationFormat>Widescreen</PresentationFormat>
  <Paragraphs>3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Afshin Nazir</dc:creator>
  <cp:lastModifiedBy>Afshin Nazir</cp:lastModifiedBy>
  <cp:revision>1</cp:revision>
  <dcterms:created xsi:type="dcterms:W3CDTF">2026-06-30T21:37:59Z</dcterms:created>
  <dcterms:modified xsi:type="dcterms:W3CDTF">2026-07-01T07:30:40Z</dcterms:modified>
</cp:coreProperties>
</file>