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34"/>
  </p:notesMasterIdLst>
  <p:sldIdLst>
    <p:sldId id="353" r:id="rId5"/>
    <p:sldId id="261" r:id="rId6"/>
    <p:sldId id="304" r:id="rId7"/>
    <p:sldId id="354" r:id="rId8"/>
    <p:sldId id="371" r:id="rId9"/>
    <p:sldId id="372" r:id="rId10"/>
    <p:sldId id="373" r:id="rId11"/>
    <p:sldId id="455" r:id="rId12"/>
    <p:sldId id="374" r:id="rId13"/>
    <p:sldId id="375" r:id="rId14"/>
    <p:sldId id="376" r:id="rId15"/>
    <p:sldId id="381" r:id="rId16"/>
    <p:sldId id="394" r:id="rId17"/>
    <p:sldId id="396" r:id="rId18"/>
    <p:sldId id="398" r:id="rId19"/>
    <p:sldId id="399" r:id="rId20"/>
    <p:sldId id="391" r:id="rId21"/>
    <p:sldId id="401" r:id="rId22"/>
    <p:sldId id="402" r:id="rId23"/>
    <p:sldId id="403" r:id="rId24"/>
    <p:sldId id="405" r:id="rId25"/>
    <p:sldId id="378" r:id="rId26"/>
    <p:sldId id="408" r:id="rId27"/>
    <p:sldId id="379" r:id="rId28"/>
    <p:sldId id="409" r:id="rId29"/>
    <p:sldId id="406" r:id="rId30"/>
    <p:sldId id="410" r:id="rId31"/>
    <p:sldId id="407" r:id="rId32"/>
    <p:sldId id="33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Roboto Condensed" panose="020B0604020202020204" charset="0"/>
      <p:regular r:id="rId41"/>
      <p:bold r:id="rId42"/>
      <p:italic r:id="rId43"/>
      <p:boldItalic r:id="rId44"/>
    </p:embeddedFont>
    <p:embeddedFont>
      <p:font typeface="Tahoma" panose="020B0604030504040204" pitchFamily="34" charset="0"/>
      <p:regular r:id="rId45"/>
      <p:bold r:id="rId46"/>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CC1D6FEC-EA87-4C82-AC32-7F9AC1D7AD33}">
          <p14:sldIdLst>
            <p14:sldId id="353"/>
            <p14:sldId id="261"/>
            <p14:sldId id="304"/>
            <p14:sldId id="354"/>
            <p14:sldId id="371"/>
            <p14:sldId id="372"/>
            <p14:sldId id="373"/>
            <p14:sldId id="455"/>
            <p14:sldId id="374"/>
            <p14:sldId id="375"/>
            <p14:sldId id="376"/>
            <p14:sldId id="381"/>
            <p14:sldId id="394"/>
            <p14:sldId id="396"/>
            <p14:sldId id="398"/>
            <p14:sldId id="399"/>
            <p14:sldId id="391"/>
            <p14:sldId id="401"/>
            <p14:sldId id="402"/>
            <p14:sldId id="403"/>
            <p14:sldId id="405"/>
            <p14:sldId id="378"/>
            <p14:sldId id="408"/>
            <p14:sldId id="379"/>
            <p14:sldId id="409"/>
            <p14:sldId id="406"/>
            <p14:sldId id="410"/>
            <p14:sldId id="407"/>
            <p14:sldId id="336"/>
          </p14:sldIdLst>
        </p14:section>
      </p14:sectionLst>
    </p:ext>
    <p:ext uri="{EFAFB233-063F-42B5-8137-9DF3F51BA10A}">
      <p15:sldGuideLst xmlns:p15="http://schemas.microsoft.com/office/powerpoint/2012/main">
        <p15:guide id="1" orient="horz" pos="220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B2F8DD-7AB4-ADD7-C336-2930ECC79958}" name="Chenai Mukumba" initials="CT" userId="S::cmukumba@taxjusticeafrica.net::98cab959-6311-45cf-9f96-16906801110e" providerId="AD"/>
  <p188:author id="{6D263AE3-0A54-59E6-DF4C-23684117D180}" name="Christine  Mutinda" initials="" userId="S::cmutinda@taxjusticeafrica.net::28fa894e-fbb8-4181-bcc8-b05605580f3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7F7F7F"/>
    <a:srgbClr val="000004"/>
    <a:srgbClr val="404040"/>
    <a:srgbClr val="A6A6A6"/>
    <a:srgbClr val="595959"/>
    <a:srgbClr val="D9D9D9"/>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124B2A-56EC-024E-8EAB-6B8D7371A5E0}" v="190" dt="2026-07-02T05:26:41.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27" autoAdjust="0"/>
    <p:restoredTop sz="95850" autoAdjust="0"/>
  </p:normalViewPr>
  <p:slideViewPr>
    <p:cSldViewPr snapToGrid="0">
      <p:cViewPr varScale="1">
        <p:scale>
          <a:sx n="62" d="100"/>
          <a:sy n="62" d="100"/>
        </p:scale>
        <p:origin x="56" y="48"/>
      </p:cViewPr>
      <p:guideLst>
        <p:guide orient="horz" pos="2205"/>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7" d="100"/>
          <a:sy n="87" d="100"/>
        </p:scale>
        <p:origin x="402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96DAE-FA9D-4182-BBF1-7DE5C910C795}" type="datetimeFigureOut">
              <a:rPr lang="id-ID" smtClean="0"/>
              <a:t>02/07/2026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D724-5B80-4342-9D7B-8140FAB24EDF}" type="slidenum">
              <a:rPr lang="id-ID" smtClean="0"/>
              <a:t>‹#›</a:t>
            </a:fld>
            <a:endParaRPr lang="id-ID"/>
          </a:p>
        </p:txBody>
      </p:sp>
    </p:spTree>
    <p:extLst>
      <p:ext uri="{BB962C8B-B14F-4D97-AF65-F5344CB8AC3E}">
        <p14:creationId xmlns:p14="http://schemas.microsoft.com/office/powerpoint/2010/main" val="42310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MW"/>
          </a:p>
        </p:txBody>
      </p:sp>
      <p:sp>
        <p:nvSpPr>
          <p:cNvPr id="3" name="Notes Placeholder 2"/>
          <p:cNvSpPr>
            <a:spLocks noGrp="1"/>
          </p:cNvSpPr>
          <p:nvPr>
            <p:ph type="body" idx="1"/>
          </p:nvPr>
        </p:nvSpPr>
        <p:spPr/>
        <p:txBody>
          <a:bodyPr/>
          <a:lstStyle/>
          <a:p>
            <a:r>
              <a:rPr lang="en-MW" dirty="0"/>
              <a:t>Source- </a:t>
            </a:r>
            <a:r>
              <a:rPr lang="en-GB" dirty="0"/>
              <a:t>https://</a:t>
            </a:r>
            <a:r>
              <a:rPr lang="en-GB" dirty="0" err="1"/>
              <a:t>www.researchgate.net</a:t>
            </a:r>
            <a:r>
              <a:rPr lang="en-GB" dirty="0"/>
              <a:t>/figure/Africas-main-reserves-and-production-of-key-green-transition-minerals-Source-African_fig4_380311110</a:t>
            </a:r>
            <a:endParaRPr lang="en-MW" dirty="0"/>
          </a:p>
        </p:txBody>
      </p:sp>
      <p:sp>
        <p:nvSpPr>
          <p:cNvPr id="4" name="Slide Number Placeholder 3"/>
          <p:cNvSpPr>
            <a:spLocks noGrp="1"/>
          </p:cNvSpPr>
          <p:nvPr>
            <p:ph type="sldNum" sz="quarter" idx="5"/>
          </p:nvPr>
        </p:nvSpPr>
        <p:spPr/>
        <p:txBody>
          <a:bodyPr/>
          <a:lstStyle/>
          <a:p>
            <a:fld id="{6FD4D724-5B80-4342-9D7B-8140FAB24EDF}" type="slidenum">
              <a:rPr lang="id-ID" smtClean="0"/>
              <a:t>8</a:t>
            </a:fld>
            <a:endParaRPr lang="id-ID"/>
          </a:p>
        </p:txBody>
      </p:sp>
    </p:spTree>
    <p:extLst>
      <p:ext uri="{BB962C8B-B14F-4D97-AF65-F5344CB8AC3E}">
        <p14:creationId xmlns:p14="http://schemas.microsoft.com/office/powerpoint/2010/main" val="236880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Define thin capitalisation: funding a subsidiary with disproportionately high debt relative to equity.</a:t>
            </a:r>
          </a:p>
          <a:p>
            <a:pPr marL="171450" indent="-171450" algn="l">
              <a:buFont typeface="Arial" panose="020B0604020202020204" pitchFamily="34" charset="0"/>
              <a:buChar char="•"/>
            </a:pPr>
            <a:r>
              <a:rPr lang="en-GB" sz="1800" dirty="0">
                <a:latin typeface="Arial" panose="020B0604020202020204" pitchFamily="34" charset="0"/>
              </a:rPr>
              <a:t>The mechanism: interest payments are deductible, so heavy intercompany debt strips taxable profits out of the source country.</a:t>
            </a:r>
          </a:p>
          <a:p>
            <a:pPr marL="171450" indent="-171450" algn="l">
              <a:buFont typeface="Arial" panose="020B0604020202020204" pitchFamily="34" charset="0"/>
              <a:buChar char="•"/>
            </a:pPr>
            <a:r>
              <a:rPr lang="en-GB" sz="1800" dirty="0">
                <a:latin typeface="Arial" panose="020B0604020202020204" pitchFamily="34" charset="0"/>
              </a:rPr>
              <a:t>Glencore example: large intercompany loans from related entities in lower-tax jurisdictions to African subsidiaries.</a:t>
            </a:r>
          </a:p>
          <a:p>
            <a:pPr marL="171450" indent="-171450" algn="l">
              <a:buFont typeface="Arial" panose="020B0604020202020204" pitchFamily="34" charset="0"/>
              <a:buChar char="•"/>
            </a:pPr>
            <a:r>
              <a:rPr lang="en-GB" sz="1800" dirty="0">
                <a:latin typeface="Arial" panose="020B0604020202020204" pitchFamily="34" charset="0"/>
              </a:rPr>
              <a:t>Mention common policy responses — debt-to-equity ratios and interest deduction limits (e.g., 30% of EBITDA).</a:t>
            </a:r>
          </a:p>
          <a:p>
            <a:pPr marL="171450" indent="-171450" algn="l">
              <a:buFont typeface="Arial" panose="020B0604020202020204" pitchFamily="34" charset="0"/>
              <a:buChar char="•"/>
            </a:pPr>
            <a:r>
              <a:rPr lang="en-GB" sz="1800" dirty="0">
                <a:latin typeface="Arial" panose="020B0604020202020204" pitchFamily="34" charset="0"/>
              </a:rPr>
              <a:t>Tie back to the broader pattern of intra-group financing as a profit-shifting tool.</a:t>
            </a:r>
          </a:p>
        </p:txBody>
      </p:sp>
      <p:sp>
        <p:nvSpPr>
          <p:cNvPr id="4" name="Slide Number Placeholder 3"/>
          <p:cNvSpPr>
            <a:spLocks noGrp="1"/>
          </p:cNvSpPr>
          <p:nvPr>
            <p:ph type="sldNum" sz="quarter" idx="5"/>
          </p:nvPr>
        </p:nvSpPr>
        <p:spPr/>
        <p:txBody>
          <a:bodyPr/>
          <a:lstStyle/>
          <a:p>
            <a:fld id="{6FD4D724-5B80-4342-9D7B-8140FAB24EDF}" type="slidenum">
              <a:rPr lang="en-GB"/>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6B7F1-213C-0710-7BFA-910756F7C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B18A8-78EF-6EFD-DB0A-9DAE99ACE5C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985615D-9891-7D2B-46FE-9F7B211CA706}"/>
              </a:ext>
            </a:extLst>
          </p:cNvPr>
          <p:cNvSpPr>
            <a:spLocks noGrp="1"/>
          </p:cNvSpPr>
          <p:nvPr>
            <p:ph type="body" idx="1"/>
          </p:nvPr>
        </p:nvSpPr>
        <p:spPr/>
        <p:txBody>
          <a:bodyPr/>
          <a:lstStyle/>
          <a:p>
            <a:endParaRPr lang="id-ID" dirty="0"/>
          </a:p>
        </p:txBody>
      </p:sp>
      <p:sp>
        <p:nvSpPr>
          <p:cNvPr id="4" name="Slide Number Placeholder 3">
            <a:extLst>
              <a:ext uri="{FF2B5EF4-FFF2-40B4-BE49-F238E27FC236}">
                <a16:creationId xmlns:a16="http://schemas.microsoft.com/office/drawing/2014/main" id="{657B156E-3E0B-D554-70E5-C411C86AA31A}"/>
              </a:ext>
            </a:extLst>
          </p:cNvPr>
          <p:cNvSpPr>
            <a:spLocks noGrp="1"/>
          </p:cNvSpPr>
          <p:nvPr>
            <p:ph type="sldNum" sz="quarter" idx="10"/>
          </p:nvPr>
        </p:nvSpPr>
        <p:spPr/>
        <p:txBody>
          <a:bodyPr/>
          <a:lstStyle/>
          <a:p>
            <a:fld id="{6FD4D724-5B80-4342-9D7B-8140FAB24EDF}" type="slidenum">
              <a:rPr lang="id-ID" smtClean="0"/>
              <a:t>12</a:t>
            </a:fld>
            <a:endParaRPr lang="id-ID"/>
          </a:p>
        </p:txBody>
      </p:sp>
    </p:spTree>
    <p:extLst>
      <p:ext uri="{BB962C8B-B14F-4D97-AF65-F5344CB8AC3E}">
        <p14:creationId xmlns:p14="http://schemas.microsoft.com/office/powerpoint/2010/main" val="26084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6FD4D724-5B80-4342-9D7B-8140FAB24EDF}" type="slidenum">
              <a:rPr lang="id-ID" smtClean="0"/>
              <a:t>13</a:t>
            </a:fld>
            <a:endParaRPr lang="id-ID"/>
          </a:p>
        </p:txBody>
      </p:sp>
    </p:spTree>
    <p:extLst>
      <p:ext uri="{BB962C8B-B14F-4D97-AF65-F5344CB8AC3E}">
        <p14:creationId xmlns:p14="http://schemas.microsoft.com/office/powerpoint/2010/main" val="308109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Explain that commercial IFFs are the largest share of African IFFs, dwarfing criminal and corruption flows.</a:t>
            </a:r>
          </a:p>
          <a:p>
            <a:pPr marL="171450" indent="-171450" algn="l">
              <a:buFont typeface="Arial" panose="020B0604020202020204" pitchFamily="34" charset="0"/>
              <a:buChar char="•"/>
            </a:pPr>
            <a:r>
              <a:rPr lang="en-GB" sz="1800" dirty="0">
                <a:latin typeface="Arial" panose="020B0604020202020204" pitchFamily="34" charset="0"/>
              </a:rPr>
              <a:t>These are business-related and deliberate: hiding wealth, evading or aggressively avoiding tax, dodging customs duties.</a:t>
            </a:r>
          </a:p>
          <a:p>
            <a:pPr marL="171450" indent="-171450" algn="l">
              <a:buFont typeface="Arial" panose="020B0604020202020204" pitchFamily="34" charset="0"/>
              <a:buChar char="•"/>
            </a:pPr>
            <a:r>
              <a:rPr lang="en-GB" sz="1800" dirty="0">
                <a:latin typeface="Arial" panose="020B0604020202020204" pitchFamily="34" charset="0"/>
              </a:rPr>
              <a:t>Identify the main actors — multinational corporations, high-net-worth individuals, and enabling intermediaries (lawyers, accountants, bankers).</a:t>
            </a:r>
          </a:p>
          <a:p>
            <a:pPr marL="171450" indent="-171450" algn="l">
              <a:buFont typeface="Arial" panose="020B0604020202020204" pitchFamily="34" charset="0"/>
              <a:buChar char="•"/>
            </a:pPr>
            <a:r>
              <a:rPr lang="en-GB" sz="1800" dirty="0">
                <a:latin typeface="Arial" panose="020B0604020202020204" pitchFamily="34" charset="0"/>
              </a:rPr>
              <a:t>Underline the systemic angle: this is not isolated bad apples but a structured ecosystem.</a:t>
            </a:r>
          </a:p>
          <a:p>
            <a:pPr marL="171450" indent="-171450" algn="l">
              <a:buFont typeface="Arial" panose="020B0604020202020204" pitchFamily="34" charset="0"/>
              <a:buChar char="•"/>
            </a:pPr>
            <a:r>
              <a:rPr lang="en-GB" sz="1800" dirty="0">
                <a:latin typeface="Arial" panose="020B0604020202020204" pitchFamily="34" charset="0"/>
              </a:rPr>
              <a:t>Bridge to the next slides where you unpack specific techniques used.</a:t>
            </a:r>
          </a:p>
        </p:txBody>
      </p:sp>
      <p:sp>
        <p:nvSpPr>
          <p:cNvPr id="4" name="Slide Number Placeholder 3"/>
          <p:cNvSpPr>
            <a:spLocks noGrp="1"/>
          </p:cNvSpPr>
          <p:nvPr>
            <p:ph type="sldNum" sz="quarter" idx="5"/>
          </p:nvPr>
        </p:nvSpPr>
        <p:spPr/>
        <p:txBody>
          <a:bodyPr/>
          <a:lstStyle/>
          <a:p>
            <a:fld id="{6FD4D724-5B80-4342-9D7B-8140FAB24EDF}" type="slidenum">
              <a:rPr lang="en-GB"/>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Use the 2022 Glencore case as the anchor example for the rest of the deck.</a:t>
            </a:r>
          </a:p>
          <a:p>
            <a:pPr marL="171450" indent="-171450" algn="l">
              <a:buFont typeface="Arial" panose="020B0604020202020204" pitchFamily="34" charset="0"/>
              <a:buChar char="•"/>
            </a:pPr>
            <a:r>
              <a:rPr lang="en-GB" sz="1800" dirty="0">
                <a:latin typeface="Arial" panose="020B0604020202020204" pitchFamily="34" charset="0"/>
              </a:rPr>
              <a:t>Highlight the multiple offences: bribery, tax evasion, and trade mis-invoicing across several African countries.</a:t>
            </a:r>
          </a:p>
          <a:p>
            <a:pPr marL="171450" indent="-171450" algn="l">
              <a:buFont typeface="Arial" panose="020B0604020202020204" pitchFamily="34" charset="0"/>
              <a:buChar char="•"/>
            </a:pPr>
            <a:r>
              <a:rPr lang="en-GB" sz="1800" dirty="0">
                <a:latin typeface="Arial" panose="020B0604020202020204" pitchFamily="34" charset="0"/>
              </a:rPr>
              <a:t>Name the affected countries — Nigeria, Cameroon, Ivory Coast, Equatorial Guinea, South Sudan.</a:t>
            </a:r>
          </a:p>
          <a:p>
            <a:pPr marL="171450" indent="-171450" algn="l">
              <a:buFont typeface="Arial" panose="020B0604020202020204" pitchFamily="34" charset="0"/>
              <a:buChar char="•"/>
            </a:pPr>
            <a:r>
              <a:rPr lang="en-GB" sz="1800" dirty="0">
                <a:latin typeface="Arial" panose="020B0604020202020204" pitchFamily="34" charset="0"/>
              </a:rPr>
              <a:t>Describe how profits were shifted from high-tax African jurisdictions to low-tax subsidiaries.</a:t>
            </a:r>
          </a:p>
          <a:p>
            <a:pPr marL="171450" indent="-171450" algn="l">
              <a:buFont typeface="Arial" panose="020B0604020202020204" pitchFamily="34" charset="0"/>
              <a:buChar char="•"/>
            </a:pPr>
            <a:r>
              <a:rPr lang="en-GB" sz="1800" dirty="0">
                <a:latin typeface="Arial" panose="020B0604020202020204" pitchFamily="34" charset="0"/>
              </a:rPr>
              <a:t>Mention the use of shell companies in Bermuda, the British Virgin Islands, and Switzerland, with nominee shareholders concealing ownership.</a:t>
            </a:r>
          </a:p>
          <a:p>
            <a:pPr marL="171450" indent="-171450" algn="l">
              <a:buFont typeface="Arial" panose="020B0604020202020204" pitchFamily="34" charset="0"/>
              <a:buChar char="•"/>
            </a:pPr>
            <a:r>
              <a:rPr lang="en-GB" sz="1800" dirty="0">
                <a:latin typeface="Arial" panose="020B0604020202020204" pitchFamily="34" charset="0"/>
              </a:rPr>
              <a:t>Frame Glencore as illustrative of broader patterns, not an outlier.</a:t>
            </a:r>
          </a:p>
        </p:txBody>
      </p:sp>
      <p:sp>
        <p:nvSpPr>
          <p:cNvPr id="4" name="Slide Number Placeholder 3"/>
          <p:cNvSpPr>
            <a:spLocks noGrp="1"/>
          </p:cNvSpPr>
          <p:nvPr>
            <p:ph type="sldNum" sz="quarter" idx="5"/>
          </p:nvPr>
        </p:nvSpPr>
        <p:spPr/>
        <p:txBody>
          <a:bodyPr/>
          <a:lstStyle/>
          <a:p>
            <a:fld id="{6FD4D724-5B80-4342-9D7B-8140FAB24EDF}" type="slidenum">
              <a:rPr lang="en-GB"/>
              <a:t>15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Define trade mispricing: manipulating prices on cross-border transactions between related parties.</a:t>
            </a:r>
          </a:p>
          <a:p>
            <a:pPr marL="171450" indent="-171450" algn="l">
              <a:buFont typeface="Arial" panose="020B0604020202020204" pitchFamily="34" charset="0"/>
              <a:buChar char="•"/>
            </a:pPr>
            <a:r>
              <a:rPr lang="en-GB" sz="1800" dirty="0">
                <a:latin typeface="Arial" panose="020B0604020202020204" pitchFamily="34" charset="0"/>
              </a:rPr>
              <a:t>Contrast with mis-invoicing — mispricing is intra-group, while mis-invoicing typically distorts customs declarations.</a:t>
            </a:r>
          </a:p>
          <a:p>
            <a:pPr marL="171450" indent="-171450" algn="l">
              <a:buFont typeface="Arial" panose="020B0604020202020204" pitchFamily="34" charset="0"/>
              <a:buChar char="•"/>
            </a:pPr>
            <a:r>
              <a:rPr lang="en-GB" sz="1800" dirty="0">
                <a:latin typeface="Arial" panose="020B0604020202020204" pitchFamily="34" charset="0"/>
              </a:rPr>
              <a:t>Explain how multinationals set artificial transfer prices between subsidiaries to shift profits to low-tax jurisdictions.</a:t>
            </a:r>
          </a:p>
          <a:p>
            <a:pPr marL="171450" indent="-171450" algn="l">
              <a:buFont typeface="Arial" panose="020B0604020202020204" pitchFamily="34" charset="0"/>
              <a:buChar char="•"/>
            </a:pPr>
            <a:r>
              <a:rPr lang="en-GB" sz="1800" dirty="0">
                <a:latin typeface="Arial" panose="020B0604020202020204" pitchFamily="34" charset="0"/>
              </a:rPr>
              <a:t>Use Glencore as the example: selling African commodities to related entities at below-market prices.</a:t>
            </a:r>
          </a:p>
          <a:p>
            <a:pPr marL="171450" indent="-171450" algn="l">
              <a:buFont typeface="Arial" panose="020B0604020202020204" pitchFamily="34" charset="0"/>
              <a:buChar char="•"/>
            </a:pPr>
            <a:r>
              <a:rPr lang="en-GB" sz="1800" dirty="0">
                <a:latin typeface="Arial" panose="020B0604020202020204" pitchFamily="34" charset="0"/>
              </a:rPr>
              <a:t>Stress the impact on source-country tax bases and the difficulty of detection without comparable market data.</a:t>
            </a:r>
          </a:p>
        </p:txBody>
      </p:sp>
      <p:sp>
        <p:nvSpPr>
          <p:cNvPr id="4" name="Slide Number Placeholder 3"/>
          <p:cNvSpPr>
            <a:spLocks noGrp="1"/>
          </p:cNvSpPr>
          <p:nvPr>
            <p:ph type="sldNum" sz="quarter" idx="5"/>
          </p:nvPr>
        </p:nvSpPr>
        <p:spPr/>
        <p:txBody>
          <a:bodyPr/>
          <a:lstStyle/>
          <a:p>
            <a:fld id="{6FD4D724-5B80-4342-9D7B-8140FAB24EDF}" type="slidenum">
              <a:rPr lang="en-GB"/>
              <a:t>16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Define transfer pricing as the price set for transactions between related entities for goods, services, or intangibles.</a:t>
            </a:r>
          </a:p>
          <a:p>
            <a:pPr marL="171450" indent="-171450" algn="l">
              <a:buFont typeface="Arial" panose="020B0604020202020204" pitchFamily="34" charset="0"/>
              <a:buChar char="•"/>
            </a:pPr>
            <a:r>
              <a:rPr lang="en-GB" sz="1800" dirty="0">
                <a:latin typeface="Arial" panose="020B0604020202020204" pitchFamily="34" charset="0"/>
              </a:rPr>
              <a:t>Note that transfer pricing itself is legitimate — it is abuse of it that creates IFFs.</a:t>
            </a:r>
          </a:p>
          <a:p>
            <a:pPr marL="171450" indent="-171450" algn="l">
              <a:buFont typeface="Arial" panose="020B0604020202020204" pitchFamily="34" charset="0"/>
              <a:buChar char="•"/>
            </a:pPr>
            <a:r>
              <a:rPr lang="en-GB" sz="1800" dirty="0">
                <a:latin typeface="Arial" panose="020B0604020202020204" pitchFamily="34" charset="0"/>
              </a:rPr>
              <a:t>Use the DRC copper and cobalt example: Glencore sold to its Swiss subsidiaries at prices below market value.</a:t>
            </a:r>
          </a:p>
          <a:p>
            <a:pPr marL="171450" indent="-171450" algn="l">
              <a:buFont typeface="Arial" panose="020B0604020202020204" pitchFamily="34" charset="0"/>
              <a:buChar char="•"/>
            </a:pPr>
            <a:r>
              <a:rPr lang="en-GB" sz="1800" dirty="0">
                <a:latin typeface="Arial" panose="020B0604020202020204" pitchFamily="34" charset="0"/>
              </a:rPr>
              <a:t>Explain how this reduces taxable profits in the source country (DRC) while inflating them in the low-tax destination.</a:t>
            </a:r>
          </a:p>
          <a:p>
            <a:pPr marL="171450" indent="-171450" algn="l">
              <a:buFont typeface="Arial" panose="020B0604020202020204" pitchFamily="34" charset="0"/>
              <a:buChar char="•"/>
            </a:pPr>
            <a:r>
              <a:rPr lang="en-GB" sz="1800" dirty="0">
                <a:latin typeface="Arial" panose="020B0604020202020204" pitchFamily="34" charset="0"/>
              </a:rPr>
              <a:t>Mention the OECD arm's-length principle as the international benchmark for fair pricing.</a:t>
            </a:r>
          </a:p>
        </p:txBody>
      </p:sp>
      <p:sp>
        <p:nvSpPr>
          <p:cNvPr id="4" name="Slide Number Placeholder 3"/>
          <p:cNvSpPr>
            <a:spLocks noGrp="1"/>
          </p:cNvSpPr>
          <p:nvPr>
            <p:ph type="sldNum" sz="quarter" idx="5"/>
          </p:nvPr>
        </p:nvSpPr>
        <p:spPr/>
        <p:txBody>
          <a:bodyPr/>
          <a:lstStyle/>
          <a:p>
            <a:fld id="{6FD4D724-5B80-4342-9D7B-8140FAB24EDF}" type="slidenum">
              <a:rPr lang="en-GB"/>
              <a:t>17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Define aggressive tax planning: using complex legal structures and loopholes to minimise tax in ways that conflict with the spirit of the law.</a:t>
            </a:r>
          </a:p>
          <a:p>
            <a:pPr marL="171450" indent="-171450" algn="l">
              <a:buFont typeface="Arial" panose="020B0604020202020204" pitchFamily="34" charset="0"/>
              <a:buChar char="•"/>
            </a:pPr>
            <a:r>
              <a:rPr lang="en-GB" sz="1800" dirty="0">
                <a:latin typeface="Arial" panose="020B0604020202020204" pitchFamily="34" charset="0"/>
              </a:rPr>
              <a:t>Typical features: routing profits through low-tax jurisdictions, hybrid mismatches, and intra-group financing.</a:t>
            </a:r>
          </a:p>
          <a:p>
            <a:pPr marL="171450" indent="-171450" algn="l">
              <a:buFont typeface="Arial" panose="020B0604020202020204" pitchFamily="34" charset="0"/>
              <a:buChar char="•"/>
            </a:pPr>
            <a:r>
              <a:rPr lang="en-GB" sz="1800" dirty="0">
                <a:latin typeface="Arial" panose="020B0604020202020204" pitchFamily="34" charset="0"/>
              </a:rPr>
              <a:t>Use Glencore's example — channelling earnings through Switzerland, Bermuda, and the Netherlands.</a:t>
            </a:r>
          </a:p>
          <a:p>
            <a:pPr marL="171450" indent="-171450" algn="l">
              <a:buFont typeface="Arial" panose="020B0604020202020204" pitchFamily="34" charset="0"/>
              <a:buChar char="•"/>
            </a:pPr>
            <a:r>
              <a:rPr lang="en-GB" sz="1800" dirty="0">
                <a:latin typeface="Arial" panose="020B0604020202020204" pitchFamily="34" charset="0"/>
              </a:rPr>
              <a:t>Explain hybrid mismatches simply: an instrument treated as debt in one country and equity in another to gain a tax advantage.</a:t>
            </a:r>
          </a:p>
          <a:p>
            <a:pPr marL="171450" indent="-171450" algn="l">
              <a:buFont typeface="Arial" panose="020B0604020202020204" pitchFamily="34" charset="0"/>
              <a:buChar char="•"/>
            </a:pPr>
            <a:r>
              <a:rPr lang="en-GB" sz="1800" dirty="0">
                <a:latin typeface="Arial" panose="020B0604020202020204" pitchFamily="34" charset="0"/>
              </a:rPr>
              <a:t>Emphasise that aggressive planning is often legal yet still erodes public revenue.</a:t>
            </a:r>
          </a:p>
        </p:txBody>
      </p:sp>
      <p:sp>
        <p:nvSpPr>
          <p:cNvPr id="4" name="Slide Number Placeholder 3"/>
          <p:cNvSpPr>
            <a:spLocks noGrp="1"/>
          </p:cNvSpPr>
          <p:nvPr>
            <p:ph type="sldNum" sz="quarter" idx="5"/>
          </p:nvPr>
        </p:nvSpPr>
        <p:spPr/>
        <p:txBody>
          <a:bodyPr/>
          <a:lstStyle/>
          <a:p>
            <a:fld id="{6FD4D724-5B80-4342-9D7B-8140FAB24EDF}" type="slidenum">
              <a:rPr lang="en-GB"/>
              <a:t>18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800" dirty="0">
                <a:latin typeface="Arial" panose="020B0604020202020204" pitchFamily="34" charset="0"/>
              </a:rPr>
              <a:t>Define treaty shopping: routing investment through an intermediary country solely to access favourable tax treaty benefits.</a:t>
            </a:r>
          </a:p>
          <a:p>
            <a:pPr marL="171450" indent="-171450" algn="l">
              <a:buFont typeface="Arial" panose="020B0604020202020204" pitchFamily="34" charset="0"/>
              <a:buChar char="•"/>
            </a:pPr>
            <a:r>
              <a:rPr lang="en-GB" sz="1800" dirty="0">
                <a:latin typeface="Arial" panose="020B0604020202020204" pitchFamily="34" charset="0"/>
              </a:rPr>
              <a:t>Common goal: reduce withholding taxes on dividends, interest, and royalties leaving source countries.</a:t>
            </a:r>
          </a:p>
          <a:p>
            <a:pPr marL="171450" indent="-171450" algn="l">
              <a:buFont typeface="Arial" panose="020B0604020202020204" pitchFamily="34" charset="0"/>
              <a:buChar char="•"/>
            </a:pPr>
            <a:r>
              <a:rPr lang="en-GB" sz="1800" dirty="0">
                <a:latin typeface="Arial" panose="020B0604020202020204" pitchFamily="34" charset="0"/>
              </a:rPr>
              <a:t>Use the Glencore case: routing African investments through Dutch and Mauritian holding companies.</a:t>
            </a:r>
          </a:p>
          <a:p>
            <a:pPr marL="171450" indent="-171450" algn="l">
              <a:buFont typeface="Arial" panose="020B0604020202020204" pitchFamily="34" charset="0"/>
              <a:buChar char="•"/>
            </a:pPr>
            <a:r>
              <a:rPr lang="en-GB" sz="1800" dirty="0">
                <a:latin typeface="Arial" panose="020B0604020202020204" pitchFamily="34" charset="0"/>
              </a:rPr>
              <a:t>Note that many African countries have signed treaties that disproportionately favour capital-exporting countries.</a:t>
            </a:r>
          </a:p>
          <a:p>
            <a:pPr marL="171450" indent="-171450" algn="l">
              <a:buFont typeface="Arial" panose="020B0604020202020204" pitchFamily="34" charset="0"/>
              <a:buChar char="•"/>
            </a:pPr>
            <a:r>
              <a:rPr lang="en-GB" sz="1800" dirty="0">
                <a:latin typeface="Arial" panose="020B0604020202020204" pitchFamily="34" charset="0"/>
              </a:rPr>
              <a:t>Mention current reform efforts — renegotiating treaties and including anti-abuse clauses.</a:t>
            </a:r>
          </a:p>
        </p:txBody>
      </p:sp>
      <p:sp>
        <p:nvSpPr>
          <p:cNvPr id="4" name="Slide Number Placeholder 3"/>
          <p:cNvSpPr>
            <a:spLocks noGrp="1"/>
          </p:cNvSpPr>
          <p:nvPr>
            <p:ph type="sldNum" sz="quarter" idx="5"/>
          </p:nvPr>
        </p:nvSpPr>
        <p:spPr/>
        <p:txBody>
          <a:bodyPr/>
          <a:lstStyle/>
          <a:p>
            <a:fld id="{6FD4D724-5B80-4342-9D7B-8140FAB24EDF}" type="slidenum">
              <a:rPr lang="en-GB"/>
              <a:t>19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tel:+254728279368"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Placeholder 3">
            <a:extLst>
              <a:ext uri="{FF2B5EF4-FFF2-40B4-BE49-F238E27FC236}">
                <a16:creationId xmlns:a16="http://schemas.microsoft.com/office/drawing/2014/main" id="{232BA2AB-A9DF-947F-0AA6-AE426B3838AA}"/>
              </a:ext>
            </a:extLst>
          </p:cNvPr>
          <p:cNvPicPr>
            <a:picLocks noChangeAspect="1"/>
          </p:cNvPicPr>
          <p:nvPr userDrawn="1"/>
        </p:nvPicPr>
        <p:blipFill>
          <a:blip r:embed="rId2">
            <a:extLst>
              <a:ext uri="{28A0092B-C50C-407E-A947-70E740481C1C}">
                <a14:useLocalDpi xmlns:a14="http://schemas.microsoft.com/office/drawing/2010/main" val="0"/>
              </a:ext>
            </a:extLst>
          </a:blip>
          <a:srcRect t="7795" b="7795"/>
          <a:stretch/>
        </p:blipFill>
        <p:spPr>
          <a:xfrm>
            <a:off x="0" y="0"/>
            <a:ext cx="12289315" cy="7230737"/>
          </a:xfrm>
          <a:prstGeom prst="rect">
            <a:avLst/>
          </a:prstGeom>
        </p:spPr>
      </p:pic>
      <p:sp>
        <p:nvSpPr>
          <p:cNvPr id="26" name="Rectangle 25">
            <a:extLst>
              <a:ext uri="{FF2B5EF4-FFF2-40B4-BE49-F238E27FC236}">
                <a16:creationId xmlns:a16="http://schemas.microsoft.com/office/drawing/2014/main" id="{AC5DDD68-F519-6C0A-F946-74DB46FB1B84}"/>
              </a:ext>
            </a:extLst>
          </p:cNvPr>
          <p:cNvSpPr/>
          <p:nvPr userDrawn="1"/>
        </p:nvSpPr>
        <p:spPr>
          <a:xfrm>
            <a:off x="933419" y="2658212"/>
            <a:ext cx="3266184" cy="325159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sp>
        <p:nvSpPr>
          <p:cNvPr id="27" name="Rectangle 26">
            <a:extLst>
              <a:ext uri="{FF2B5EF4-FFF2-40B4-BE49-F238E27FC236}">
                <a16:creationId xmlns:a16="http://schemas.microsoft.com/office/drawing/2014/main" id="{71CF8DA7-53ED-2AB8-F790-18004D5E0EE9}"/>
              </a:ext>
            </a:extLst>
          </p:cNvPr>
          <p:cNvSpPr/>
          <p:nvPr userDrawn="1"/>
        </p:nvSpPr>
        <p:spPr>
          <a:xfrm>
            <a:off x="3844266" y="2289400"/>
            <a:ext cx="713600" cy="71041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spTree>
    <p:extLst>
      <p:ext uri="{BB962C8B-B14F-4D97-AF65-F5344CB8AC3E}">
        <p14:creationId xmlns:p14="http://schemas.microsoft.com/office/powerpoint/2010/main" val="28782944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3726865" y="566965"/>
            <a:ext cx="4760687" cy="226460"/>
          </a:xfrm>
          <a:prstGeom prst="rect">
            <a:avLst/>
          </a:prstGeom>
        </p:spPr>
        <p:txBody>
          <a:bodyPr/>
          <a:lstStyle>
            <a:lvl1pPr algn="ctr">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51682" y="793427"/>
            <a:ext cx="10911055" cy="619143"/>
          </a:xfrm>
          <a:prstGeom prst="rect">
            <a:avLst/>
          </a:prstGeom>
        </p:spPr>
        <p:txBody>
          <a:bodyPr/>
          <a:lstStyle>
            <a:lvl1pPr marL="0" indent="0" algn="ctr">
              <a:buNone/>
              <a:defRPr sz="4400" spc="300">
                <a:latin typeface="+mj-lt"/>
                <a:ea typeface="Roboto Condensed" panose="02000000000000000000" pitchFamily="2" charset="0"/>
              </a:defRPr>
            </a:lvl1pPr>
          </a:lstStyle>
          <a:p>
            <a:pPr lvl="0"/>
            <a:r>
              <a:rPr lang="id-ID" dirty="0"/>
              <a:t>TEXT HERE</a:t>
            </a:r>
          </a:p>
        </p:txBody>
      </p:sp>
      <p:sp>
        <p:nvSpPr>
          <p:cNvPr id="4" name="Text Placeholder 4"/>
          <p:cNvSpPr>
            <a:spLocks noGrp="1"/>
          </p:cNvSpPr>
          <p:nvPr>
            <p:ph type="body" sz="quarter" idx="12" hasCustomPrompt="1"/>
          </p:nvPr>
        </p:nvSpPr>
        <p:spPr>
          <a:xfrm>
            <a:off x="794658" y="1977122"/>
            <a:ext cx="5141685" cy="4031792"/>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6037943" y="1977123"/>
            <a:ext cx="5272315" cy="766079"/>
          </a:xfrm>
          <a:prstGeom prst="rect">
            <a:avLst/>
          </a:prstGeom>
        </p:spPr>
        <p:txBody>
          <a:bodyPr/>
          <a:lstStyle>
            <a:lvl1pPr marL="0" indent="0">
              <a:buNone/>
              <a:defRPr sz="2000" baseline="0">
                <a:solidFill>
                  <a:schemeClr val="tx1">
                    <a:lumMod val="75000"/>
                    <a:lumOff val="2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6037943" y="4905830"/>
            <a:ext cx="5272315" cy="110308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8" name="Picture Placeholder 8"/>
          <p:cNvSpPr>
            <a:spLocks noGrp="1"/>
          </p:cNvSpPr>
          <p:nvPr>
            <p:ph type="pic" sz="quarter" idx="15"/>
          </p:nvPr>
        </p:nvSpPr>
        <p:spPr>
          <a:xfrm>
            <a:off x="6052457" y="2808515"/>
            <a:ext cx="5257800" cy="2031998"/>
          </a:xfrm>
          <a:prstGeom prst="rect">
            <a:avLst/>
          </a:prstGeom>
        </p:spPr>
        <p:txBody>
          <a:bodyPr/>
          <a:lstStyle>
            <a:lvl1pPr>
              <a:defRPr>
                <a:latin typeface="+mn-lt"/>
              </a:defRPr>
            </a:lvl1pPr>
          </a:lstStyle>
          <a:p>
            <a:endParaRPr lang="id-ID"/>
          </a:p>
        </p:txBody>
      </p:sp>
    </p:spTree>
    <p:extLst>
      <p:ext uri="{BB962C8B-B14F-4D97-AF65-F5344CB8AC3E}">
        <p14:creationId xmlns:p14="http://schemas.microsoft.com/office/powerpoint/2010/main" val="23150467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3726865" y="566965"/>
            <a:ext cx="4760687" cy="226460"/>
          </a:xfrm>
          <a:prstGeom prst="rect">
            <a:avLst/>
          </a:prstGeom>
        </p:spPr>
        <p:txBody>
          <a:bodyPr/>
          <a:lstStyle>
            <a:lvl1pPr algn="ctr">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51682" y="793427"/>
            <a:ext cx="10911055" cy="619143"/>
          </a:xfrm>
          <a:prstGeom prst="rect">
            <a:avLst/>
          </a:prstGeom>
        </p:spPr>
        <p:txBody>
          <a:bodyPr/>
          <a:lstStyle>
            <a:lvl1pPr marL="0" indent="0" algn="ctr">
              <a:buNone/>
              <a:defRPr sz="4400" spc="300">
                <a:latin typeface="+mj-lt"/>
                <a:ea typeface="Roboto Condensed" panose="02000000000000000000" pitchFamily="2" charset="0"/>
              </a:defRPr>
            </a:lvl1pPr>
          </a:lstStyle>
          <a:p>
            <a:pPr lvl="0"/>
            <a:r>
              <a:rPr lang="id-ID" dirty="0"/>
              <a:t>TEXT HERE</a:t>
            </a:r>
          </a:p>
        </p:txBody>
      </p:sp>
      <p:sp>
        <p:nvSpPr>
          <p:cNvPr id="4" name="Text Placeholder 4"/>
          <p:cNvSpPr>
            <a:spLocks noGrp="1"/>
          </p:cNvSpPr>
          <p:nvPr>
            <p:ph type="body" sz="quarter" idx="12" hasCustomPrompt="1"/>
          </p:nvPr>
        </p:nvSpPr>
        <p:spPr>
          <a:xfrm>
            <a:off x="4335690" y="1977122"/>
            <a:ext cx="343353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794658" y="1977121"/>
            <a:ext cx="343353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7876723" y="1977121"/>
            <a:ext cx="343353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Tree>
    <p:extLst>
      <p:ext uri="{BB962C8B-B14F-4D97-AF65-F5344CB8AC3E}">
        <p14:creationId xmlns:p14="http://schemas.microsoft.com/office/powerpoint/2010/main" val="946959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3726865" y="566965"/>
            <a:ext cx="4760687" cy="226460"/>
          </a:xfrm>
          <a:prstGeom prst="rect">
            <a:avLst/>
          </a:prstGeom>
        </p:spPr>
        <p:txBody>
          <a:bodyPr/>
          <a:lstStyle>
            <a:lvl1pPr algn="ctr">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51682" y="793427"/>
            <a:ext cx="10911055" cy="619143"/>
          </a:xfrm>
          <a:prstGeom prst="rect">
            <a:avLst/>
          </a:prstGeom>
        </p:spPr>
        <p:txBody>
          <a:bodyPr/>
          <a:lstStyle>
            <a:lvl1pPr marL="0" indent="0" algn="ctr">
              <a:buNone/>
              <a:defRPr sz="4400" spc="300">
                <a:latin typeface="+mj-lt"/>
                <a:ea typeface="Roboto Condensed" panose="02000000000000000000" pitchFamily="2" charset="0"/>
              </a:defRPr>
            </a:lvl1pPr>
          </a:lstStyle>
          <a:p>
            <a:pPr lvl="0"/>
            <a:r>
              <a:rPr lang="id-ID" dirty="0"/>
              <a:t>TEXT HERE</a:t>
            </a:r>
          </a:p>
        </p:txBody>
      </p:sp>
      <p:sp>
        <p:nvSpPr>
          <p:cNvPr id="4" name="Text Placeholder 4"/>
          <p:cNvSpPr>
            <a:spLocks noGrp="1"/>
          </p:cNvSpPr>
          <p:nvPr>
            <p:ph type="body" sz="quarter" idx="12" hasCustomPrompt="1"/>
          </p:nvPr>
        </p:nvSpPr>
        <p:spPr>
          <a:xfrm>
            <a:off x="794658" y="1977121"/>
            <a:ext cx="343353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7876723" y="1977121"/>
            <a:ext cx="343353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4344307" y="1977121"/>
            <a:ext cx="3391808" cy="693508"/>
          </a:xfrm>
          <a:prstGeom prst="rect">
            <a:avLst/>
          </a:prstGeom>
        </p:spPr>
        <p:txBody>
          <a:bodyPr/>
          <a:lstStyle>
            <a:lvl1pPr marL="0" indent="0">
              <a:buNone/>
              <a:defRPr sz="2000" baseline="0">
                <a:solidFill>
                  <a:schemeClr val="tx1">
                    <a:lumMod val="75000"/>
                    <a:lumOff val="2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8" name="Text Placeholder 4"/>
          <p:cNvSpPr>
            <a:spLocks noGrp="1"/>
          </p:cNvSpPr>
          <p:nvPr>
            <p:ph type="body" sz="quarter" idx="15" hasCustomPrompt="1"/>
          </p:nvPr>
        </p:nvSpPr>
        <p:spPr>
          <a:xfrm>
            <a:off x="4344307" y="4905829"/>
            <a:ext cx="3391808" cy="638628"/>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9" name="Picture Placeholder 8"/>
          <p:cNvSpPr>
            <a:spLocks noGrp="1"/>
          </p:cNvSpPr>
          <p:nvPr>
            <p:ph type="pic" sz="quarter" idx="16"/>
          </p:nvPr>
        </p:nvSpPr>
        <p:spPr>
          <a:xfrm>
            <a:off x="4368800" y="2772230"/>
            <a:ext cx="3367315" cy="2031998"/>
          </a:xfrm>
          <a:prstGeom prst="rect">
            <a:avLst/>
          </a:prstGeom>
        </p:spPr>
        <p:txBody>
          <a:bodyPr/>
          <a:lstStyle>
            <a:lvl1pPr>
              <a:defRPr>
                <a:latin typeface="+mn-lt"/>
              </a:defRPr>
            </a:lvl1pPr>
          </a:lstStyle>
          <a:p>
            <a:endParaRPr lang="id-ID"/>
          </a:p>
        </p:txBody>
      </p:sp>
    </p:spTree>
    <p:extLst>
      <p:ext uri="{BB962C8B-B14F-4D97-AF65-F5344CB8AC3E}">
        <p14:creationId xmlns:p14="http://schemas.microsoft.com/office/powerpoint/2010/main" val="13912331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825852" y="835480"/>
            <a:ext cx="4760687" cy="226460"/>
          </a:xfrm>
          <a:prstGeom prst="rect">
            <a:avLst/>
          </a:prstGeom>
        </p:spPr>
        <p:txBody>
          <a:bodyPr/>
          <a:lstStyle>
            <a:lvl1pPr algn="l">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825852" y="1061942"/>
            <a:ext cx="4760687" cy="619143"/>
          </a:xfrm>
          <a:prstGeom prst="rect">
            <a:avLst/>
          </a:prstGeom>
        </p:spPr>
        <p:txBody>
          <a:bodyPr/>
          <a:lstStyle>
            <a:lvl1pPr marL="0" indent="0" algn="l">
              <a:buNone/>
              <a:defRPr sz="440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380951342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8"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0-#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Rectangle 1"/>
          <p:cNvSpPr/>
          <p:nvPr userDrawn="1"/>
        </p:nvSpPr>
        <p:spPr>
          <a:xfrm>
            <a:off x="1" y="0"/>
            <a:ext cx="5936344" cy="6872514"/>
          </a:xfrm>
          <a:custGeom>
            <a:avLst/>
            <a:gdLst>
              <a:gd name="connsiteX0" fmla="*/ 0 w 4804229"/>
              <a:gd name="connsiteY0" fmla="*/ 0 h 6858000"/>
              <a:gd name="connsiteX1" fmla="*/ 4804229 w 4804229"/>
              <a:gd name="connsiteY1" fmla="*/ 0 h 6858000"/>
              <a:gd name="connsiteX2" fmla="*/ 4804229 w 4804229"/>
              <a:gd name="connsiteY2" fmla="*/ 6858000 h 6858000"/>
              <a:gd name="connsiteX3" fmla="*/ 0 w 4804229"/>
              <a:gd name="connsiteY3" fmla="*/ 6858000 h 6858000"/>
              <a:gd name="connsiteX4" fmla="*/ 0 w 4804229"/>
              <a:gd name="connsiteY4" fmla="*/ 0 h 6858000"/>
              <a:gd name="connsiteX0" fmla="*/ 0 w 4804229"/>
              <a:gd name="connsiteY0" fmla="*/ 0 h 6858000"/>
              <a:gd name="connsiteX1" fmla="*/ 3976915 w 4804229"/>
              <a:gd name="connsiteY1" fmla="*/ 0 h 6858000"/>
              <a:gd name="connsiteX2" fmla="*/ 4804229 w 4804229"/>
              <a:gd name="connsiteY2" fmla="*/ 6858000 h 6858000"/>
              <a:gd name="connsiteX3" fmla="*/ 0 w 4804229"/>
              <a:gd name="connsiteY3" fmla="*/ 6858000 h 6858000"/>
              <a:gd name="connsiteX4" fmla="*/ 0 w 4804229"/>
              <a:gd name="connsiteY4" fmla="*/ 0 h 6858000"/>
              <a:gd name="connsiteX0" fmla="*/ 0 w 5936344"/>
              <a:gd name="connsiteY0" fmla="*/ 0 h 6872514"/>
              <a:gd name="connsiteX1" fmla="*/ 3976915 w 5936344"/>
              <a:gd name="connsiteY1" fmla="*/ 0 h 6872514"/>
              <a:gd name="connsiteX2" fmla="*/ 5936344 w 5936344"/>
              <a:gd name="connsiteY2" fmla="*/ 6872514 h 6872514"/>
              <a:gd name="connsiteX3" fmla="*/ 0 w 5936344"/>
              <a:gd name="connsiteY3" fmla="*/ 6858000 h 6872514"/>
              <a:gd name="connsiteX4" fmla="*/ 0 w 5936344"/>
              <a:gd name="connsiteY4" fmla="*/ 0 h 687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44" h="6872514">
                <a:moveTo>
                  <a:pt x="0" y="0"/>
                </a:moveTo>
                <a:lnTo>
                  <a:pt x="3976915" y="0"/>
                </a:lnTo>
                <a:lnTo>
                  <a:pt x="5936344" y="6872514"/>
                </a:lnTo>
                <a:lnTo>
                  <a:pt x="0" y="6858000"/>
                </a:lnTo>
                <a:lnTo>
                  <a:pt x="0" y="0"/>
                </a:lnTo>
                <a:close/>
              </a:path>
            </a:pathLst>
          </a:custGeom>
          <a:solidFill>
            <a:schemeClr val="tx1">
              <a:lumMod val="85000"/>
              <a:lumOff val="1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3" name="Title 5"/>
          <p:cNvSpPr>
            <a:spLocks noGrp="1"/>
          </p:cNvSpPr>
          <p:nvPr>
            <p:ph type="title" hasCustomPrompt="1"/>
          </p:nvPr>
        </p:nvSpPr>
        <p:spPr>
          <a:xfrm>
            <a:off x="492024" y="835480"/>
            <a:ext cx="3746147" cy="226460"/>
          </a:xfrm>
          <a:prstGeom prst="rect">
            <a:avLst/>
          </a:prstGeom>
        </p:spPr>
        <p:txBody>
          <a:bodyPr/>
          <a:lstStyle>
            <a:lvl1pPr algn="l">
              <a:defRPr sz="1400" spc="300" baseline="0">
                <a:solidFill>
                  <a:schemeClr val="bg1"/>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492024" y="1061942"/>
            <a:ext cx="3746147" cy="619143"/>
          </a:xfrm>
          <a:prstGeom prst="rect">
            <a:avLst/>
          </a:prstGeom>
        </p:spPr>
        <p:txBody>
          <a:bodyPr/>
          <a:lstStyle>
            <a:lvl1pPr marL="0" indent="0" algn="l">
              <a:buNone/>
              <a:defRPr sz="4400" spc="300">
                <a:solidFill>
                  <a:schemeClr val="bg1"/>
                </a:solidFill>
                <a:latin typeface="+mn-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0096663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22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22000">
                                          <p:cBhvr additive="base">
                                            <p:cTn id="12" dur="500" fill="hold"/>
                                            <p:tgtEl>
                                              <p:spTgt spid="3"/>
                                            </p:tgtEl>
                                            <p:attrNameLst>
                                              <p:attrName>ppt_x</p:attrName>
                                            </p:attrNameLst>
                                          </p:cBhvr>
                                          <p:tavLst>
                                            <p:tav tm="0">
                                              <p:val>
                                                <p:strVal val="0-#ppt_w/2"/>
                                              </p:val>
                                            </p:tav>
                                            <p:tav tm="100000">
                                              <p:val>
                                                <p:strVal val="#ppt_x"/>
                                              </p:val>
                                            </p:tav>
                                          </p:tavLst>
                                        </p:anim>
                                        <p:anim calcmode="lin" valueType="num" p14:bounceEnd="22000">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26000">
                                      <p:stCondLst>
                                        <p:cond delay="25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6"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26000">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build="p">
            <p:tmplLst>
              <p:tmpl lvl="1">
                <p:tnLst>
                  <p:par>
                    <p:cTn presetID="2" presetClass="entr" presetSubtype="8"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0-#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build="p">
            <p:tmplLst>
              <p:tmpl lvl="1">
                <p:tnLst>
                  <p:par>
                    <p:cTn presetID="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F5033-79F5-A007-088C-9282E46CEB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7478" y="864368"/>
            <a:ext cx="5146710" cy="5129264"/>
          </a:xfrm>
          <a:prstGeom prst="rect">
            <a:avLst/>
          </a:prstGeom>
        </p:spPr>
      </p:pic>
    </p:spTree>
    <p:extLst>
      <p:ext uri="{BB962C8B-B14F-4D97-AF65-F5344CB8AC3E}">
        <p14:creationId xmlns:p14="http://schemas.microsoft.com/office/powerpoint/2010/main" val="199935110"/>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6217558" y="1385604"/>
            <a:ext cx="476068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217558" y="2020927"/>
            <a:ext cx="476068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
        <p:nvSpPr>
          <p:cNvPr id="7" name="Picture Placeholder 7"/>
          <p:cNvSpPr>
            <a:spLocks noGrp="1"/>
          </p:cNvSpPr>
          <p:nvPr>
            <p:ph type="pic" sz="quarter" idx="12" hasCustomPrompt="1"/>
          </p:nvPr>
        </p:nvSpPr>
        <p:spPr>
          <a:xfrm>
            <a:off x="0" y="0"/>
            <a:ext cx="6008915" cy="6870700"/>
          </a:xfrm>
          <a:custGeom>
            <a:avLst/>
            <a:gdLst>
              <a:gd name="connsiteX0" fmla="*/ 0 w 5143500"/>
              <a:gd name="connsiteY0" fmla="*/ 0 h 6858000"/>
              <a:gd name="connsiteX1" fmla="*/ 5143500 w 5143500"/>
              <a:gd name="connsiteY1" fmla="*/ 0 h 6858000"/>
              <a:gd name="connsiteX2" fmla="*/ 5143500 w 5143500"/>
              <a:gd name="connsiteY2" fmla="*/ 6858000 h 6858000"/>
              <a:gd name="connsiteX3" fmla="*/ 0 w 5143500"/>
              <a:gd name="connsiteY3" fmla="*/ 6858000 h 6858000"/>
              <a:gd name="connsiteX4" fmla="*/ 0 w 5143500"/>
              <a:gd name="connsiteY4" fmla="*/ 0 h 6858000"/>
              <a:gd name="connsiteX0" fmla="*/ 0 w 6489700"/>
              <a:gd name="connsiteY0" fmla="*/ 0 h 6870700"/>
              <a:gd name="connsiteX1" fmla="*/ 5143500 w 6489700"/>
              <a:gd name="connsiteY1" fmla="*/ 0 h 6870700"/>
              <a:gd name="connsiteX2" fmla="*/ 6489700 w 6489700"/>
              <a:gd name="connsiteY2" fmla="*/ 6870700 h 6870700"/>
              <a:gd name="connsiteX3" fmla="*/ 0 w 6489700"/>
              <a:gd name="connsiteY3" fmla="*/ 6858000 h 6870700"/>
              <a:gd name="connsiteX4" fmla="*/ 0 w 64897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700" h="6870700">
                <a:moveTo>
                  <a:pt x="0" y="0"/>
                </a:moveTo>
                <a:lnTo>
                  <a:pt x="5143500" y="0"/>
                </a:lnTo>
                <a:lnTo>
                  <a:pt x="6489700" y="6870700"/>
                </a:lnTo>
                <a:lnTo>
                  <a:pt x="0" y="6858000"/>
                </a:lnTo>
                <a:lnTo>
                  <a:pt x="0" y="0"/>
                </a:lnTo>
                <a:close/>
              </a:path>
            </a:pathLst>
          </a:custGeom>
        </p:spPr>
        <p:txBody>
          <a:bodyPr/>
          <a:lstStyle>
            <a:lvl1pPr>
              <a:defRPr/>
            </a:lvl1pPr>
          </a:lstStyle>
          <a:p>
            <a:r>
              <a:rPr lang="id-ID" dirty="0"/>
              <a:t>Pict</a:t>
            </a:r>
          </a:p>
        </p:txBody>
      </p:sp>
    </p:spTree>
    <p:extLst>
      <p:ext uri="{BB962C8B-B14F-4D97-AF65-F5344CB8AC3E}">
        <p14:creationId xmlns:p14="http://schemas.microsoft.com/office/powerpoint/2010/main" val="2496069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1" y="0"/>
            <a:ext cx="7402287"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4020457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9303657"/>
              <a:gd name="connsiteY0" fmla="*/ 0 h 6858000"/>
              <a:gd name="connsiteX1" fmla="*/ 4020457 w 9303657"/>
              <a:gd name="connsiteY1" fmla="*/ 0 h 6858000"/>
              <a:gd name="connsiteX2" fmla="*/ 9303657 w 9303657"/>
              <a:gd name="connsiteY2" fmla="*/ 6858000 h 6858000"/>
              <a:gd name="connsiteX3" fmla="*/ 0 w 9303657"/>
              <a:gd name="connsiteY3" fmla="*/ 6858000 h 6858000"/>
              <a:gd name="connsiteX4" fmla="*/ 0 w 93036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657" h="6858000">
                <a:moveTo>
                  <a:pt x="0" y="0"/>
                </a:moveTo>
                <a:lnTo>
                  <a:pt x="4020457" y="0"/>
                </a:lnTo>
                <a:lnTo>
                  <a:pt x="9303657"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3" name="Picture Placeholder 7"/>
          <p:cNvSpPr>
            <a:spLocks noGrp="1"/>
          </p:cNvSpPr>
          <p:nvPr>
            <p:ph type="pic" sz="quarter" idx="10" hasCustomPrompt="1"/>
          </p:nvPr>
        </p:nvSpPr>
        <p:spPr>
          <a:xfrm>
            <a:off x="188687" y="217715"/>
            <a:ext cx="11756571" cy="6400800"/>
          </a:xfrm>
          <a:prstGeom prst="rect">
            <a:avLst/>
          </a:prstGeom>
          <a:solidFill>
            <a:schemeClr val="bg1">
              <a:lumMod val="85000"/>
            </a:schemeClr>
          </a:solidFill>
        </p:spPr>
        <p:txBody>
          <a:bodyPr/>
          <a:lstStyle>
            <a:lvl1pPr>
              <a:defRPr/>
            </a:lvl1pPr>
          </a:lstStyle>
          <a:p>
            <a:r>
              <a:rPr lang="id-ID" dirty="0"/>
              <a:t>Pict</a:t>
            </a:r>
          </a:p>
        </p:txBody>
      </p:sp>
    </p:spTree>
    <p:extLst>
      <p:ext uri="{BB962C8B-B14F-4D97-AF65-F5344CB8AC3E}">
        <p14:creationId xmlns:p14="http://schemas.microsoft.com/office/powerpoint/2010/main" val="29406886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88687" y="217715"/>
            <a:ext cx="11756571" cy="6400800"/>
          </a:xfrm>
          <a:prstGeom prst="rect">
            <a:avLst/>
          </a:prstGeom>
        </p:spPr>
        <p:txBody>
          <a:bodyPr/>
          <a:lstStyle>
            <a:lvl1pPr>
              <a:defRPr/>
            </a:lvl1pPr>
          </a:lstStyle>
          <a:p>
            <a:r>
              <a:rPr lang="id-ID" dirty="0"/>
              <a:t>Pict</a:t>
            </a:r>
          </a:p>
        </p:txBody>
      </p:sp>
      <p:pic>
        <p:nvPicPr>
          <p:cNvPr id="2" name="Picture 1">
            <a:extLst>
              <a:ext uri="{FF2B5EF4-FFF2-40B4-BE49-F238E27FC236}">
                <a16:creationId xmlns:a16="http://schemas.microsoft.com/office/drawing/2014/main" id="{CDBDA919-0A79-1051-2520-B5D57DBCE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A2617A-5026-FA34-DF34-7B3BACAE2996}"/>
              </a:ext>
            </a:extLst>
          </p:cNvPr>
          <p:cNvSpPr/>
          <p:nvPr userDrawn="1"/>
        </p:nvSpPr>
        <p:spPr>
          <a:xfrm>
            <a:off x="6910724" y="1402885"/>
            <a:ext cx="4318006" cy="250082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a:extLst>
              <a:ext uri="{FF2B5EF4-FFF2-40B4-BE49-F238E27FC236}">
                <a16:creationId xmlns:a16="http://schemas.microsoft.com/office/drawing/2014/main" id="{7DB384A3-6A82-1BCC-5522-6BDD18021583}"/>
              </a:ext>
            </a:extLst>
          </p:cNvPr>
          <p:cNvSpPr txBox="1"/>
          <p:nvPr userDrawn="1"/>
        </p:nvSpPr>
        <p:spPr>
          <a:xfrm>
            <a:off x="8130448" y="1824335"/>
            <a:ext cx="2765234" cy="1323439"/>
          </a:xfrm>
          <a:prstGeom prst="rect">
            <a:avLst/>
          </a:prstGeom>
          <a:noFill/>
        </p:spPr>
        <p:txBody>
          <a:bodyPr wrap="square">
            <a:spAutoFit/>
          </a:bodyPr>
          <a:lstStyle/>
          <a:p>
            <a:pPr algn="r"/>
            <a:r>
              <a:rPr lang="fr-FR" sz="4000" dirty="0" err="1">
                <a:solidFill>
                  <a:schemeClr val="bg1"/>
                </a:solidFill>
                <a:latin typeface="+mj-lt"/>
                <a:ea typeface="Roboto Condensed" panose="02000000000000000000" pitchFamily="2" charset="0"/>
              </a:rPr>
              <a:t>Thank</a:t>
            </a:r>
            <a:r>
              <a:rPr lang="fr-FR" sz="4000" dirty="0">
                <a:solidFill>
                  <a:schemeClr val="bg1"/>
                </a:solidFill>
                <a:latin typeface="+mj-lt"/>
                <a:ea typeface="Roboto Condensed" panose="02000000000000000000" pitchFamily="2" charset="0"/>
              </a:rPr>
              <a:t> </a:t>
            </a:r>
            <a:r>
              <a:rPr lang="fr-FR" sz="4000" dirty="0" err="1">
                <a:solidFill>
                  <a:schemeClr val="bg1"/>
                </a:solidFill>
                <a:latin typeface="+mj-lt"/>
                <a:ea typeface="Roboto Condensed" panose="02000000000000000000" pitchFamily="2" charset="0"/>
              </a:rPr>
              <a:t>you</a:t>
            </a:r>
            <a:endParaRPr lang="fr-FR" sz="4000" dirty="0">
              <a:solidFill>
                <a:schemeClr val="bg1"/>
              </a:solidFill>
              <a:latin typeface="+mj-lt"/>
              <a:ea typeface="Roboto Condensed" panose="02000000000000000000" pitchFamily="2" charset="0"/>
            </a:endParaRPr>
          </a:p>
          <a:p>
            <a:pPr algn="r"/>
            <a:r>
              <a:rPr lang="fr-FR" sz="4000" dirty="0">
                <a:solidFill>
                  <a:schemeClr val="bg1"/>
                </a:solidFill>
                <a:latin typeface="+mj-lt"/>
                <a:ea typeface="Roboto Condensed" panose="02000000000000000000" pitchFamily="2" charset="0"/>
              </a:rPr>
              <a:t>Merci</a:t>
            </a:r>
          </a:p>
        </p:txBody>
      </p:sp>
      <p:sp>
        <p:nvSpPr>
          <p:cNvPr id="10" name="TextBox 9">
            <a:extLst>
              <a:ext uri="{FF2B5EF4-FFF2-40B4-BE49-F238E27FC236}">
                <a16:creationId xmlns:a16="http://schemas.microsoft.com/office/drawing/2014/main" id="{61B87107-EF1F-5479-30B7-4ABB71996812}"/>
              </a:ext>
            </a:extLst>
          </p:cNvPr>
          <p:cNvSpPr txBox="1"/>
          <p:nvPr userDrawn="1"/>
        </p:nvSpPr>
        <p:spPr>
          <a:xfrm>
            <a:off x="8486520" y="4287069"/>
            <a:ext cx="2503376" cy="461665"/>
          </a:xfrm>
          <a:prstGeom prst="rect">
            <a:avLst/>
          </a:prstGeom>
          <a:noFill/>
        </p:spPr>
        <p:txBody>
          <a:bodyPr wrap="square" rtlCol="0">
            <a:spAutoFit/>
          </a:bodyPr>
          <a:lstStyle/>
          <a:p>
            <a:pPr algn="r"/>
            <a:r>
              <a:rPr lang="fr-FR" sz="2400" dirty="0" err="1">
                <a:solidFill>
                  <a:schemeClr val="accent4">
                    <a:lumMod val="20000"/>
                    <a:lumOff val="80000"/>
                  </a:schemeClr>
                </a:solidFill>
              </a:rPr>
              <a:t>Any</a:t>
            </a:r>
            <a:r>
              <a:rPr lang="fr-FR" sz="2400" dirty="0">
                <a:solidFill>
                  <a:schemeClr val="accent4">
                    <a:lumMod val="20000"/>
                    <a:lumOff val="80000"/>
                  </a:schemeClr>
                </a:solidFill>
              </a:rPr>
              <a:t> question?</a:t>
            </a:r>
            <a:endParaRPr lang="en-GB" sz="2400" dirty="0">
              <a:solidFill>
                <a:schemeClr val="accent4">
                  <a:lumMod val="20000"/>
                  <a:lumOff val="80000"/>
                </a:schemeClr>
              </a:solidFill>
            </a:endParaRPr>
          </a:p>
        </p:txBody>
      </p:sp>
      <p:sp>
        <p:nvSpPr>
          <p:cNvPr id="13" name="Rectangle 12">
            <a:extLst>
              <a:ext uri="{FF2B5EF4-FFF2-40B4-BE49-F238E27FC236}">
                <a16:creationId xmlns:a16="http://schemas.microsoft.com/office/drawing/2014/main" id="{8FB82046-7711-9653-E6CB-2A6689A5382E}"/>
              </a:ext>
            </a:extLst>
          </p:cNvPr>
          <p:cNvSpPr/>
          <p:nvPr/>
        </p:nvSpPr>
        <p:spPr>
          <a:xfrm>
            <a:off x="8659216" y="5200613"/>
            <a:ext cx="1026846" cy="215444"/>
          </a:xfrm>
          <a:prstGeom prst="rect">
            <a:avLst/>
          </a:prstGeom>
        </p:spPr>
        <p:txBody>
          <a:bodyPr wrap="square">
            <a:spAutoFit/>
          </a:bodyPr>
          <a:lstStyle/>
          <a:p>
            <a:pPr marR="0" rtl="0"/>
            <a:r>
              <a:rPr lang="en-GB" sz="1200" baseline="30000" dirty="0">
                <a:solidFill>
                  <a:schemeClr val="bg1"/>
                </a:solidFill>
                <a:latin typeface="Calibri Light" panose="020F0302020204030204" pitchFamily="34" charset="0"/>
              </a:rPr>
              <a:t>@taxjusticeafric</a:t>
            </a:r>
          </a:p>
        </p:txBody>
      </p:sp>
      <p:grpSp>
        <p:nvGrpSpPr>
          <p:cNvPr id="14" name="Group 13">
            <a:extLst>
              <a:ext uri="{FF2B5EF4-FFF2-40B4-BE49-F238E27FC236}">
                <a16:creationId xmlns:a16="http://schemas.microsoft.com/office/drawing/2014/main" id="{22C739EA-7903-D510-A20E-FD3F577054B2}"/>
              </a:ext>
            </a:extLst>
          </p:cNvPr>
          <p:cNvGrpSpPr/>
          <p:nvPr userDrawn="1"/>
        </p:nvGrpSpPr>
        <p:grpSpPr>
          <a:xfrm>
            <a:off x="9588132" y="5181129"/>
            <a:ext cx="1504841" cy="257974"/>
            <a:chOff x="2959924" y="4245262"/>
            <a:chExt cx="1504841" cy="257974"/>
          </a:xfrm>
        </p:grpSpPr>
        <p:sp>
          <p:nvSpPr>
            <p:cNvPr id="15" name="Freeform 79">
              <a:extLst>
                <a:ext uri="{FF2B5EF4-FFF2-40B4-BE49-F238E27FC236}">
                  <a16:creationId xmlns:a16="http://schemas.microsoft.com/office/drawing/2014/main" id="{D3787CCD-D363-68A5-1A0D-67FA7845FDF9}"/>
                </a:ext>
              </a:extLst>
            </p:cNvPr>
            <p:cNvSpPr>
              <a:spLocks noChangeArrowheads="1"/>
            </p:cNvSpPr>
            <p:nvPr/>
          </p:nvSpPr>
          <p:spPr bwMode="auto">
            <a:xfrm>
              <a:off x="2959924" y="4245262"/>
              <a:ext cx="218106" cy="215445"/>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solidFill>
            <a:ln>
              <a:noFill/>
            </a:ln>
            <a:effectLst/>
          </p:spPr>
          <p:txBody>
            <a:bodyPr wrap="none" lIns="34291" tIns="17145" rIns="34291" bIns="17145" anchor="ctr"/>
            <a:lstStyle/>
            <a:p>
              <a:endParaRPr lang="en-US">
                <a:solidFill>
                  <a:schemeClr val="bg1"/>
                </a:solidFill>
              </a:endParaRPr>
            </a:p>
          </p:txBody>
        </p:sp>
        <p:sp>
          <p:nvSpPr>
            <p:cNvPr id="16" name="Rectangle 15">
              <a:extLst>
                <a:ext uri="{FF2B5EF4-FFF2-40B4-BE49-F238E27FC236}">
                  <a16:creationId xmlns:a16="http://schemas.microsoft.com/office/drawing/2014/main" id="{9D3880B1-2368-EAE1-C741-341A2E489485}"/>
                </a:ext>
              </a:extLst>
            </p:cNvPr>
            <p:cNvSpPr/>
            <p:nvPr/>
          </p:nvSpPr>
          <p:spPr>
            <a:xfrm>
              <a:off x="3174350" y="4287792"/>
              <a:ext cx="1290415" cy="215444"/>
            </a:xfrm>
            <a:prstGeom prst="rect">
              <a:avLst/>
            </a:prstGeom>
          </p:spPr>
          <p:txBody>
            <a:bodyPr wrap="square">
              <a:spAutoFit/>
            </a:bodyPr>
            <a:lstStyle/>
            <a:p>
              <a:pPr algn="ctr"/>
              <a:r>
                <a:rPr lang="en-GB" sz="1200" baseline="30000" dirty="0">
                  <a:solidFill>
                    <a:schemeClr val="bg1"/>
                  </a:solidFill>
                  <a:latin typeface="Calibri Light" panose="020F0302020204030204" pitchFamily="34" charset="0"/>
                </a:rPr>
                <a:t>@Taxjusticenetworkafrica</a:t>
              </a:r>
              <a:endParaRPr lang="en-GB" sz="700" b="0" i="0" u="none" strike="noStrike" baseline="30000" dirty="0">
                <a:solidFill>
                  <a:schemeClr val="bg1"/>
                </a:solidFill>
                <a:latin typeface="Calibri Light" panose="020F0302020204030204" pitchFamily="34" charset="0"/>
              </a:endParaRPr>
            </a:p>
          </p:txBody>
        </p:sp>
      </p:grpSp>
      <p:pic>
        <p:nvPicPr>
          <p:cNvPr id="5" name="Picture 4" descr="A red x in a white background&#10;&#10;AI-generated content may be incorrect.">
            <a:extLst>
              <a:ext uri="{FF2B5EF4-FFF2-40B4-BE49-F238E27FC236}">
                <a16:creationId xmlns:a16="http://schemas.microsoft.com/office/drawing/2014/main" id="{38AD3FDD-4DC7-AF96-3989-21E3BA4F4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96106" y="5180400"/>
            <a:ext cx="216000" cy="216000"/>
          </a:xfrm>
          <a:prstGeom prst="rect">
            <a:avLst/>
          </a:prstGeom>
        </p:spPr>
      </p:pic>
    </p:spTree>
    <p:extLst>
      <p:ext uri="{BB962C8B-B14F-4D97-AF65-F5344CB8AC3E}">
        <p14:creationId xmlns:p14="http://schemas.microsoft.com/office/powerpoint/2010/main" val="27441601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6" name="Picture Placeholder 1">
            <a:extLst>
              <a:ext uri="{FF2B5EF4-FFF2-40B4-BE49-F238E27FC236}">
                <a16:creationId xmlns:a16="http://schemas.microsoft.com/office/drawing/2014/main" id="{5DE27B48-6232-36FB-2447-18E9F9C96CBC}"/>
              </a:ext>
            </a:extLst>
          </p:cNvPr>
          <p:cNvSpPr>
            <a:spLocks noGrp="1"/>
          </p:cNvSpPr>
          <p:nvPr>
            <p:ph type="pic" sz="quarter" idx="11"/>
          </p:nvPr>
        </p:nvSpPr>
        <p:spPr>
          <a:xfrm>
            <a:off x="1771" y="0"/>
            <a:ext cx="8373880" cy="6858001"/>
          </a:xfrm>
          <a:custGeom>
            <a:avLst/>
            <a:gdLst>
              <a:gd name="connsiteX0" fmla="*/ 0 w 8373880"/>
              <a:gd name="connsiteY0" fmla="*/ 0 h 6858001"/>
              <a:gd name="connsiteX1" fmla="*/ 6392805 w 8373880"/>
              <a:gd name="connsiteY1" fmla="*/ 1 h 6858001"/>
              <a:gd name="connsiteX2" fmla="*/ 8373880 w 8373880"/>
              <a:gd name="connsiteY2" fmla="*/ 4896550 h 6858001"/>
              <a:gd name="connsiteX3" fmla="*/ 3525835 w 8373880"/>
              <a:gd name="connsiteY3" fmla="*/ 6858001 h 6858001"/>
              <a:gd name="connsiteX4" fmla="*/ 0 w 8373880"/>
              <a:gd name="connsiteY4" fmla="*/ 685800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3880" h="6858001">
                <a:moveTo>
                  <a:pt x="0" y="0"/>
                </a:moveTo>
                <a:lnTo>
                  <a:pt x="6392805" y="1"/>
                </a:lnTo>
                <a:lnTo>
                  <a:pt x="8373880" y="4896550"/>
                </a:lnTo>
                <a:lnTo>
                  <a:pt x="3525835" y="6858001"/>
                </a:lnTo>
                <a:lnTo>
                  <a:pt x="0" y="6858000"/>
                </a:lnTo>
                <a:close/>
              </a:path>
            </a:pathLst>
          </a:custGeom>
          <a:solidFill>
            <a:schemeClr val="bg1">
              <a:lumMod val="95000"/>
            </a:schemeClr>
          </a:solidFill>
        </p:spPr>
        <p:txBody>
          <a:bodyPr/>
          <a:lstStyle/>
          <a:p>
            <a:endParaRPr lang="en-KE" dirty="0"/>
          </a:p>
        </p:txBody>
      </p:sp>
      <p:sp>
        <p:nvSpPr>
          <p:cNvPr id="3" name="Rectangle 2">
            <a:extLst>
              <a:ext uri="{FF2B5EF4-FFF2-40B4-BE49-F238E27FC236}">
                <a16:creationId xmlns:a16="http://schemas.microsoft.com/office/drawing/2014/main" id="{C3A4724D-82EF-85BC-F733-443077CF8111}"/>
              </a:ext>
            </a:extLst>
          </p:cNvPr>
          <p:cNvSpPr/>
          <p:nvPr userDrawn="1"/>
        </p:nvSpPr>
        <p:spPr>
          <a:xfrm rot="18920578">
            <a:off x="5551062" y="1181320"/>
            <a:ext cx="5229719" cy="4548835"/>
          </a:xfrm>
          <a:prstGeom prst="rect">
            <a:avLst/>
          </a:prstGeom>
          <a:solidFill>
            <a:schemeClr val="tx1">
              <a:lumMod val="95000"/>
              <a:lumOff val="5000"/>
              <a:alpha val="69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sp>
        <p:nvSpPr>
          <p:cNvPr id="4" name="Rectangle 3">
            <a:extLst>
              <a:ext uri="{FF2B5EF4-FFF2-40B4-BE49-F238E27FC236}">
                <a16:creationId xmlns:a16="http://schemas.microsoft.com/office/drawing/2014/main" id="{48E7A944-F43E-A676-F393-A7C863D487B9}"/>
              </a:ext>
            </a:extLst>
          </p:cNvPr>
          <p:cNvSpPr/>
          <p:nvPr userDrawn="1"/>
        </p:nvSpPr>
        <p:spPr>
          <a:xfrm>
            <a:off x="5467331" y="1756024"/>
            <a:ext cx="5775256" cy="10990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a:extLst>
              <a:ext uri="{FF2B5EF4-FFF2-40B4-BE49-F238E27FC236}">
                <a16:creationId xmlns:a16="http://schemas.microsoft.com/office/drawing/2014/main" id="{594AE851-2C67-7AC5-38A5-2E2F30951D1C}"/>
              </a:ext>
            </a:extLst>
          </p:cNvPr>
          <p:cNvSpPr txBox="1"/>
          <p:nvPr userDrawn="1"/>
        </p:nvSpPr>
        <p:spPr>
          <a:xfrm>
            <a:off x="6306766" y="1813080"/>
            <a:ext cx="4400619" cy="830997"/>
          </a:xfrm>
          <a:prstGeom prst="rect">
            <a:avLst/>
          </a:prstGeom>
          <a:noFill/>
        </p:spPr>
        <p:txBody>
          <a:bodyPr wrap="square" rtlCol="0">
            <a:spAutoFit/>
          </a:bodyPr>
          <a:lstStyle/>
          <a:p>
            <a:r>
              <a:rPr lang="id-ID" sz="4800" b="1" dirty="0">
                <a:solidFill>
                  <a:schemeClr val="bg1"/>
                </a:solidFill>
                <a:latin typeface="Calibri" panose="020F0502020204030204" pitchFamily="34" charset="0"/>
                <a:ea typeface="Roboto Condensed" panose="02000000000000000000" pitchFamily="2" charset="0"/>
                <a:cs typeface="Calibri" panose="020F0502020204030204" pitchFamily="34" charset="0"/>
              </a:rPr>
              <a:t>GET IN TOUCH</a:t>
            </a:r>
          </a:p>
        </p:txBody>
      </p:sp>
      <p:sp>
        <p:nvSpPr>
          <p:cNvPr id="9" name="Rectangle 8">
            <a:extLst>
              <a:ext uri="{FF2B5EF4-FFF2-40B4-BE49-F238E27FC236}">
                <a16:creationId xmlns:a16="http://schemas.microsoft.com/office/drawing/2014/main" id="{8F586D28-771F-85BD-26BC-FDFA919DC565}"/>
              </a:ext>
            </a:extLst>
          </p:cNvPr>
          <p:cNvSpPr/>
          <p:nvPr userDrawn="1"/>
        </p:nvSpPr>
        <p:spPr>
          <a:xfrm>
            <a:off x="6235551" y="3246730"/>
            <a:ext cx="4142164" cy="553998"/>
          </a:xfrm>
          <a:prstGeom prst="rect">
            <a:avLst/>
          </a:prstGeom>
        </p:spPr>
        <p:txBody>
          <a:bodyPr wrap="square">
            <a:spAutoFit/>
          </a:bodyPr>
          <a:lstStyle/>
          <a:p>
            <a:r>
              <a:rPr lang="en-GB" baseline="30000" dirty="0" err="1">
                <a:solidFill>
                  <a:schemeClr val="bg1"/>
                </a:solidFill>
              </a:rPr>
              <a:t>Jaflo</a:t>
            </a:r>
            <a:r>
              <a:rPr lang="en-GB" baseline="30000" dirty="0">
                <a:solidFill>
                  <a:schemeClr val="bg1"/>
                </a:solidFill>
              </a:rPr>
              <a:t> Limited, Block 3</a:t>
            </a:r>
            <a:r>
              <a:rPr lang="en-GB" dirty="0">
                <a:solidFill>
                  <a:schemeClr val="bg1"/>
                </a:solidFill>
              </a:rPr>
              <a:t> </a:t>
            </a:r>
            <a:r>
              <a:rPr lang="en-GB" baseline="30000" dirty="0">
                <a:solidFill>
                  <a:schemeClr val="bg1"/>
                </a:solidFill>
              </a:rPr>
              <a:t>106 Brookside Drive, Westlands</a:t>
            </a:r>
          </a:p>
          <a:p>
            <a:r>
              <a:rPr lang="en-GB" baseline="30000" dirty="0">
                <a:solidFill>
                  <a:schemeClr val="bg1"/>
                </a:solidFill>
              </a:rPr>
              <a:t>P.O Box 25112-00100 GPO, Nairobi, Kenya</a:t>
            </a:r>
          </a:p>
        </p:txBody>
      </p:sp>
      <p:sp>
        <p:nvSpPr>
          <p:cNvPr id="10" name="AutoShape 28">
            <a:extLst>
              <a:ext uri="{FF2B5EF4-FFF2-40B4-BE49-F238E27FC236}">
                <a16:creationId xmlns:a16="http://schemas.microsoft.com/office/drawing/2014/main" id="{AF65547A-348C-25C7-68A6-000620D90EFA}"/>
              </a:ext>
            </a:extLst>
          </p:cNvPr>
          <p:cNvSpPr>
            <a:spLocks/>
          </p:cNvSpPr>
          <p:nvPr userDrawn="1"/>
        </p:nvSpPr>
        <p:spPr bwMode="auto">
          <a:xfrm>
            <a:off x="6447313" y="4143534"/>
            <a:ext cx="263807" cy="2638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accent1"/>
          </a:solidFill>
          <a:ln>
            <a:noFill/>
          </a:ln>
          <a:effectLst/>
        </p:spPr>
        <p:txBody>
          <a:bodyPr lIns="19051" tIns="19051" rIns="19051" bIns="19051" anchor="ctr"/>
          <a:lstStyle/>
          <a:p>
            <a:pPr algn="ctr" defTabSz="228594"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13" name="Rectangle 12">
            <a:extLst>
              <a:ext uri="{FF2B5EF4-FFF2-40B4-BE49-F238E27FC236}">
                <a16:creationId xmlns:a16="http://schemas.microsoft.com/office/drawing/2014/main" id="{8D1DABA1-DCD6-F685-9D26-D9F218775132}"/>
              </a:ext>
            </a:extLst>
          </p:cNvPr>
          <p:cNvSpPr/>
          <p:nvPr userDrawn="1"/>
        </p:nvSpPr>
        <p:spPr>
          <a:xfrm>
            <a:off x="6722859" y="4013827"/>
            <a:ext cx="3305584" cy="461665"/>
          </a:xfrm>
          <a:prstGeom prst="rect">
            <a:avLst/>
          </a:prstGeom>
        </p:spPr>
        <p:txBody>
          <a:bodyPr wrap="square">
            <a:spAutoFit/>
          </a:bodyPr>
          <a:lstStyle/>
          <a:p>
            <a:r>
              <a:rPr lang="en-GB" baseline="30000" dirty="0">
                <a:solidFill>
                  <a:schemeClr val="bg1"/>
                </a:solidFill>
              </a:rPr>
              <a:t>Email: info@taxjusticeafrica.net</a:t>
            </a:r>
          </a:p>
          <a:p>
            <a:r>
              <a:rPr lang="en-GB" baseline="30000" dirty="0">
                <a:solidFill>
                  <a:schemeClr val="bg1"/>
                </a:solidFill>
              </a:rPr>
              <a:t>Website: www.taxjusticeafrica.net</a:t>
            </a:r>
          </a:p>
        </p:txBody>
      </p:sp>
      <p:sp>
        <p:nvSpPr>
          <p:cNvPr id="14" name="Freeform 178">
            <a:extLst>
              <a:ext uri="{FF2B5EF4-FFF2-40B4-BE49-F238E27FC236}">
                <a16:creationId xmlns:a16="http://schemas.microsoft.com/office/drawing/2014/main" id="{6BB3FD5C-FA96-EFBC-B2F5-E956888C63B0}"/>
              </a:ext>
            </a:extLst>
          </p:cNvPr>
          <p:cNvSpPr>
            <a:spLocks noChangeArrowheads="1"/>
          </p:cNvSpPr>
          <p:nvPr userDrawn="1"/>
        </p:nvSpPr>
        <p:spPr bwMode="auto">
          <a:xfrm>
            <a:off x="6448963" y="4617047"/>
            <a:ext cx="260507" cy="252939"/>
          </a:xfrm>
          <a:custGeom>
            <a:avLst/>
            <a:gdLst>
              <a:gd name="T0" fmla="*/ 217433 w 634"/>
              <a:gd name="T1" fmla="*/ 26535 h 619"/>
              <a:gd name="T2" fmla="*/ 217433 w 634"/>
              <a:gd name="T3" fmla="*/ 26535 h 619"/>
              <a:gd name="T4" fmla="*/ 196519 w 634"/>
              <a:gd name="T5" fmla="*/ 5379 h 619"/>
              <a:gd name="T6" fmla="*/ 175244 w 634"/>
              <a:gd name="T7" fmla="*/ 5379 h 619"/>
              <a:gd name="T8" fmla="*/ 148561 w 634"/>
              <a:gd name="T9" fmla="*/ 47691 h 619"/>
              <a:gd name="T10" fmla="*/ 148561 w 634"/>
              <a:gd name="T11" fmla="*/ 68489 h 619"/>
              <a:gd name="T12" fmla="*/ 159018 w 634"/>
              <a:gd name="T13" fmla="*/ 79247 h 619"/>
              <a:gd name="T14" fmla="*/ 127287 w 634"/>
              <a:gd name="T15" fmla="*/ 116180 h 619"/>
              <a:gd name="T16" fmla="*/ 84738 w 634"/>
              <a:gd name="T17" fmla="*/ 153114 h 619"/>
              <a:gd name="T18" fmla="*/ 68872 w 634"/>
              <a:gd name="T19" fmla="*/ 142357 h 619"/>
              <a:gd name="T20" fmla="*/ 47597 w 634"/>
              <a:gd name="T21" fmla="*/ 142357 h 619"/>
              <a:gd name="T22" fmla="*/ 10457 w 634"/>
              <a:gd name="T23" fmla="*/ 174271 h 619"/>
              <a:gd name="T24" fmla="*/ 10457 w 634"/>
              <a:gd name="T25" fmla="*/ 190048 h 619"/>
              <a:gd name="T26" fmla="*/ 31731 w 634"/>
              <a:gd name="T27" fmla="*/ 211205 h 619"/>
              <a:gd name="T28" fmla="*/ 68872 w 634"/>
              <a:gd name="T29" fmla="*/ 211205 h 619"/>
              <a:gd name="T30" fmla="*/ 153970 w 634"/>
              <a:gd name="T31" fmla="*/ 147736 h 619"/>
              <a:gd name="T32" fmla="*/ 217433 w 634"/>
              <a:gd name="T33" fmla="*/ 68489 h 619"/>
              <a:gd name="T34" fmla="*/ 217433 w 634"/>
              <a:gd name="T35" fmla="*/ 26535 h 619"/>
              <a:gd name="T36" fmla="*/ 206976 w 634"/>
              <a:gd name="T37" fmla="*/ 58090 h 619"/>
              <a:gd name="T38" fmla="*/ 206976 w 634"/>
              <a:gd name="T39" fmla="*/ 58090 h 619"/>
              <a:gd name="T40" fmla="*/ 148561 w 634"/>
              <a:gd name="T41" fmla="*/ 137337 h 619"/>
              <a:gd name="T42" fmla="*/ 58415 w 634"/>
              <a:gd name="T43" fmla="*/ 200447 h 619"/>
              <a:gd name="T44" fmla="*/ 37140 w 634"/>
              <a:gd name="T45" fmla="*/ 200447 h 619"/>
              <a:gd name="T46" fmla="*/ 26323 w 634"/>
              <a:gd name="T47" fmla="*/ 190048 h 619"/>
              <a:gd name="T48" fmla="*/ 26323 w 634"/>
              <a:gd name="T49" fmla="*/ 174271 h 619"/>
              <a:gd name="T50" fmla="*/ 53006 w 634"/>
              <a:gd name="T51" fmla="*/ 158493 h 619"/>
              <a:gd name="T52" fmla="*/ 63824 w 634"/>
              <a:gd name="T53" fmla="*/ 158493 h 619"/>
              <a:gd name="T54" fmla="*/ 79689 w 634"/>
              <a:gd name="T55" fmla="*/ 174271 h 619"/>
              <a:gd name="T56" fmla="*/ 180293 w 634"/>
              <a:gd name="T57" fmla="*/ 79247 h 619"/>
              <a:gd name="T58" fmla="*/ 159018 w 634"/>
              <a:gd name="T59" fmla="*/ 63110 h 619"/>
              <a:gd name="T60" fmla="*/ 159018 w 634"/>
              <a:gd name="T61" fmla="*/ 47691 h 619"/>
              <a:gd name="T62" fmla="*/ 180293 w 634"/>
              <a:gd name="T63" fmla="*/ 21156 h 619"/>
              <a:gd name="T64" fmla="*/ 196519 w 634"/>
              <a:gd name="T65" fmla="*/ 21156 h 619"/>
              <a:gd name="T66" fmla="*/ 206976 w 634"/>
              <a:gd name="T67" fmla="*/ 36934 h 619"/>
              <a:gd name="T68" fmla="*/ 206976 w 634"/>
              <a:gd name="T69" fmla="*/ 58090 h 6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accent1"/>
          </a:solidFill>
          <a:ln>
            <a:noFill/>
          </a:ln>
          <a:effectLst/>
        </p:spPr>
        <p:txBody>
          <a:bodyPr wrap="none" lIns="91431" tIns="45716" rIns="91431" bIns="45716" anchor="ctr"/>
          <a:lstStyle/>
          <a:p>
            <a:endParaRPr lang="en-US">
              <a:solidFill>
                <a:schemeClr val="bg1"/>
              </a:solidFill>
            </a:endParaRPr>
          </a:p>
        </p:txBody>
      </p:sp>
      <p:sp>
        <p:nvSpPr>
          <p:cNvPr id="15" name="Rectangle 14">
            <a:extLst>
              <a:ext uri="{FF2B5EF4-FFF2-40B4-BE49-F238E27FC236}">
                <a16:creationId xmlns:a16="http://schemas.microsoft.com/office/drawing/2014/main" id="{C3063350-F5CA-35E5-012F-885BE7D3390E}"/>
              </a:ext>
            </a:extLst>
          </p:cNvPr>
          <p:cNvSpPr/>
          <p:nvPr userDrawn="1"/>
        </p:nvSpPr>
        <p:spPr>
          <a:xfrm>
            <a:off x="6856054" y="4545741"/>
            <a:ext cx="1595078" cy="307777"/>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KE" sz="1400" b="1" i="0" u="none" strike="noStrike" kern="1200" dirty="0">
                <a:solidFill>
                  <a:schemeClr val="bg1"/>
                </a:solidFill>
                <a:effectLst/>
                <a:latin typeface="+mn-lt"/>
                <a:ea typeface="+mn-ea"/>
                <a:cs typeface="+mn-cs"/>
                <a:hlinkClick r:id="rId2">
                  <a:extLst>
                    <a:ext uri="{A12FA001-AC4F-418D-AE19-62706E023703}">
                      <ahyp:hlinkClr xmlns:ahyp="http://schemas.microsoft.com/office/drawing/2018/hyperlinkcolor" val="tx"/>
                    </a:ext>
                  </a:extLst>
                </a:hlinkClick>
              </a:rPr>
              <a:t>+254 728 279 368</a:t>
            </a:r>
            <a:endParaRPr lang="en-GB" sz="1400" baseline="30000" dirty="0">
              <a:solidFill>
                <a:schemeClr val="bg1"/>
              </a:solidFill>
            </a:endParaRPr>
          </a:p>
        </p:txBody>
      </p:sp>
    </p:spTree>
    <p:extLst>
      <p:ext uri="{BB962C8B-B14F-4D97-AF65-F5344CB8AC3E}">
        <p14:creationId xmlns:p14="http://schemas.microsoft.com/office/powerpoint/2010/main" val="1317630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9" grpId="0"/>
      <p:bldP spid="10" grpId="0" animBg="1"/>
      <p:bldP spid="13" grpId="0"/>
      <p:bldP spid="14" grpId="0" animBg="1"/>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 y="-9522"/>
            <a:ext cx="7067549" cy="6813320"/>
          </a:xfrm>
          <a:custGeom>
            <a:avLst/>
            <a:gdLst>
              <a:gd name="connsiteX0" fmla="*/ 2709294 w 6224659"/>
              <a:gd name="connsiteY0" fmla="*/ 2469297 h 6000750"/>
              <a:gd name="connsiteX1" fmla="*/ 2709294 w 6224659"/>
              <a:gd name="connsiteY1" fmla="*/ 3425800 h 6000750"/>
              <a:gd name="connsiteX2" fmla="*/ 3694492 w 6224659"/>
              <a:gd name="connsiteY2" fmla="*/ 2469297 h 6000750"/>
              <a:gd name="connsiteX3" fmla="*/ 1097152 w 6224659"/>
              <a:gd name="connsiteY3" fmla="*/ 946719 h 6000750"/>
              <a:gd name="connsiteX4" fmla="*/ 1097152 w 6224659"/>
              <a:gd name="connsiteY4" fmla="*/ 1903222 h 6000750"/>
              <a:gd name="connsiteX5" fmla="*/ 2082350 w 6224659"/>
              <a:gd name="connsiteY5" fmla="*/ 946719 h 6000750"/>
              <a:gd name="connsiteX6" fmla="*/ 0 w 6224659"/>
              <a:gd name="connsiteY6" fmla="*/ 0 h 6000750"/>
              <a:gd name="connsiteX7" fmla="*/ 4612517 w 6224659"/>
              <a:gd name="connsiteY7" fmla="*/ 0 h 6000750"/>
              <a:gd name="connsiteX8" fmla="*/ 3044262 w 6224659"/>
              <a:gd name="connsiteY8" fmla="*/ 1522579 h 6000750"/>
              <a:gd name="connsiteX9" fmla="*/ 6224659 w 6224659"/>
              <a:gd name="connsiteY9" fmla="*/ 1522579 h 6000750"/>
              <a:gd name="connsiteX10" fmla="*/ 1612142 w 6224659"/>
              <a:gd name="connsiteY10" fmla="*/ 6000750 h 6000750"/>
              <a:gd name="connsiteX11" fmla="*/ 1612142 w 6224659"/>
              <a:gd name="connsiteY11" fmla="*/ 2912985 h 6000750"/>
              <a:gd name="connsiteX12" fmla="*/ 0 w 6224659"/>
              <a:gd name="connsiteY12" fmla="*/ 4478172 h 600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4659" h="6000750">
                <a:moveTo>
                  <a:pt x="2709294" y="2469297"/>
                </a:moveTo>
                <a:lnTo>
                  <a:pt x="2709294" y="3425800"/>
                </a:lnTo>
                <a:lnTo>
                  <a:pt x="3694492" y="2469297"/>
                </a:lnTo>
                <a:close/>
                <a:moveTo>
                  <a:pt x="1097152" y="946719"/>
                </a:moveTo>
                <a:lnTo>
                  <a:pt x="1097152" y="1903222"/>
                </a:lnTo>
                <a:lnTo>
                  <a:pt x="2082350" y="946719"/>
                </a:lnTo>
                <a:close/>
                <a:moveTo>
                  <a:pt x="0" y="0"/>
                </a:moveTo>
                <a:lnTo>
                  <a:pt x="4612517" y="0"/>
                </a:lnTo>
                <a:lnTo>
                  <a:pt x="3044262" y="1522579"/>
                </a:lnTo>
                <a:lnTo>
                  <a:pt x="6224659" y="1522579"/>
                </a:lnTo>
                <a:lnTo>
                  <a:pt x="1612142" y="6000750"/>
                </a:lnTo>
                <a:lnTo>
                  <a:pt x="1612142" y="2912985"/>
                </a:lnTo>
                <a:lnTo>
                  <a:pt x="0" y="4478172"/>
                </a:lnTo>
                <a:close/>
              </a:path>
            </a:pathLst>
          </a:custGeom>
        </p:spPr>
        <p:txBody>
          <a:bodyPr wrap="square">
            <a:noAutofit/>
          </a:bodyPr>
          <a:lstStyle/>
          <a:p>
            <a:endParaRPr lang="id-ID"/>
          </a:p>
        </p:txBody>
      </p:sp>
    </p:spTree>
    <p:extLst>
      <p:ext uri="{BB962C8B-B14F-4D97-AF65-F5344CB8AC3E}">
        <p14:creationId xmlns:p14="http://schemas.microsoft.com/office/powerpoint/2010/main" val="3878698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886779" y="1"/>
            <a:ext cx="2418443" cy="4876800"/>
          </a:xfrm>
          <a:prstGeom prst="rect">
            <a:avLst/>
          </a:prstGeom>
          <a:solidFill>
            <a:schemeClr val="bg1">
              <a:lumMod val="95000"/>
            </a:schemeClr>
          </a:solidFill>
        </p:spPr>
        <p:txBody>
          <a:bodyPr/>
          <a:lstStyle>
            <a:lvl1pPr>
              <a:defRPr/>
            </a:lvl1pPr>
          </a:lstStyle>
          <a:p>
            <a:r>
              <a:rPr lang="id-ID" dirty="0"/>
              <a:t>Pict</a:t>
            </a:r>
          </a:p>
        </p:txBody>
      </p:sp>
      <p:sp>
        <p:nvSpPr>
          <p:cNvPr id="10" name="Picture Placeholder 7"/>
          <p:cNvSpPr>
            <a:spLocks noGrp="1"/>
          </p:cNvSpPr>
          <p:nvPr>
            <p:ph type="pic" sz="quarter" idx="11" hasCustomPrompt="1"/>
          </p:nvPr>
        </p:nvSpPr>
        <p:spPr>
          <a:xfrm>
            <a:off x="2468337" y="1"/>
            <a:ext cx="2418443" cy="4876800"/>
          </a:xfrm>
          <a:prstGeom prst="rect">
            <a:avLst/>
          </a:prstGeom>
          <a:solidFill>
            <a:schemeClr val="bg1">
              <a:lumMod val="95000"/>
            </a:schemeClr>
          </a:solidFill>
        </p:spPr>
        <p:txBody>
          <a:bodyPr/>
          <a:lstStyle>
            <a:lvl1pPr>
              <a:defRPr/>
            </a:lvl1pPr>
          </a:lstStyle>
          <a:p>
            <a:r>
              <a:rPr lang="id-ID" dirty="0"/>
              <a:t>Pict</a:t>
            </a:r>
          </a:p>
        </p:txBody>
      </p:sp>
      <p:sp>
        <p:nvSpPr>
          <p:cNvPr id="11" name="Picture Placeholder 7"/>
          <p:cNvSpPr>
            <a:spLocks noGrp="1"/>
          </p:cNvSpPr>
          <p:nvPr>
            <p:ph type="pic" sz="quarter" idx="12" hasCustomPrompt="1"/>
          </p:nvPr>
        </p:nvSpPr>
        <p:spPr>
          <a:xfrm>
            <a:off x="1" y="1"/>
            <a:ext cx="2468337" cy="4876800"/>
          </a:xfrm>
          <a:prstGeom prst="rect">
            <a:avLst/>
          </a:prstGeom>
          <a:solidFill>
            <a:schemeClr val="bg1">
              <a:lumMod val="95000"/>
            </a:schemeClr>
          </a:solidFill>
        </p:spPr>
        <p:txBody>
          <a:bodyPr/>
          <a:lstStyle>
            <a:lvl1pPr>
              <a:defRPr/>
            </a:lvl1pPr>
          </a:lstStyle>
          <a:p>
            <a:r>
              <a:rPr lang="id-ID" dirty="0"/>
              <a:t>Pict</a:t>
            </a:r>
          </a:p>
        </p:txBody>
      </p:sp>
      <p:sp>
        <p:nvSpPr>
          <p:cNvPr id="12" name="Picture Placeholder 7"/>
          <p:cNvSpPr>
            <a:spLocks noGrp="1"/>
          </p:cNvSpPr>
          <p:nvPr>
            <p:ph type="pic" sz="quarter" idx="13" hasCustomPrompt="1"/>
          </p:nvPr>
        </p:nvSpPr>
        <p:spPr>
          <a:xfrm>
            <a:off x="9773557" y="1"/>
            <a:ext cx="2418443" cy="4876800"/>
          </a:xfrm>
          <a:prstGeom prst="rect">
            <a:avLst/>
          </a:prstGeom>
          <a:solidFill>
            <a:schemeClr val="bg1">
              <a:lumMod val="95000"/>
            </a:schemeClr>
          </a:solidFill>
        </p:spPr>
        <p:txBody>
          <a:bodyPr/>
          <a:lstStyle>
            <a:lvl1pPr>
              <a:defRPr/>
            </a:lvl1pPr>
          </a:lstStyle>
          <a:p>
            <a:r>
              <a:rPr lang="id-ID" dirty="0"/>
              <a:t>Pict</a:t>
            </a:r>
          </a:p>
        </p:txBody>
      </p:sp>
      <p:sp>
        <p:nvSpPr>
          <p:cNvPr id="13" name="Picture Placeholder 7"/>
          <p:cNvSpPr>
            <a:spLocks noGrp="1"/>
          </p:cNvSpPr>
          <p:nvPr>
            <p:ph type="pic" sz="quarter" idx="14" hasCustomPrompt="1"/>
          </p:nvPr>
        </p:nvSpPr>
        <p:spPr>
          <a:xfrm>
            <a:off x="7305222" y="1"/>
            <a:ext cx="2468337" cy="4876800"/>
          </a:xfrm>
          <a:prstGeom prst="rect">
            <a:avLst/>
          </a:prstGeom>
          <a:solidFill>
            <a:schemeClr val="bg1">
              <a:lumMod val="95000"/>
            </a:schemeClr>
          </a:solidFill>
        </p:spPr>
        <p:txBody>
          <a:bodyPr/>
          <a:lstStyle>
            <a:lvl1pPr>
              <a:defRPr/>
            </a:lvl1pPr>
          </a:lstStyle>
          <a:p>
            <a:r>
              <a:rPr lang="id-ID" dirty="0"/>
              <a:t>Pict</a:t>
            </a:r>
          </a:p>
        </p:txBody>
      </p:sp>
    </p:spTree>
    <p:extLst>
      <p:ext uri="{BB962C8B-B14F-4D97-AF65-F5344CB8AC3E}">
        <p14:creationId xmlns:p14="http://schemas.microsoft.com/office/powerpoint/2010/main" val="1377397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Isosceles Triangle 2"/>
          <p:cNvSpPr/>
          <p:nvPr userDrawn="1"/>
        </p:nvSpPr>
        <p:spPr>
          <a:xfrm flipV="1">
            <a:off x="2220687" y="1"/>
            <a:ext cx="8200571" cy="403497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4" name="Picture Placeholder 7"/>
          <p:cNvSpPr>
            <a:spLocks noGrp="1"/>
          </p:cNvSpPr>
          <p:nvPr>
            <p:ph type="pic" sz="quarter" idx="12" hasCustomPrompt="1"/>
          </p:nvPr>
        </p:nvSpPr>
        <p:spPr>
          <a:xfrm>
            <a:off x="8067951" y="742318"/>
            <a:ext cx="3759199" cy="3759199"/>
          </a:xfrm>
          <a:prstGeom prst="diamond">
            <a:avLst/>
          </a:prstGeom>
        </p:spPr>
        <p:txBody>
          <a:bodyPr/>
          <a:lstStyle>
            <a:lvl1pPr>
              <a:defRPr/>
            </a:lvl1pPr>
          </a:lstStyle>
          <a:p>
            <a:r>
              <a:rPr lang="id-ID" dirty="0"/>
              <a:t>Pict</a:t>
            </a:r>
          </a:p>
        </p:txBody>
      </p:sp>
      <p:sp>
        <p:nvSpPr>
          <p:cNvPr id="5" name="Picture Placeholder 7"/>
          <p:cNvSpPr>
            <a:spLocks noGrp="1"/>
          </p:cNvSpPr>
          <p:nvPr>
            <p:ph type="pic" sz="quarter" idx="13" hasCustomPrompt="1"/>
          </p:nvPr>
        </p:nvSpPr>
        <p:spPr>
          <a:xfrm>
            <a:off x="6579147" y="2810603"/>
            <a:ext cx="2448739" cy="2448739"/>
          </a:xfrm>
          <a:prstGeom prst="diamond">
            <a:avLst/>
          </a:prstGeom>
        </p:spPr>
        <p:txBody>
          <a:bodyPr/>
          <a:lstStyle>
            <a:lvl1pPr>
              <a:defRPr/>
            </a:lvl1pPr>
          </a:lstStyle>
          <a:p>
            <a:r>
              <a:rPr lang="id-ID" dirty="0"/>
              <a:t>Pict</a:t>
            </a:r>
          </a:p>
        </p:txBody>
      </p:sp>
      <p:sp>
        <p:nvSpPr>
          <p:cNvPr id="6" name="Picture Placeholder 7"/>
          <p:cNvSpPr>
            <a:spLocks noGrp="1"/>
          </p:cNvSpPr>
          <p:nvPr>
            <p:ph type="pic" sz="quarter" idx="14" hasCustomPrompt="1"/>
          </p:nvPr>
        </p:nvSpPr>
        <p:spPr>
          <a:xfrm>
            <a:off x="8281768" y="4256862"/>
            <a:ext cx="1973941" cy="1973941"/>
          </a:xfrm>
          <a:prstGeom prst="diamond">
            <a:avLst/>
          </a:prstGeom>
        </p:spPr>
        <p:txBody>
          <a:bodyPr/>
          <a:lstStyle>
            <a:lvl1pPr>
              <a:defRPr/>
            </a:lvl1pPr>
          </a:lstStyle>
          <a:p>
            <a:r>
              <a:rPr lang="id-ID" dirty="0"/>
              <a:t>Pict</a:t>
            </a:r>
          </a:p>
        </p:txBody>
      </p:sp>
    </p:spTree>
    <p:extLst>
      <p:ext uri="{BB962C8B-B14F-4D97-AF65-F5344CB8AC3E}">
        <p14:creationId xmlns:p14="http://schemas.microsoft.com/office/powerpoint/2010/main" val="29748590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0"/>
            <a:ext cx="18181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dirty="0"/>
          </a:p>
        </p:txBody>
      </p:sp>
      <p:sp>
        <p:nvSpPr>
          <p:cNvPr id="4" name="Picture Placeholder 7"/>
          <p:cNvSpPr>
            <a:spLocks noGrp="1"/>
          </p:cNvSpPr>
          <p:nvPr>
            <p:ph type="pic" sz="quarter" idx="12"/>
          </p:nvPr>
        </p:nvSpPr>
        <p:spPr>
          <a:xfrm>
            <a:off x="1818167" y="242371"/>
            <a:ext cx="4383315" cy="6858000"/>
          </a:xfrm>
          <a:prstGeom prst="rect">
            <a:avLst/>
          </a:prstGeom>
        </p:spPr>
        <p:txBody>
          <a:bodyPr/>
          <a:lstStyle>
            <a:lvl1pPr marL="0" indent="0">
              <a:buNone/>
              <a:defRPr/>
            </a:lvl1pPr>
          </a:lstStyle>
          <a:p>
            <a:endParaRPr lang="id-ID" dirty="0"/>
          </a:p>
        </p:txBody>
      </p:sp>
      <p:sp>
        <p:nvSpPr>
          <p:cNvPr id="5" name="Title 5"/>
          <p:cNvSpPr>
            <a:spLocks noGrp="1"/>
          </p:cNvSpPr>
          <p:nvPr>
            <p:ph type="title" hasCustomPrompt="1"/>
          </p:nvPr>
        </p:nvSpPr>
        <p:spPr>
          <a:xfrm>
            <a:off x="7068458" y="1385604"/>
            <a:ext cx="4760687"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7068458" y="2020927"/>
            <a:ext cx="4760687"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pic>
        <p:nvPicPr>
          <p:cNvPr id="2" name="Picture Placeholder 25">
            <a:extLst>
              <a:ext uri="{FF2B5EF4-FFF2-40B4-BE49-F238E27FC236}">
                <a16:creationId xmlns:a16="http://schemas.microsoft.com/office/drawing/2014/main" id="{641E39C7-465E-E43D-D624-03008FB593A5}"/>
              </a:ext>
            </a:extLst>
          </p:cNvPr>
          <p:cNvPicPr>
            <a:picLocks noChangeAspect="1"/>
          </p:cNvPicPr>
          <p:nvPr userDrawn="1"/>
        </p:nvPicPr>
        <p:blipFill>
          <a:blip r:embed="rId2">
            <a:extLst>
              <a:ext uri="{28A0092B-C50C-407E-A947-70E740481C1C}">
                <a14:useLocalDpi xmlns:a14="http://schemas.microsoft.com/office/drawing/2010/main" val="0"/>
              </a:ext>
            </a:extLst>
          </a:blip>
          <a:srcRect l="28363" r="28363"/>
          <a:stretch>
            <a:fillRect/>
          </a:stretch>
        </p:blipFill>
        <p:spPr>
          <a:xfrm>
            <a:off x="1818167" y="0"/>
            <a:ext cx="4475163" cy="6858000"/>
          </a:xfrm>
          <a:prstGeom prst="rect">
            <a:avLst/>
          </a:prstGeom>
          <a:solidFill>
            <a:schemeClr val="bg1">
              <a:lumMod val="85000"/>
            </a:schemeClr>
          </a:solidFill>
        </p:spPr>
      </p:pic>
      <p:sp>
        <p:nvSpPr>
          <p:cNvPr id="7" name="TextBox 6">
            <a:extLst>
              <a:ext uri="{FF2B5EF4-FFF2-40B4-BE49-F238E27FC236}">
                <a16:creationId xmlns:a16="http://schemas.microsoft.com/office/drawing/2014/main" id="{648AC607-1D2B-11FD-E73D-9B529220C3C8}"/>
              </a:ext>
            </a:extLst>
          </p:cNvPr>
          <p:cNvSpPr txBox="1"/>
          <p:nvPr userDrawn="1"/>
        </p:nvSpPr>
        <p:spPr>
          <a:xfrm rot="16200000">
            <a:off x="-1592427" y="2859991"/>
            <a:ext cx="5114260" cy="1417568"/>
          </a:xfrm>
          <a:prstGeom prst="rect">
            <a:avLst/>
          </a:prstGeom>
          <a:noFill/>
        </p:spPr>
        <p:txBody>
          <a:bodyPr wrap="square" rtlCol="0">
            <a:spAutoFit/>
          </a:bodyPr>
          <a:lstStyle/>
          <a:p>
            <a:pPr>
              <a:lnSpc>
                <a:spcPts val="5000"/>
              </a:lnSpc>
            </a:pPr>
            <a:r>
              <a:rPr lang="fr-FR" sz="2800" dirty="0">
                <a:solidFill>
                  <a:schemeClr val="bg1"/>
                </a:solidFill>
              </a:rPr>
              <a:t>TABLE OF</a:t>
            </a:r>
          </a:p>
          <a:p>
            <a:pPr>
              <a:lnSpc>
                <a:spcPts val="5000"/>
              </a:lnSpc>
            </a:pPr>
            <a:r>
              <a:rPr lang="fr-FR" sz="5400" b="1" dirty="0">
                <a:solidFill>
                  <a:schemeClr val="accent1"/>
                </a:solidFill>
                <a:latin typeface="Calibri" panose="020F0502020204030204" pitchFamily="34" charset="0"/>
                <a:cs typeface="Calibri" panose="020F0502020204030204" pitchFamily="34" charset="0"/>
              </a:rPr>
              <a:t>CONTENT</a:t>
            </a:r>
            <a:endParaRPr lang="en-GB" sz="54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091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build="p">
        <p:tmplLst>
          <p:tmpl lvl="1">
            <p:tnLst>
              <p:par>
                <p:cTn presetID="2" presetClass="entr" presetSubtype="2"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Rectangle 2"/>
          <p:cNvSpPr/>
          <p:nvPr userDrawn="1"/>
        </p:nvSpPr>
        <p:spPr>
          <a:xfrm>
            <a:off x="0" y="-144"/>
            <a:ext cx="3933371" cy="7396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bg1"/>
              </a:solidFill>
            </a:endParaRPr>
          </a:p>
        </p:txBody>
      </p:sp>
      <p:pic>
        <p:nvPicPr>
          <p:cNvPr id="1064" name="Picture 1063">
            <a:extLst>
              <a:ext uri="{FF2B5EF4-FFF2-40B4-BE49-F238E27FC236}">
                <a16:creationId xmlns:a16="http://schemas.microsoft.com/office/drawing/2014/main" id="{860636EF-475D-44AB-B41E-C6A594FFE9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9392" y="6345252"/>
            <a:ext cx="511106" cy="216859"/>
          </a:xfrm>
          <a:prstGeom prst="rect">
            <a:avLst/>
          </a:prstGeom>
        </p:spPr>
      </p:pic>
      <p:sp>
        <p:nvSpPr>
          <p:cNvPr id="4" name="Picture Placeholder 3">
            <a:extLst>
              <a:ext uri="{FF2B5EF4-FFF2-40B4-BE49-F238E27FC236}">
                <a16:creationId xmlns:a16="http://schemas.microsoft.com/office/drawing/2014/main" id="{7CD1BD57-6C87-4E2C-9200-28E4B537AE31}"/>
              </a:ext>
            </a:extLst>
          </p:cNvPr>
          <p:cNvSpPr>
            <a:spLocks noGrp="1"/>
          </p:cNvSpPr>
          <p:nvPr>
            <p:ph type="pic" sz="quarter" idx="13"/>
          </p:nvPr>
        </p:nvSpPr>
        <p:spPr>
          <a:xfrm>
            <a:off x="3928736" y="152"/>
            <a:ext cx="8258175" cy="739681"/>
          </a:xfrm>
          <a:prstGeom prst="rect">
            <a:avLst/>
          </a:prstGeom>
        </p:spPr>
        <p:txBody>
          <a:bodyPr/>
          <a:lstStyle/>
          <a:p>
            <a:endParaRPr lang="en-GB"/>
          </a:p>
        </p:txBody>
      </p:sp>
      <p:grpSp>
        <p:nvGrpSpPr>
          <p:cNvPr id="720" name="Group 719">
            <a:extLst>
              <a:ext uri="{FF2B5EF4-FFF2-40B4-BE49-F238E27FC236}">
                <a16:creationId xmlns:a16="http://schemas.microsoft.com/office/drawing/2014/main" id="{FD04D917-7CD2-4FFA-91F5-AA59B78031EE}"/>
              </a:ext>
            </a:extLst>
          </p:cNvPr>
          <p:cNvGrpSpPr/>
          <p:nvPr userDrawn="1"/>
        </p:nvGrpSpPr>
        <p:grpSpPr>
          <a:xfrm>
            <a:off x="636588" y="0"/>
            <a:ext cx="0" cy="511862"/>
            <a:chOff x="471488" y="0"/>
            <a:chExt cx="0" cy="511862"/>
          </a:xfrm>
        </p:grpSpPr>
        <p:cxnSp>
          <p:nvCxnSpPr>
            <p:cNvPr id="803" name="Straight Connector 802">
              <a:extLst>
                <a:ext uri="{FF2B5EF4-FFF2-40B4-BE49-F238E27FC236}">
                  <a16:creationId xmlns:a16="http://schemas.microsoft.com/office/drawing/2014/main" id="{B2294598-9EFF-4411-B192-E98BFAE3954E}"/>
                </a:ext>
              </a:extLst>
            </p:cNvPr>
            <p:cNvCxnSpPr/>
            <p:nvPr userDrawn="1"/>
          </p:nvCxnSpPr>
          <p:spPr>
            <a:xfrm>
              <a:off x="471488" y="0"/>
              <a:ext cx="0" cy="51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6CB61929-D0E4-44CE-A10D-574EE590F407}"/>
                </a:ext>
              </a:extLst>
            </p:cNvPr>
            <p:cNvCxnSpPr/>
            <p:nvPr userDrawn="1"/>
          </p:nvCxnSpPr>
          <p:spPr>
            <a:xfrm>
              <a:off x="471488" y="234863"/>
              <a:ext cx="0" cy="276999"/>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2" name="Picture Placeholder 7">
            <a:extLst>
              <a:ext uri="{FF2B5EF4-FFF2-40B4-BE49-F238E27FC236}">
                <a16:creationId xmlns:a16="http://schemas.microsoft.com/office/drawing/2014/main" id="{78AF93A5-B3A8-E835-872C-D99107B181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801" b="25801"/>
          <a:stretch/>
        </p:blipFill>
        <p:spPr>
          <a:xfrm>
            <a:off x="3928735" y="-143"/>
            <a:ext cx="8258175" cy="739681"/>
          </a:xfrm>
          <a:prstGeom prst="rect">
            <a:avLst/>
          </a:prstGeom>
          <a:solidFill>
            <a:schemeClr val="bg1">
              <a:lumMod val="85000"/>
            </a:schemeClr>
          </a:solidFill>
        </p:spPr>
      </p:pic>
      <p:pic>
        <p:nvPicPr>
          <p:cNvPr id="5" name="object 9">
            <a:extLst>
              <a:ext uri="{FF2B5EF4-FFF2-40B4-BE49-F238E27FC236}">
                <a16:creationId xmlns:a16="http://schemas.microsoft.com/office/drawing/2014/main" id="{2F7503B0-F776-B248-01E1-E145F815FA59}"/>
              </a:ext>
            </a:extLst>
          </p:cNvPr>
          <p:cNvPicPr/>
          <p:nvPr userDrawn="1"/>
        </p:nvPicPr>
        <p:blipFill>
          <a:blip r:embed="rId4" cstate="print"/>
          <a:stretch>
            <a:fillRect/>
          </a:stretch>
        </p:blipFill>
        <p:spPr>
          <a:xfrm>
            <a:off x="7733839" y="1424040"/>
            <a:ext cx="4247767" cy="4690322"/>
          </a:xfrm>
          <a:prstGeom prst="rect">
            <a:avLst/>
          </a:prstGeom>
        </p:spPr>
      </p:pic>
      <p:sp>
        <p:nvSpPr>
          <p:cNvPr id="7" name="Rectangle 6">
            <a:extLst>
              <a:ext uri="{FF2B5EF4-FFF2-40B4-BE49-F238E27FC236}">
                <a16:creationId xmlns:a16="http://schemas.microsoft.com/office/drawing/2014/main" id="{BF3BDCD9-D19B-33B5-AE6B-2544B46CB4A5}"/>
              </a:ext>
            </a:extLst>
          </p:cNvPr>
          <p:cNvSpPr/>
          <p:nvPr userDrawn="1"/>
        </p:nvSpPr>
        <p:spPr>
          <a:xfrm>
            <a:off x="1087312" y="854542"/>
            <a:ext cx="1347451" cy="6478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TextBox 7">
            <a:extLst>
              <a:ext uri="{FF2B5EF4-FFF2-40B4-BE49-F238E27FC236}">
                <a16:creationId xmlns:a16="http://schemas.microsoft.com/office/drawing/2014/main" id="{BD2EE42D-4BB5-808A-7BAA-53573F9EE11A}"/>
              </a:ext>
            </a:extLst>
          </p:cNvPr>
          <p:cNvSpPr txBox="1"/>
          <p:nvPr userDrawn="1"/>
        </p:nvSpPr>
        <p:spPr>
          <a:xfrm>
            <a:off x="504942" y="231492"/>
            <a:ext cx="822053" cy="276999"/>
          </a:xfrm>
          <a:prstGeom prst="rect">
            <a:avLst/>
          </a:prstGeom>
          <a:noFill/>
        </p:spPr>
        <p:txBody>
          <a:bodyPr wrap="square" rtlCol="0">
            <a:spAutoFit/>
          </a:bodyPr>
          <a:lstStyle/>
          <a:p>
            <a:pPr algn="ctr"/>
            <a:fld id="{614454CB-1A5E-4409-AE53-DE4CB21EBBE9}"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20675146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grpSp>
        <p:nvGrpSpPr>
          <p:cNvPr id="365" name="Group 355">
            <a:extLst>
              <a:ext uri="{FF2B5EF4-FFF2-40B4-BE49-F238E27FC236}">
                <a16:creationId xmlns:a16="http://schemas.microsoft.com/office/drawing/2014/main" id="{69A74FB1-30AF-4649-BAE0-410482D43B28}"/>
              </a:ext>
            </a:extLst>
          </p:cNvPr>
          <p:cNvGrpSpPr>
            <a:grpSpLocks noChangeAspect="1"/>
          </p:cNvGrpSpPr>
          <p:nvPr userDrawn="1"/>
        </p:nvGrpSpPr>
        <p:grpSpPr bwMode="auto">
          <a:xfrm>
            <a:off x="7245515" y="1677051"/>
            <a:ext cx="4946485" cy="5180949"/>
            <a:chOff x="4045" y="435"/>
            <a:chExt cx="2827" cy="2961"/>
          </a:xfrm>
        </p:grpSpPr>
        <p:grpSp>
          <p:nvGrpSpPr>
            <p:cNvPr id="367" name="Group 556">
              <a:extLst>
                <a:ext uri="{FF2B5EF4-FFF2-40B4-BE49-F238E27FC236}">
                  <a16:creationId xmlns:a16="http://schemas.microsoft.com/office/drawing/2014/main" id="{5E49052C-5C90-478E-A671-ED08EDB444CA}"/>
                </a:ext>
              </a:extLst>
            </p:cNvPr>
            <p:cNvGrpSpPr>
              <a:grpSpLocks/>
            </p:cNvGrpSpPr>
            <p:nvPr userDrawn="1"/>
          </p:nvGrpSpPr>
          <p:grpSpPr bwMode="auto">
            <a:xfrm>
              <a:off x="4045" y="435"/>
              <a:ext cx="2827" cy="2961"/>
              <a:chOff x="4045" y="435"/>
              <a:chExt cx="2827" cy="2961"/>
            </a:xfrm>
          </p:grpSpPr>
          <p:sp>
            <p:nvSpPr>
              <p:cNvPr id="864" name="Oval 356">
                <a:extLst>
                  <a:ext uri="{FF2B5EF4-FFF2-40B4-BE49-F238E27FC236}">
                    <a16:creationId xmlns:a16="http://schemas.microsoft.com/office/drawing/2014/main" id="{DA4FE74C-53FB-4486-B688-2D25ACC2F94C}"/>
                  </a:ext>
                </a:extLst>
              </p:cNvPr>
              <p:cNvSpPr>
                <a:spLocks noChangeArrowheads="1"/>
              </p:cNvSpPr>
              <p:nvPr userDrawn="1"/>
            </p:nvSpPr>
            <p:spPr bwMode="auto">
              <a:xfrm>
                <a:off x="4563"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5" name="Oval 357">
                <a:extLst>
                  <a:ext uri="{FF2B5EF4-FFF2-40B4-BE49-F238E27FC236}">
                    <a16:creationId xmlns:a16="http://schemas.microsoft.com/office/drawing/2014/main" id="{03B69277-C92E-4736-B06F-B51D413BAFD6}"/>
                  </a:ext>
                </a:extLst>
              </p:cNvPr>
              <p:cNvSpPr>
                <a:spLocks noChangeArrowheads="1"/>
              </p:cNvSpPr>
              <p:nvPr userDrawn="1"/>
            </p:nvSpPr>
            <p:spPr bwMode="auto">
              <a:xfrm>
                <a:off x="637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6" name="Oval 358">
                <a:extLst>
                  <a:ext uri="{FF2B5EF4-FFF2-40B4-BE49-F238E27FC236}">
                    <a16:creationId xmlns:a16="http://schemas.microsoft.com/office/drawing/2014/main" id="{24F409A0-AB6F-40C7-9AF1-A3EDE0193750}"/>
                  </a:ext>
                </a:extLst>
              </p:cNvPr>
              <p:cNvSpPr>
                <a:spLocks noChangeArrowheads="1"/>
              </p:cNvSpPr>
              <p:nvPr userDrawn="1"/>
            </p:nvSpPr>
            <p:spPr bwMode="auto">
              <a:xfrm>
                <a:off x="6247"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7" name="Oval 359">
                <a:extLst>
                  <a:ext uri="{FF2B5EF4-FFF2-40B4-BE49-F238E27FC236}">
                    <a16:creationId xmlns:a16="http://schemas.microsoft.com/office/drawing/2014/main" id="{7AB2E19A-1982-4F28-8851-2FA956F2709A}"/>
                  </a:ext>
                </a:extLst>
              </p:cNvPr>
              <p:cNvSpPr>
                <a:spLocks noChangeArrowheads="1"/>
              </p:cNvSpPr>
              <p:nvPr userDrawn="1"/>
            </p:nvSpPr>
            <p:spPr bwMode="auto">
              <a:xfrm>
                <a:off x="6118"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8" name="Oval 360">
                <a:extLst>
                  <a:ext uri="{FF2B5EF4-FFF2-40B4-BE49-F238E27FC236}">
                    <a16:creationId xmlns:a16="http://schemas.microsoft.com/office/drawing/2014/main" id="{8E4003A7-D9CA-48F6-B456-73949E36D6C6}"/>
                  </a:ext>
                </a:extLst>
              </p:cNvPr>
              <p:cNvSpPr>
                <a:spLocks noChangeArrowheads="1"/>
              </p:cNvSpPr>
              <p:nvPr userDrawn="1"/>
            </p:nvSpPr>
            <p:spPr bwMode="auto">
              <a:xfrm>
                <a:off x="5988"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9" name="Oval 361">
                <a:extLst>
                  <a:ext uri="{FF2B5EF4-FFF2-40B4-BE49-F238E27FC236}">
                    <a16:creationId xmlns:a16="http://schemas.microsoft.com/office/drawing/2014/main" id="{0F603314-646A-4074-B21F-4B829380E926}"/>
                  </a:ext>
                </a:extLst>
              </p:cNvPr>
              <p:cNvSpPr>
                <a:spLocks noChangeArrowheads="1"/>
              </p:cNvSpPr>
              <p:nvPr userDrawn="1"/>
            </p:nvSpPr>
            <p:spPr bwMode="auto">
              <a:xfrm>
                <a:off x="585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0" name="Oval 362">
                <a:extLst>
                  <a:ext uri="{FF2B5EF4-FFF2-40B4-BE49-F238E27FC236}">
                    <a16:creationId xmlns:a16="http://schemas.microsoft.com/office/drawing/2014/main" id="{FCFF43E9-561A-494B-9AE1-6C433AA165E3}"/>
                  </a:ext>
                </a:extLst>
              </p:cNvPr>
              <p:cNvSpPr>
                <a:spLocks noChangeArrowheads="1"/>
              </p:cNvSpPr>
              <p:nvPr userDrawn="1"/>
            </p:nvSpPr>
            <p:spPr bwMode="auto">
              <a:xfrm>
                <a:off x="5859"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1" name="Oval 363">
                <a:extLst>
                  <a:ext uri="{FF2B5EF4-FFF2-40B4-BE49-F238E27FC236}">
                    <a16:creationId xmlns:a16="http://schemas.microsoft.com/office/drawing/2014/main" id="{5C4BA84A-DDA4-4580-81BF-89D507647079}"/>
                  </a:ext>
                </a:extLst>
              </p:cNvPr>
              <p:cNvSpPr>
                <a:spLocks noChangeArrowheads="1"/>
              </p:cNvSpPr>
              <p:nvPr userDrawn="1"/>
            </p:nvSpPr>
            <p:spPr bwMode="auto">
              <a:xfrm>
                <a:off x="572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2" name="Oval 364">
                <a:extLst>
                  <a:ext uri="{FF2B5EF4-FFF2-40B4-BE49-F238E27FC236}">
                    <a16:creationId xmlns:a16="http://schemas.microsoft.com/office/drawing/2014/main" id="{02F50E79-0ADB-4AD7-9F2F-93F47C9FA392}"/>
                  </a:ext>
                </a:extLst>
              </p:cNvPr>
              <p:cNvSpPr>
                <a:spLocks noChangeArrowheads="1"/>
              </p:cNvSpPr>
              <p:nvPr userDrawn="1"/>
            </p:nvSpPr>
            <p:spPr bwMode="auto">
              <a:xfrm>
                <a:off x="5599"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3" name="Oval 365">
                <a:extLst>
                  <a:ext uri="{FF2B5EF4-FFF2-40B4-BE49-F238E27FC236}">
                    <a16:creationId xmlns:a16="http://schemas.microsoft.com/office/drawing/2014/main" id="{FB1DBA67-4D14-495D-995A-878426759686}"/>
                  </a:ext>
                </a:extLst>
              </p:cNvPr>
              <p:cNvSpPr>
                <a:spLocks noChangeArrowheads="1"/>
              </p:cNvSpPr>
              <p:nvPr userDrawn="1"/>
            </p:nvSpPr>
            <p:spPr bwMode="auto">
              <a:xfrm>
                <a:off x="5470"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4" name="Oval 366">
                <a:extLst>
                  <a:ext uri="{FF2B5EF4-FFF2-40B4-BE49-F238E27FC236}">
                    <a16:creationId xmlns:a16="http://schemas.microsoft.com/office/drawing/2014/main" id="{0079CEE5-7C44-41C1-88A7-248541B9E191}"/>
                  </a:ext>
                </a:extLst>
              </p:cNvPr>
              <p:cNvSpPr>
                <a:spLocks noChangeArrowheads="1"/>
              </p:cNvSpPr>
              <p:nvPr userDrawn="1"/>
            </p:nvSpPr>
            <p:spPr bwMode="auto">
              <a:xfrm>
                <a:off x="5470"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5" name="Oval 367">
                <a:extLst>
                  <a:ext uri="{FF2B5EF4-FFF2-40B4-BE49-F238E27FC236}">
                    <a16:creationId xmlns:a16="http://schemas.microsoft.com/office/drawing/2014/main" id="{8AC48195-48C8-47B5-A5C3-9648430E2628}"/>
                  </a:ext>
                </a:extLst>
              </p:cNvPr>
              <p:cNvSpPr>
                <a:spLocks noChangeArrowheads="1"/>
              </p:cNvSpPr>
              <p:nvPr userDrawn="1"/>
            </p:nvSpPr>
            <p:spPr bwMode="auto">
              <a:xfrm>
                <a:off x="534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6" name="Oval 368">
                <a:extLst>
                  <a:ext uri="{FF2B5EF4-FFF2-40B4-BE49-F238E27FC236}">
                    <a16:creationId xmlns:a16="http://schemas.microsoft.com/office/drawing/2014/main" id="{E70C50F0-84DA-4EFE-A597-CBF623E13537}"/>
                  </a:ext>
                </a:extLst>
              </p:cNvPr>
              <p:cNvSpPr>
                <a:spLocks noChangeArrowheads="1"/>
              </p:cNvSpPr>
              <p:nvPr userDrawn="1"/>
            </p:nvSpPr>
            <p:spPr bwMode="auto">
              <a:xfrm>
                <a:off x="521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7" name="Oval 369">
                <a:extLst>
                  <a:ext uri="{FF2B5EF4-FFF2-40B4-BE49-F238E27FC236}">
                    <a16:creationId xmlns:a16="http://schemas.microsoft.com/office/drawing/2014/main" id="{DFE9E28A-8D45-4E6F-92E8-FA8909597EF0}"/>
                  </a:ext>
                </a:extLst>
              </p:cNvPr>
              <p:cNvSpPr>
                <a:spLocks noChangeArrowheads="1"/>
              </p:cNvSpPr>
              <p:nvPr userDrawn="1"/>
            </p:nvSpPr>
            <p:spPr bwMode="auto">
              <a:xfrm>
                <a:off x="5211"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8" name="Oval 370">
                <a:extLst>
                  <a:ext uri="{FF2B5EF4-FFF2-40B4-BE49-F238E27FC236}">
                    <a16:creationId xmlns:a16="http://schemas.microsoft.com/office/drawing/2014/main" id="{B07D89D0-DCFB-45FE-9EAF-76C6C0A1E7BD}"/>
                  </a:ext>
                </a:extLst>
              </p:cNvPr>
              <p:cNvSpPr>
                <a:spLocks noChangeArrowheads="1"/>
              </p:cNvSpPr>
              <p:nvPr userDrawn="1"/>
            </p:nvSpPr>
            <p:spPr bwMode="auto">
              <a:xfrm>
                <a:off x="508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9" name="Oval 371">
                <a:extLst>
                  <a:ext uri="{FF2B5EF4-FFF2-40B4-BE49-F238E27FC236}">
                    <a16:creationId xmlns:a16="http://schemas.microsoft.com/office/drawing/2014/main" id="{FD2A80CA-11B1-476B-ABDE-5B9379359CAE}"/>
                  </a:ext>
                </a:extLst>
              </p:cNvPr>
              <p:cNvSpPr>
                <a:spLocks noChangeArrowheads="1"/>
              </p:cNvSpPr>
              <p:nvPr userDrawn="1"/>
            </p:nvSpPr>
            <p:spPr bwMode="auto">
              <a:xfrm>
                <a:off x="5082"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0" name="Oval 372">
                <a:extLst>
                  <a:ext uri="{FF2B5EF4-FFF2-40B4-BE49-F238E27FC236}">
                    <a16:creationId xmlns:a16="http://schemas.microsoft.com/office/drawing/2014/main" id="{7040359D-BF8B-49F3-8477-01812FDD3CD3}"/>
                  </a:ext>
                </a:extLst>
              </p:cNvPr>
              <p:cNvSpPr>
                <a:spLocks noChangeArrowheads="1"/>
              </p:cNvSpPr>
              <p:nvPr userDrawn="1"/>
            </p:nvSpPr>
            <p:spPr bwMode="auto">
              <a:xfrm>
                <a:off x="495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1" name="Oval 373">
                <a:extLst>
                  <a:ext uri="{FF2B5EF4-FFF2-40B4-BE49-F238E27FC236}">
                    <a16:creationId xmlns:a16="http://schemas.microsoft.com/office/drawing/2014/main" id="{591A39D7-0276-40FC-9E22-A5DFA8E16CD7}"/>
                  </a:ext>
                </a:extLst>
              </p:cNvPr>
              <p:cNvSpPr>
                <a:spLocks noChangeArrowheads="1"/>
              </p:cNvSpPr>
              <p:nvPr userDrawn="1"/>
            </p:nvSpPr>
            <p:spPr bwMode="auto">
              <a:xfrm>
                <a:off x="4822" y="56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2" name="Oval 374">
                <a:extLst>
                  <a:ext uri="{FF2B5EF4-FFF2-40B4-BE49-F238E27FC236}">
                    <a16:creationId xmlns:a16="http://schemas.microsoft.com/office/drawing/2014/main" id="{1432A714-6037-49FE-9C71-3CACBAE8CF7D}"/>
                  </a:ext>
                </a:extLst>
              </p:cNvPr>
              <p:cNvSpPr>
                <a:spLocks noChangeArrowheads="1"/>
              </p:cNvSpPr>
              <p:nvPr userDrawn="1"/>
            </p:nvSpPr>
            <p:spPr bwMode="auto">
              <a:xfrm>
                <a:off x="469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3" name="Oval 375">
                <a:extLst>
                  <a:ext uri="{FF2B5EF4-FFF2-40B4-BE49-F238E27FC236}">
                    <a16:creationId xmlns:a16="http://schemas.microsoft.com/office/drawing/2014/main" id="{AFC4F393-36ED-491F-88EE-0E0EAB067447}"/>
                  </a:ext>
                </a:extLst>
              </p:cNvPr>
              <p:cNvSpPr>
                <a:spLocks noChangeArrowheads="1"/>
              </p:cNvSpPr>
              <p:nvPr userDrawn="1"/>
            </p:nvSpPr>
            <p:spPr bwMode="auto">
              <a:xfrm>
                <a:off x="456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4" name="Oval 376">
                <a:extLst>
                  <a:ext uri="{FF2B5EF4-FFF2-40B4-BE49-F238E27FC236}">
                    <a16:creationId xmlns:a16="http://schemas.microsoft.com/office/drawing/2014/main" id="{FA3F23CB-9D08-45CB-B1B7-9DDD5B32BA2A}"/>
                  </a:ext>
                </a:extLst>
              </p:cNvPr>
              <p:cNvSpPr>
                <a:spLocks noChangeArrowheads="1"/>
              </p:cNvSpPr>
              <p:nvPr userDrawn="1"/>
            </p:nvSpPr>
            <p:spPr bwMode="auto">
              <a:xfrm>
                <a:off x="456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5" name="Oval 377">
                <a:extLst>
                  <a:ext uri="{FF2B5EF4-FFF2-40B4-BE49-F238E27FC236}">
                    <a16:creationId xmlns:a16="http://schemas.microsoft.com/office/drawing/2014/main" id="{BE6920E4-229D-4BDE-8DF4-B9F67D014B70}"/>
                  </a:ext>
                </a:extLst>
              </p:cNvPr>
              <p:cNvSpPr>
                <a:spLocks noChangeArrowheads="1"/>
              </p:cNvSpPr>
              <p:nvPr userDrawn="1"/>
            </p:nvSpPr>
            <p:spPr bwMode="auto">
              <a:xfrm>
                <a:off x="4433"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6" name="Oval 378">
                <a:extLst>
                  <a:ext uri="{FF2B5EF4-FFF2-40B4-BE49-F238E27FC236}">
                    <a16:creationId xmlns:a16="http://schemas.microsoft.com/office/drawing/2014/main" id="{F6B3F075-A79D-4BA4-A55F-4ED2CD194278}"/>
                  </a:ext>
                </a:extLst>
              </p:cNvPr>
              <p:cNvSpPr>
                <a:spLocks noChangeArrowheads="1"/>
              </p:cNvSpPr>
              <p:nvPr userDrawn="1"/>
            </p:nvSpPr>
            <p:spPr bwMode="auto">
              <a:xfrm>
                <a:off x="4433"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7" name="Oval 379">
                <a:extLst>
                  <a:ext uri="{FF2B5EF4-FFF2-40B4-BE49-F238E27FC236}">
                    <a16:creationId xmlns:a16="http://schemas.microsoft.com/office/drawing/2014/main" id="{3F9F0544-8B6A-4D64-BCAF-18136C2AEF53}"/>
                  </a:ext>
                </a:extLst>
              </p:cNvPr>
              <p:cNvSpPr>
                <a:spLocks noChangeArrowheads="1"/>
              </p:cNvSpPr>
              <p:nvPr userDrawn="1"/>
            </p:nvSpPr>
            <p:spPr bwMode="auto">
              <a:xfrm>
                <a:off x="4433"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8" name="Oval 380">
                <a:extLst>
                  <a:ext uri="{FF2B5EF4-FFF2-40B4-BE49-F238E27FC236}">
                    <a16:creationId xmlns:a16="http://schemas.microsoft.com/office/drawing/2014/main" id="{761D6B76-E5A9-48D8-A757-7257695C61E1}"/>
                  </a:ext>
                </a:extLst>
              </p:cNvPr>
              <p:cNvSpPr>
                <a:spLocks noChangeArrowheads="1"/>
              </p:cNvSpPr>
              <p:nvPr userDrawn="1"/>
            </p:nvSpPr>
            <p:spPr bwMode="auto">
              <a:xfrm>
                <a:off x="4304"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Oval 381">
                <a:extLst>
                  <a:ext uri="{FF2B5EF4-FFF2-40B4-BE49-F238E27FC236}">
                    <a16:creationId xmlns:a16="http://schemas.microsoft.com/office/drawing/2014/main" id="{3215EDD2-550D-4CF7-AEC7-B6A1425B0D3B}"/>
                  </a:ext>
                </a:extLst>
              </p:cNvPr>
              <p:cNvSpPr>
                <a:spLocks noChangeArrowheads="1"/>
              </p:cNvSpPr>
              <p:nvPr userDrawn="1"/>
            </p:nvSpPr>
            <p:spPr bwMode="auto">
              <a:xfrm>
                <a:off x="4304"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0" name="Oval 382">
                <a:extLst>
                  <a:ext uri="{FF2B5EF4-FFF2-40B4-BE49-F238E27FC236}">
                    <a16:creationId xmlns:a16="http://schemas.microsoft.com/office/drawing/2014/main" id="{DD24C70B-B2B3-4DE6-8406-6095B3FD6BC9}"/>
                  </a:ext>
                </a:extLst>
              </p:cNvPr>
              <p:cNvSpPr>
                <a:spLocks noChangeArrowheads="1"/>
              </p:cNvSpPr>
              <p:nvPr userDrawn="1"/>
            </p:nvSpPr>
            <p:spPr bwMode="auto">
              <a:xfrm>
                <a:off x="4174"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1" name="Oval 383">
                <a:extLst>
                  <a:ext uri="{FF2B5EF4-FFF2-40B4-BE49-F238E27FC236}">
                    <a16:creationId xmlns:a16="http://schemas.microsoft.com/office/drawing/2014/main" id="{BB1AD0E3-901F-4B68-BBD2-4099DEB64AEB}"/>
                  </a:ext>
                </a:extLst>
              </p:cNvPr>
              <p:cNvSpPr>
                <a:spLocks noChangeArrowheads="1"/>
              </p:cNvSpPr>
              <p:nvPr userDrawn="1"/>
            </p:nvSpPr>
            <p:spPr bwMode="auto">
              <a:xfrm>
                <a:off x="4174"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2" name="Oval 384">
                <a:extLst>
                  <a:ext uri="{FF2B5EF4-FFF2-40B4-BE49-F238E27FC236}">
                    <a16:creationId xmlns:a16="http://schemas.microsoft.com/office/drawing/2014/main" id="{C08797B2-E722-41F9-BFDE-20F939C06544}"/>
                  </a:ext>
                </a:extLst>
              </p:cNvPr>
              <p:cNvSpPr>
                <a:spLocks noChangeArrowheads="1"/>
              </p:cNvSpPr>
              <p:nvPr userDrawn="1"/>
            </p:nvSpPr>
            <p:spPr bwMode="auto">
              <a:xfrm>
                <a:off x="4045"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3" name="Oval 385">
                <a:extLst>
                  <a:ext uri="{FF2B5EF4-FFF2-40B4-BE49-F238E27FC236}">
                    <a16:creationId xmlns:a16="http://schemas.microsoft.com/office/drawing/2014/main" id="{1616346B-639A-4F68-AE21-AF74D0A83F09}"/>
                  </a:ext>
                </a:extLst>
              </p:cNvPr>
              <p:cNvSpPr>
                <a:spLocks noChangeArrowheads="1"/>
              </p:cNvSpPr>
              <p:nvPr userDrawn="1"/>
            </p:nvSpPr>
            <p:spPr bwMode="auto">
              <a:xfrm>
                <a:off x="4174"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4" name="Oval 386">
                <a:extLst>
                  <a:ext uri="{FF2B5EF4-FFF2-40B4-BE49-F238E27FC236}">
                    <a16:creationId xmlns:a16="http://schemas.microsoft.com/office/drawing/2014/main" id="{92CC34AF-61AC-4D48-BFE4-59288BE50F19}"/>
                  </a:ext>
                </a:extLst>
              </p:cNvPr>
              <p:cNvSpPr>
                <a:spLocks noChangeArrowheads="1"/>
              </p:cNvSpPr>
              <p:nvPr userDrawn="1"/>
            </p:nvSpPr>
            <p:spPr bwMode="auto">
              <a:xfrm>
                <a:off x="4045"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5" name="Oval 387">
                <a:extLst>
                  <a:ext uri="{FF2B5EF4-FFF2-40B4-BE49-F238E27FC236}">
                    <a16:creationId xmlns:a16="http://schemas.microsoft.com/office/drawing/2014/main" id="{AAD50FFE-A37B-4ED5-9FED-C5CE6D3F016A}"/>
                  </a:ext>
                </a:extLst>
              </p:cNvPr>
              <p:cNvSpPr>
                <a:spLocks noChangeArrowheads="1"/>
              </p:cNvSpPr>
              <p:nvPr userDrawn="1"/>
            </p:nvSpPr>
            <p:spPr bwMode="auto">
              <a:xfrm>
                <a:off x="4174"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6" name="Oval 388">
                <a:extLst>
                  <a:ext uri="{FF2B5EF4-FFF2-40B4-BE49-F238E27FC236}">
                    <a16:creationId xmlns:a16="http://schemas.microsoft.com/office/drawing/2014/main" id="{2F19B514-0271-48A3-87FB-94D6D32868FE}"/>
                  </a:ext>
                </a:extLst>
              </p:cNvPr>
              <p:cNvSpPr>
                <a:spLocks noChangeArrowheads="1"/>
              </p:cNvSpPr>
              <p:nvPr userDrawn="1"/>
            </p:nvSpPr>
            <p:spPr bwMode="auto">
              <a:xfrm>
                <a:off x="4045"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7" name="Oval 389">
                <a:extLst>
                  <a:ext uri="{FF2B5EF4-FFF2-40B4-BE49-F238E27FC236}">
                    <a16:creationId xmlns:a16="http://schemas.microsoft.com/office/drawing/2014/main" id="{56A8DDB1-606C-4EBB-8F2B-4FB3B19E8B04}"/>
                  </a:ext>
                </a:extLst>
              </p:cNvPr>
              <p:cNvSpPr>
                <a:spLocks noChangeArrowheads="1"/>
              </p:cNvSpPr>
              <p:nvPr userDrawn="1"/>
            </p:nvSpPr>
            <p:spPr bwMode="auto">
              <a:xfrm>
                <a:off x="4174"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8" name="Oval 390">
                <a:extLst>
                  <a:ext uri="{FF2B5EF4-FFF2-40B4-BE49-F238E27FC236}">
                    <a16:creationId xmlns:a16="http://schemas.microsoft.com/office/drawing/2014/main" id="{9DEB4F62-2CD6-4990-9784-42C26DAE854F}"/>
                  </a:ext>
                </a:extLst>
              </p:cNvPr>
              <p:cNvSpPr>
                <a:spLocks noChangeArrowheads="1"/>
              </p:cNvSpPr>
              <p:nvPr userDrawn="1"/>
            </p:nvSpPr>
            <p:spPr bwMode="auto">
              <a:xfrm>
                <a:off x="417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9" name="Oval 391">
                <a:extLst>
                  <a:ext uri="{FF2B5EF4-FFF2-40B4-BE49-F238E27FC236}">
                    <a16:creationId xmlns:a16="http://schemas.microsoft.com/office/drawing/2014/main" id="{5E64329B-D7AE-4D5D-9DE1-FF6434747E0E}"/>
                  </a:ext>
                </a:extLst>
              </p:cNvPr>
              <p:cNvSpPr>
                <a:spLocks noChangeArrowheads="1"/>
              </p:cNvSpPr>
              <p:nvPr userDrawn="1"/>
            </p:nvSpPr>
            <p:spPr bwMode="auto">
              <a:xfrm>
                <a:off x="4304"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0" name="Oval 392">
                <a:extLst>
                  <a:ext uri="{FF2B5EF4-FFF2-40B4-BE49-F238E27FC236}">
                    <a16:creationId xmlns:a16="http://schemas.microsoft.com/office/drawing/2014/main" id="{A876CD5E-66D0-471C-8898-6A4CBB3A650D}"/>
                  </a:ext>
                </a:extLst>
              </p:cNvPr>
              <p:cNvSpPr>
                <a:spLocks noChangeArrowheads="1"/>
              </p:cNvSpPr>
              <p:nvPr userDrawn="1"/>
            </p:nvSpPr>
            <p:spPr bwMode="auto">
              <a:xfrm>
                <a:off x="4304"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1" name="Oval 393">
                <a:extLst>
                  <a:ext uri="{FF2B5EF4-FFF2-40B4-BE49-F238E27FC236}">
                    <a16:creationId xmlns:a16="http://schemas.microsoft.com/office/drawing/2014/main" id="{B85DE80C-EBA1-4726-A346-C557C9835AA4}"/>
                  </a:ext>
                </a:extLst>
              </p:cNvPr>
              <p:cNvSpPr>
                <a:spLocks noChangeArrowheads="1"/>
              </p:cNvSpPr>
              <p:nvPr userDrawn="1"/>
            </p:nvSpPr>
            <p:spPr bwMode="auto">
              <a:xfrm>
                <a:off x="4433"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2" name="Oval 394">
                <a:extLst>
                  <a:ext uri="{FF2B5EF4-FFF2-40B4-BE49-F238E27FC236}">
                    <a16:creationId xmlns:a16="http://schemas.microsoft.com/office/drawing/2014/main" id="{8143F1CF-0F96-4972-9420-725CFF5BDFDB}"/>
                  </a:ext>
                </a:extLst>
              </p:cNvPr>
              <p:cNvSpPr>
                <a:spLocks noChangeArrowheads="1"/>
              </p:cNvSpPr>
              <p:nvPr userDrawn="1"/>
            </p:nvSpPr>
            <p:spPr bwMode="auto">
              <a:xfrm>
                <a:off x="4433"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3" name="Oval 395">
                <a:extLst>
                  <a:ext uri="{FF2B5EF4-FFF2-40B4-BE49-F238E27FC236}">
                    <a16:creationId xmlns:a16="http://schemas.microsoft.com/office/drawing/2014/main" id="{640B1D09-96F8-42CA-942E-B5D600355F95}"/>
                  </a:ext>
                </a:extLst>
              </p:cNvPr>
              <p:cNvSpPr>
                <a:spLocks noChangeArrowheads="1"/>
              </p:cNvSpPr>
              <p:nvPr userDrawn="1"/>
            </p:nvSpPr>
            <p:spPr bwMode="auto">
              <a:xfrm>
                <a:off x="456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4" name="Oval 396">
                <a:extLst>
                  <a:ext uri="{FF2B5EF4-FFF2-40B4-BE49-F238E27FC236}">
                    <a16:creationId xmlns:a16="http://schemas.microsoft.com/office/drawing/2014/main" id="{C7E89F80-7220-4B59-A558-E7EE8D8BF0E6}"/>
                  </a:ext>
                </a:extLst>
              </p:cNvPr>
              <p:cNvSpPr>
                <a:spLocks noChangeArrowheads="1"/>
              </p:cNvSpPr>
              <p:nvPr userDrawn="1"/>
            </p:nvSpPr>
            <p:spPr bwMode="auto">
              <a:xfrm>
                <a:off x="456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5" name="Oval 397">
                <a:extLst>
                  <a:ext uri="{FF2B5EF4-FFF2-40B4-BE49-F238E27FC236}">
                    <a16:creationId xmlns:a16="http://schemas.microsoft.com/office/drawing/2014/main" id="{F8466D8F-FD3E-4EC1-B501-C506EB6A17D5}"/>
                  </a:ext>
                </a:extLst>
              </p:cNvPr>
              <p:cNvSpPr>
                <a:spLocks noChangeArrowheads="1"/>
              </p:cNvSpPr>
              <p:nvPr userDrawn="1"/>
            </p:nvSpPr>
            <p:spPr bwMode="auto">
              <a:xfrm>
                <a:off x="469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6" name="Oval 398">
                <a:extLst>
                  <a:ext uri="{FF2B5EF4-FFF2-40B4-BE49-F238E27FC236}">
                    <a16:creationId xmlns:a16="http://schemas.microsoft.com/office/drawing/2014/main" id="{EA2902CA-3B9E-4558-90A6-A22CD3842B00}"/>
                  </a:ext>
                </a:extLst>
              </p:cNvPr>
              <p:cNvSpPr>
                <a:spLocks noChangeArrowheads="1"/>
              </p:cNvSpPr>
              <p:nvPr userDrawn="1"/>
            </p:nvSpPr>
            <p:spPr bwMode="auto">
              <a:xfrm>
                <a:off x="469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7" name="Oval 399">
                <a:extLst>
                  <a:ext uri="{FF2B5EF4-FFF2-40B4-BE49-F238E27FC236}">
                    <a16:creationId xmlns:a16="http://schemas.microsoft.com/office/drawing/2014/main" id="{D0CDA77C-8DB1-4284-90D8-759EBF18E2AA}"/>
                  </a:ext>
                </a:extLst>
              </p:cNvPr>
              <p:cNvSpPr>
                <a:spLocks noChangeArrowheads="1"/>
              </p:cNvSpPr>
              <p:nvPr userDrawn="1"/>
            </p:nvSpPr>
            <p:spPr bwMode="auto">
              <a:xfrm>
                <a:off x="4822"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8" name="Oval 400">
                <a:extLst>
                  <a:ext uri="{FF2B5EF4-FFF2-40B4-BE49-F238E27FC236}">
                    <a16:creationId xmlns:a16="http://schemas.microsoft.com/office/drawing/2014/main" id="{86690333-DB03-4C76-B7F8-849A70DE5040}"/>
                  </a:ext>
                </a:extLst>
              </p:cNvPr>
              <p:cNvSpPr>
                <a:spLocks noChangeArrowheads="1"/>
              </p:cNvSpPr>
              <p:nvPr userDrawn="1"/>
            </p:nvSpPr>
            <p:spPr bwMode="auto">
              <a:xfrm>
                <a:off x="495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9" name="Oval 401">
                <a:extLst>
                  <a:ext uri="{FF2B5EF4-FFF2-40B4-BE49-F238E27FC236}">
                    <a16:creationId xmlns:a16="http://schemas.microsoft.com/office/drawing/2014/main" id="{361EA716-5387-46EC-9714-CF45FE77AC90}"/>
                  </a:ext>
                </a:extLst>
              </p:cNvPr>
              <p:cNvSpPr>
                <a:spLocks noChangeArrowheads="1"/>
              </p:cNvSpPr>
              <p:nvPr userDrawn="1"/>
            </p:nvSpPr>
            <p:spPr bwMode="auto">
              <a:xfrm>
                <a:off x="508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0" name="Oval 402">
                <a:extLst>
                  <a:ext uri="{FF2B5EF4-FFF2-40B4-BE49-F238E27FC236}">
                    <a16:creationId xmlns:a16="http://schemas.microsoft.com/office/drawing/2014/main" id="{2363E63F-92AB-4965-980F-DF3E0B8920E2}"/>
                  </a:ext>
                </a:extLst>
              </p:cNvPr>
              <p:cNvSpPr>
                <a:spLocks noChangeArrowheads="1"/>
              </p:cNvSpPr>
              <p:nvPr userDrawn="1"/>
            </p:nvSpPr>
            <p:spPr bwMode="auto">
              <a:xfrm>
                <a:off x="521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1" name="Oval 403">
                <a:extLst>
                  <a:ext uri="{FF2B5EF4-FFF2-40B4-BE49-F238E27FC236}">
                    <a16:creationId xmlns:a16="http://schemas.microsoft.com/office/drawing/2014/main" id="{2DF08EBB-337D-4F73-9B6F-515D1916CDEA}"/>
                  </a:ext>
                </a:extLst>
              </p:cNvPr>
              <p:cNvSpPr>
                <a:spLocks noChangeArrowheads="1"/>
              </p:cNvSpPr>
              <p:nvPr userDrawn="1"/>
            </p:nvSpPr>
            <p:spPr bwMode="auto">
              <a:xfrm>
                <a:off x="521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2" name="Oval 404">
                <a:extLst>
                  <a:ext uri="{FF2B5EF4-FFF2-40B4-BE49-F238E27FC236}">
                    <a16:creationId xmlns:a16="http://schemas.microsoft.com/office/drawing/2014/main" id="{87ED78D5-62D1-4D77-9331-0EEF42CBE196}"/>
                  </a:ext>
                </a:extLst>
              </p:cNvPr>
              <p:cNvSpPr>
                <a:spLocks noChangeArrowheads="1"/>
              </p:cNvSpPr>
              <p:nvPr userDrawn="1"/>
            </p:nvSpPr>
            <p:spPr bwMode="auto">
              <a:xfrm>
                <a:off x="534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3" name="Oval 405">
                <a:extLst>
                  <a:ext uri="{FF2B5EF4-FFF2-40B4-BE49-F238E27FC236}">
                    <a16:creationId xmlns:a16="http://schemas.microsoft.com/office/drawing/2014/main" id="{3AF54559-6D8A-45EF-984E-96049D4AB2BD}"/>
                  </a:ext>
                </a:extLst>
              </p:cNvPr>
              <p:cNvSpPr>
                <a:spLocks noChangeArrowheads="1"/>
              </p:cNvSpPr>
              <p:nvPr userDrawn="1"/>
            </p:nvSpPr>
            <p:spPr bwMode="auto">
              <a:xfrm>
                <a:off x="5341"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4" name="Oval 406">
                <a:extLst>
                  <a:ext uri="{FF2B5EF4-FFF2-40B4-BE49-F238E27FC236}">
                    <a16:creationId xmlns:a16="http://schemas.microsoft.com/office/drawing/2014/main" id="{62A2736D-74F6-4392-AFB3-2BCBB00039EE}"/>
                  </a:ext>
                </a:extLst>
              </p:cNvPr>
              <p:cNvSpPr>
                <a:spLocks noChangeArrowheads="1"/>
              </p:cNvSpPr>
              <p:nvPr userDrawn="1"/>
            </p:nvSpPr>
            <p:spPr bwMode="auto">
              <a:xfrm>
                <a:off x="5341"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5" name="Oval 407">
                <a:extLst>
                  <a:ext uri="{FF2B5EF4-FFF2-40B4-BE49-F238E27FC236}">
                    <a16:creationId xmlns:a16="http://schemas.microsoft.com/office/drawing/2014/main" id="{47346E84-D674-45B1-A875-D12BA0C961EB}"/>
                  </a:ext>
                </a:extLst>
              </p:cNvPr>
              <p:cNvSpPr>
                <a:spLocks noChangeArrowheads="1"/>
              </p:cNvSpPr>
              <p:nvPr userDrawn="1"/>
            </p:nvSpPr>
            <p:spPr bwMode="auto">
              <a:xfrm>
                <a:off x="5341"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6" name="Oval 408">
                <a:extLst>
                  <a:ext uri="{FF2B5EF4-FFF2-40B4-BE49-F238E27FC236}">
                    <a16:creationId xmlns:a16="http://schemas.microsoft.com/office/drawing/2014/main" id="{0E920A5C-9EC4-4356-80A6-65BD0EC9BEBF}"/>
                  </a:ext>
                </a:extLst>
              </p:cNvPr>
              <p:cNvSpPr>
                <a:spLocks noChangeArrowheads="1"/>
              </p:cNvSpPr>
              <p:nvPr userDrawn="1"/>
            </p:nvSpPr>
            <p:spPr bwMode="auto">
              <a:xfrm>
                <a:off x="5470"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7" name="Oval 409">
                <a:extLst>
                  <a:ext uri="{FF2B5EF4-FFF2-40B4-BE49-F238E27FC236}">
                    <a16:creationId xmlns:a16="http://schemas.microsoft.com/office/drawing/2014/main" id="{384CED54-005A-486F-AC34-7C538CE17876}"/>
                  </a:ext>
                </a:extLst>
              </p:cNvPr>
              <p:cNvSpPr>
                <a:spLocks noChangeArrowheads="1"/>
              </p:cNvSpPr>
              <p:nvPr userDrawn="1"/>
            </p:nvSpPr>
            <p:spPr bwMode="auto">
              <a:xfrm>
                <a:off x="5470"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8" name="Oval 410">
                <a:extLst>
                  <a:ext uri="{FF2B5EF4-FFF2-40B4-BE49-F238E27FC236}">
                    <a16:creationId xmlns:a16="http://schemas.microsoft.com/office/drawing/2014/main" id="{9AA8C9B5-6CCB-433B-8E8D-649E68DDC9A3}"/>
                  </a:ext>
                </a:extLst>
              </p:cNvPr>
              <p:cNvSpPr>
                <a:spLocks noChangeArrowheads="1"/>
              </p:cNvSpPr>
              <p:nvPr userDrawn="1"/>
            </p:nvSpPr>
            <p:spPr bwMode="auto">
              <a:xfrm>
                <a:off x="5599"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9" name="Oval 411">
                <a:extLst>
                  <a:ext uri="{FF2B5EF4-FFF2-40B4-BE49-F238E27FC236}">
                    <a16:creationId xmlns:a16="http://schemas.microsoft.com/office/drawing/2014/main" id="{8AFCC5D9-9BA2-4A11-ADF0-F952197388CD}"/>
                  </a:ext>
                </a:extLst>
              </p:cNvPr>
              <p:cNvSpPr>
                <a:spLocks noChangeArrowheads="1"/>
              </p:cNvSpPr>
              <p:nvPr userDrawn="1"/>
            </p:nvSpPr>
            <p:spPr bwMode="auto">
              <a:xfrm>
                <a:off x="5599"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0" name="Oval 412">
                <a:extLst>
                  <a:ext uri="{FF2B5EF4-FFF2-40B4-BE49-F238E27FC236}">
                    <a16:creationId xmlns:a16="http://schemas.microsoft.com/office/drawing/2014/main" id="{8A01BB04-B0E9-4DE0-950D-6C796913E449}"/>
                  </a:ext>
                </a:extLst>
              </p:cNvPr>
              <p:cNvSpPr>
                <a:spLocks noChangeArrowheads="1"/>
              </p:cNvSpPr>
              <p:nvPr userDrawn="1"/>
            </p:nvSpPr>
            <p:spPr bwMode="auto">
              <a:xfrm>
                <a:off x="5470"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1" name="Oval 413">
                <a:extLst>
                  <a:ext uri="{FF2B5EF4-FFF2-40B4-BE49-F238E27FC236}">
                    <a16:creationId xmlns:a16="http://schemas.microsoft.com/office/drawing/2014/main" id="{F7EC50EA-B3C0-48F8-BD8B-148B8B0682C9}"/>
                  </a:ext>
                </a:extLst>
              </p:cNvPr>
              <p:cNvSpPr>
                <a:spLocks noChangeArrowheads="1"/>
              </p:cNvSpPr>
              <p:nvPr userDrawn="1"/>
            </p:nvSpPr>
            <p:spPr bwMode="auto">
              <a:xfrm>
                <a:off x="5599"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2" name="Oval 414">
                <a:extLst>
                  <a:ext uri="{FF2B5EF4-FFF2-40B4-BE49-F238E27FC236}">
                    <a16:creationId xmlns:a16="http://schemas.microsoft.com/office/drawing/2014/main" id="{42AD82EE-6982-4B2E-BAC2-6D8B714AFA04}"/>
                  </a:ext>
                </a:extLst>
              </p:cNvPr>
              <p:cNvSpPr>
                <a:spLocks noChangeArrowheads="1"/>
              </p:cNvSpPr>
              <p:nvPr userDrawn="1"/>
            </p:nvSpPr>
            <p:spPr bwMode="auto">
              <a:xfrm>
                <a:off x="5470"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3" name="Oval 415">
                <a:extLst>
                  <a:ext uri="{FF2B5EF4-FFF2-40B4-BE49-F238E27FC236}">
                    <a16:creationId xmlns:a16="http://schemas.microsoft.com/office/drawing/2014/main" id="{8529F9D0-CE9B-4F9F-BC23-3E6B4BAFE4F6}"/>
                  </a:ext>
                </a:extLst>
              </p:cNvPr>
              <p:cNvSpPr>
                <a:spLocks noChangeArrowheads="1"/>
              </p:cNvSpPr>
              <p:nvPr userDrawn="1"/>
            </p:nvSpPr>
            <p:spPr bwMode="auto">
              <a:xfrm>
                <a:off x="5599"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4" name="Oval 416">
                <a:extLst>
                  <a:ext uri="{FF2B5EF4-FFF2-40B4-BE49-F238E27FC236}">
                    <a16:creationId xmlns:a16="http://schemas.microsoft.com/office/drawing/2014/main" id="{2891F0BC-2AAA-4C3C-8667-A21B18CA2E7B}"/>
                  </a:ext>
                </a:extLst>
              </p:cNvPr>
              <p:cNvSpPr>
                <a:spLocks noChangeArrowheads="1"/>
              </p:cNvSpPr>
              <p:nvPr userDrawn="1"/>
            </p:nvSpPr>
            <p:spPr bwMode="auto">
              <a:xfrm>
                <a:off x="5599"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5" name="Oval 417">
                <a:extLst>
                  <a:ext uri="{FF2B5EF4-FFF2-40B4-BE49-F238E27FC236}">
                    <a16:creationId xmlns:a16="http://schemas.microsoft.com/office/drawing/2014/main" id="{7D21CFA0-66C7-4423-9617-66F519D28BD7}"/>
                  </a:ext>
                </a:extLst>
              </p:cNvPr>
              <p:cNvSpPr>
                <a:spLocks noChangeArrowheads="1"/>
              </p:cNvSpPr>
              <p:nvPr userDrawn="1"/>
            </p:nvSpPr>
            <p:spPr bwMode="auto">
              <a:xfrm>
                <a:off x="5470"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6" name="Oval 418">
                <a:extLst>
                  <a:ext uri="{FF2B5EF4-FFF2-40B4-BE49-F238E27FC236}">
                    <a16:creationId xmlns:a16="http://schemas.microsoft.com/office/drawing/2014/main" id="{7720C77A-5D95-446E-9A31-41EA939087AC}"/>
                  </a:ext>
                </a:extLst>
              </p:cNvPr>
              <p:cNvSpPr>
                <a:spLocks noChangeArrowheads="1"/>
              </p:cNvSpPr>
              <p:nvPr userDrawn="1"/>
            </p:nvSpPr>
            <p:spPr bwMode="auto">
              <a:xfrm>
                <a:off x="5470"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7" name="Oval 419">
                <a:extLst>
                  <a:ext uri="{FF2B5EF4-FFF2-40B4-BE49-F238E27FC236}">
                    <a16:creationId xmlns:a16="http://schemas.microsoft.com/office/drawing/2014/main" id="{9793579C-E823-45D4-8066-6ABE46CFF11C}"/>
                  </a:ext>
                </a:extLst>
              </p:cNvPr>
              <p:cNvSpPr>
                <a:spLocks noChangeArrowheads="1"/>
              </p:cNvSpPr>
              <p:nvPr userDrawn="1"/>
            </p:nvSpPr>
            <p:spPr bwMode="auto">
              <a:xfrm>
                <a:off x="5599"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8" name="Oval 420">
                <a:extLst>
                  <a:ext uri="{FF2B5EF4-FFF2-40B4-BE49-F238E27FC236}">
                    <a16:creationId xmlns:a16="http://schemas.microsoft.com/office/drawing/2014/main" id="{A4A59F97-A7DF-48E9-A96A-F3CA580BE9F0}"/>
                  </a:ext>
                </a:extLst>
              </p:cNvPr>
              <p:cNvSpPr>
                <a:spLocks noChangeArrowheads="1"/>
              </p:cNvSpPr>
              <p:nvPr userDrawn="1"/>
            </p:nvSpPr>
            <p:spPr bwMode="auto">
              <a:xfrm>
                <a:off x="5599"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9" name="Oval 421">
                <a:extLst>
                  <a:ext uri="{FF2B5EF4-FFF2-40B4-BE49-F238E27FC236}">
                    <a16:creationId xmlns:a16="http://schemas.microsoft.com/office/drawing/2014/main" id="{8FE5838E-2EDD-456F-A940-EC5B40B51CDF}"/>
                  </a:ext>
                </a:extLst>
              </p:cNvPr>
              <p:cNvSpPr>
                <a:spLocks noChangeArrowheads="1"/>
              </p:cNvSpPr>
              <p:nvPr userDrawn="1"/>
            </p:nvSpPr>
            <p:spPr bwMode="auto">
              <a:xfrm>
                <a:off x="5470"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6" name="Oval 438">
                <a:extLst>
                  <a:ext uri="{FF2B5EF4-FFF2-40B4-BE49-F238E27FC236}">
                    <a16:creationId xmlns:a16="http://schemas.microsoft.com/office/drawing/2014/main" id="{B0ED4468-558B-456C-8AAD-5C43CE71B773}"/>
                  </a:ext>
                </a:extLst>
              </p:cNvPr>
              <p:cNvSpPr>
                <a:spLocks noChangeArrowheads="1"/>
              </p:cNvSpPr>
              <p:nvPr userDrawn="1"/>
            </p:nvSpPr>
            <p:spPr bwMode="auto">
              <a:xfrm>
                <a:off x="6377"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7" name="Oval 439">
                <a:extLst>
                  <a:ext uri="{FF2B5EF4-FFF2-40B4-BE49-F238E27FC236}">
                    <a16:creationId xmlns:a16="http://schemas.microsoft.com/office/drawing/2014/main" id="{3489E096-BAC5-4C2B-BBD5-DD151A5C8B5A}"/>
                  </a:ext>
                </a:extLst>
              </p:cNvPr>
              <p:cNvSpPr>
                <a:spLocks noChangeArrowheads="1"/>
              </p:cNvSpPr>
              <p:nvPr userDrawn="1"/>
            </p:nvSpPr>
            <p:spPr bwMode="auto">
              <a:xfrm>
                <a:off x="637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8" name="Oval 440">
                <a:extLst>
                  <a:ext uri="{FF2B5EF4-FFF2-40B4-BE49-F238E27FC236}">
                    <a16:creationId xmlns:a16="http://schemas.microsoft.com/office/drawing/2014/main" id="{0B7F9091-602B-4E02-81C5-869583AA284F}"/>
                  </a:ext>
                </a:extLst>
              </p:cNvPr>
              <p:cNvSpPr>
                <a:spLocks noChangeArrowheads="1"/>
              </p:cNvSpPr>
              <p:nvPr userDrawn="1"/>
            </p:nvSpPr>
            <p:spPr bwMode="auto">
              <a:xfrm>
                <a:off x="650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5" name="Oval 447">
                <a:extLst>
                  <a:ext uri="{FF2B5EF4-FFF2-40B4-BE49-F238E27FC236}">
                    <a16:creationId xmlns:a16="http://schemas.microsoft.com/office/drawing/2014/main" id="{0015AB68-2894-49EA-80C3-FDAA521B0188}"/>
                  </a:ext>
                </a:extLst>
              </p:cNvPr>
              <p:cNvSpPr>
                <a:spLocks noChangeArrowheads="1"/>
              </p:cNvSpPr>
              <p:nvPr userDrawn="1"/>
            </p:nvSpPr>
            <p:spPr bwMode="auto">
              <a:xfrm>
                <a:off x="650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6" name="Oval 448">
                <a:extLst>
                  <a:ext uri="{FF2B5EF4-FFF2-40B4-BE49-F238E27FC236}">
                    <a16:creationId xmlns:a16="http://schemas.microsoft.com/office/drawing/2014/main" id="{5B3B721D-07AB-484D-9F5C-4C57466E00C4}"/>
                  </a:ext>
                </a:extLst>
              </p:cNvPr>
              <p:cNvSpPr>
                <a:spLocks noChangeArrowheads="1"/>
              </p:cNvSpPr>
              <p:nvPr userDrawn="1"/>
            </p:nvSpPr>
            <p:spPr bwMode="auto">
              <a:xfrm>
                <a:off x="6636"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7" name="Oval 449">
                <a:extLst>
                  <a:ext uri="{FF2B5EF4-FFF2-40B4-BE49-F238E27FC236}">
                    <a16:creationId xmlns:a16="http://schemas.microsoft.com/office/drawing/2014/main" id="{5DCF5D2F-218C-4BC2-ACDF-6391BA4F62EA}"/>
                  </a:ext>
                </a:extLst>
              </p:cNvPr>
              <p:cNvSpPr>
                <a:spLocks noChangeArrowheads="1"/>
              </p:cNvSpPr>
              <p:nvPr userDrawn="1"/>
            </p:nvSpPr>
            <p:spPr bwMode="auto">
              <a:xfrm>
                <a:off x="6636"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8" name="Oval 450">
                <a:extLst>
                  <a:ext uri="{FF2B5EF4-FFF2-40B4-BE49-F238E27FC236}">
                    <a16:creationId xmlns:a16="http://schemas.microsoft.com/office/drawing/2014/main" id="{DE2E608C-3724-43E8-9348-8A02B189D370}"/>
                  </a:ext>
                </a:extLst>
              </p:cNvPr>
              <p:cNvSpPr>
                <a:spLocks noChangeArrowheads="1"/>
              </p:cNvSpPr>
              <p:nvPr userDrawn="1"/>
            </p:nvSpPr>
            <p:spPr bwMode="auto">
              <a:xfrm>
                <a:off x="6636"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9" name="Oval 451">
                <a:extLst>
                  <a:ext uri="{FF2B5EF4-FFF2-40B4-BE49-F238E27FC236}">
                    <a16:creationId xmlns:a16="http://schemas.microsoft.com/office/drawing/2014/main" id="{5520CAE0-B232-452B-838C-D10DE9CD3D1C}"/>
                  </a:ext>
                </a:extLst>
              </p:cNvPr>
              <p:cNvSpPr>
                <a:spLocks noChangeArrowheads="1"/>
              </p:cNvSpPr>
              <p:nvPr userDrawn="1"/>
            </p:nvSpPr>
            <p:spPr bwMode="auto">
              <a:xfrm>
                <a:off x="650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0" name="Oval 452">
                <a:extLst>
                  <a:ext uri="{FF2B5EF4-FFF2-40B4-BE49-F238E27FC236}">
                    <a16:creationId xmlns:a16="http://schemas.microsoft.com/office/drawing/2014/main" id="{D3E1461E-9A5D-4E77-9690-1FFD6087829E}"/>
                  </a:ext>
                </a:extLst>
              </p:cNvPr>
              <p:cNvSpPr>
                <a:spLocks noChangeArrowheads="1"/>
              </p:cNvSpPr>
              <p:nvPr userDrawn="1"/>
            </p:nvSpPr>
            <p:spPr bwMode="auto">
              <a:xfrm>
                <a:off x="6636"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1" name="Oval 453">
                <a:extLst>
                  <a:ext uri="{FF2B5EF4-FFF2-40B4-BE49-F238E27FC236}">
                    <a16:creationId xmlns:a16="http://schemas.microsoft.com/office/drawing/2014/main" id="{066C1EBB-4F5A-422C-BD30-81EA5773227C}"/>
                  </a:ext>
                </a:extLst>
              </p:cNvPr>
              <p:cNvSpPr>
                <a:spLocks noChangeArrowheads="1"/>
              </p:cNvSpPr>
              <p:nvPr userDrawn="1"/>
            </p:nvSpPr>
            <p:spPr bwMode="auto">
              <a:xfrm>
                <a:off x="6636"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2" name="Oval 454">
                <a:extLst>
                  <a:ext uri="{FF2B5EF4-FFF2-40B4-BE49-F238E27FC236}">
                    <a16:creationId xmlns:a16="http://schemas.microsoft.com/office/drawing/2014/main" id="{3E704D6C-53EB-4AEF-9AFF-B0D4BC32A97E}"/>
                  </a:ext>
                </a:extLst>
              </p:cNvPr>
              <p:cNvSpPr>
                <a:spLocks noChangeArrowheads="1"/>
              </p:cNvSpPr>
              <p:nvPr userDrawn="1"/>
            </p:nvSpPr>
            <p:spPr bwMode="auto">
              <a:xfrm>
                <a:off x="6636"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3" name="Oval 455">
                <a:extLst>
                  <a:ext uri="{FF2B5EF4-FFF2-40B4-BE49-F238E27FC236}">
                    <a16:creationId xmlns:a16="http://schemas.microsoft.com/office/drawing/2014/main" id="{A338E19C-CF6A-412E-BA89-B4496271CFB6}"/>
                  </a:ext>
                </a:extLst>
              </p:cNvPr>
              <p:cNvSpPr>
                <a:spLocks noChangeArrowheads="1"/>
              </p:cNvSpPr>
              <p:nvPr userDrawn="1"/>
            </p:nvSpPr>
            <p:spPr bwMode="auto">
              <a:xfrm>
                <a:off x="6636"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4" name="Oval 456">
                <a:extLst>
                  <a:ext uri="{FF2B5EF4-FFF2-40B4-BE49-F238E27FC236}">
                    <a16:creationId xmlns:a16="http://schemas.microsoft.com/office/drawing/2014/main" id="{95B17C1F-71BB-4F02-9239-949621DCAE81}"/>
                  </a:ext>
                </a:extLst>
              </p:cNvPr>
              <p:cNvSpPr>
                <a:spLocks noChangeArrowheads="1"/>
              </p:cNvSpPr>
              <p:nvPr userDrawn="1"/>
            </p:nvSpPr>
            <p:spPr bwMode="auto">
              <a:xfrm>
                <a:off x="6766"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5" name="Oval 457">
                <a:extLst>
                  <a:ext uri="{FF2B5EF4-FFF2-40B4-BE49-F238E27FC236}">
                    <a16:creationId xmlns:a16="http://schemas.microsoft.com/office/drawing/2014/main" id="{54ADC27A-1134-4B2E-94D1-B2A8379A65AA}"/>
                  </a:ext>
                </a:extLst>
              </p:cNvPr>
              <p:cNvSpPr>
                <a:spLocks noChangeArrowheads="1"/>
              </p:cNvSpPr>
              <p:nvPr userDrawn="1"/>
            </p:nvSpPr>
            <p:spPr bwMode="auto">
              <a:xfrm>
                <a:off x="6766"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1" name="Oval 463">
                <a:extLst>
                  <a:ext uri="{FF2B5EF4-FFF2-40B4-BE49-F238E27FC236}">
                    <a16:creationId xmlns:a16="http://schemas.microsoft.com/office/drawing/2014/main" id="{CFF332D6-B261-4645-ABA5-4E8E46DD15DD}"/>
                  </a:ext>
                </a:extLst>
              </p:cNvPr>
              <p:cNvSpPr>
                <a:spLocks noChangeArrowheads="1"/>
              </p:cNvSpPr>
              <p:nvPr userDrawn="1"/>
            </p:nvSpPr>
            <p:spPr bwMode="auto">
              <a:xfrm>
                <a:off x="6766"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2" name="Oval 464">
                <a:extLst>
                  <a:ext uri="{FF2B5EF4-FFF2-40B4-BE49-F238E27FC236}">
                    <a16:creationId xmlns:a16="http://schemas.microsoft.com/office/drawing/2014/main" id="{AD82654D-4AEB-433C-977D-90AAC2BDF69A}"/>
                  </a:ext>
                </a:extLst>
              </p:cNvPr>
              <p:cNvSpPr>
                <a:spLocks noChangeArrowheads="1"/>
              </p:cNvSpPr>
              <p:nvPr userDrawn="1"/>
            </p:nvSpPr>
            <p:spPr bwMode="auto">
              <a:xfrm>
                <a:off x="6766"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4" name="Oval 466">
                <a:extLst>
                  <a:ext uri="{FF2B5EF4-FFF2-40B4-BE49-F238E27FC236}">
                    <a16:creationId xmlns:a16="http://schemas.microsoft.com/office/drawing/2014/main" id="{ACD03B54-7106-4BEC-90A4-D9C4174A5B8D}"/>
                  </a:ext>
                </a:extLst>
              </p:cNvPr>
              <p:cNvSpPr>
                <a:spLocks noChangeArrowheads="1"/>
              </p:cNvSpPr>
              <p:nvPr userDrawn="1"/>
            </p:nvSpPr>
            <p:spPr bwMode="auto">
              <a:xfrm>
                <a:off x="650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5" name="Oval 467">
                <a:extLst>
                  <a:ext uri="{FF2B5EF4-FFF2-40B4-BE49-F238E27FC236}">
                    <a16:creationId xmlns:a16="http://schemas.microsoft.com/office/drawing/2014/main" id="{1F4387D1-C9D6-47E6-A74D-1A40A6CC6843}"/>
                  </a:ext>
                </a:extLst>
              </p:cNvPr>
              <p:cNvSpPr>
                <a:spLocks noChangeArrowheads="1"/>
              </p:cNvSpPr>
              <p:nvPr userDrawn="1"/>
            </p:nvSpPr>
            <p:spPr bwMode="auto">
              <a:xfrm>
                <a:off x="6636"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6" name="Oval 468">
                <a:extLst>
                  <a:ext uri="{FF2B5EF4-FFF2-40B4-BE49-F238E27FC236}">
                    <a16:creationId xmlns:a16="http://schemas.microsoft.com/office/drawing/2014/main" id="{C106F1D5-3ED3-4205-BBB2-0C09F514540D}"/>
                  </a:ext>
                </a:extLst>
              </p:cNvPr>
              <p:cNvSpPr>
                <a:spLocks noChangeArrowheads="1"/>
              </p:cNvSpPr>
              <p:nvPr userDrawn="1"/>
            </p:nvSpPr>
            <p:spPr bwMode="auto">
              <a:xfrm>
                <a:off x="6636"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7" name="Oval 469">
                <a:extLst>
                  <a:ext uri="{FF2B5EF4-FFF2-40B4-BE49-F238E27FC236}">
                    <a16:creationId xmlns:a16="http://schemas.microsoft.com/office/drawing/2014/main" id="{195F1F27-2A0E-46A1-9C49-8CC8BB6859A1}"/>
                  </a:ext>
                </a:extLst>
              </p:cNvPr>
              <p:cNvSpPr>
                <a:spLocks noChangeArrowheads="1"/>
              </p:cNvSpPr>
              <p:nvPr userDrawn="1"/>
            </p:nvSpPr>
            <p:spPr bwMode="auto">
              <a:xfrm>
                <a:off x="6636"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8" name="Oval 470">
                <a:extLst>
                  <a:ext uri="{FF2B5EF4-FFF2-40B4-BE49-F238E27FC236}">
                    <a16:creationId xmlns:a16="http://schemas.microsoft.com/office/drawing/2014/main" id="{20B23789-E46C-457C-808D-1F861A4E4C87}"/>
                  </a:ext>
                </a:extLst>
              </p:cNvPr>
              <p:cNvSpPr>
                <a:spLocks noChangeArrowheads="1"/>
              </p:cNvSpPr>
              <p:nvPr userDrawn="1"/>
            </p:nvSpPr>
            <p:spPr bwMode="auto">
              <a:xfrm>
                <a:off x="650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9" name="Oval 471">
                <a:extLst>
                  <a:ext uri="{FF2B5EF4-FFF2-40B4-BE49-F238E27FC236}">
                    <a16:creationId xmlns:a16="http://schemas.microsoft.com/office/drawing/2014/main" id="{DCFD357C-55FA-4AC4-A851-D96A140169EE}"/>
                  </a:ext>
                </a:extLst>
              </p:cNvPr>
              <p:cNvSpPr>
                <a:spLocks noChangeArrowheads="1"/>
              </p:cNvSpPr>
              <p:nvPr userDrawn="1"/>
            </p:nvSpPr>
            <p:spPr bwMode="auto">
              <a:xfrm>
                <a:off x="650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0" name="Oval 472">
                <a:extLst>
                  <a:ext uri="{FF2B5EF4-FFF2-40B4-BE49-F238E27FC236}">
                    <a16:creationId xmlns:a16="http://schemas.microsoft.com/office/drawing/2014/main" id="{EC58C18A-20BC-4EF9-902E-5C48F9ED75B2}"/>
                  </a:ext>
                </a:extLst>
              </p:cNvPr>
              <p:cNvSpPr>
                <a:spLocks noChangeArrowheads="1"/>
              </p:cNvSpPr>
              <p:nvPr userDrawn="1"/>
            </p:nvSpPr>
            <p:spPr bwMode="auto">
              <a:xfrm>
                <a:off x="650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1" name="Oval 473">
                <a:extLst>
                  <a:ext uri="{FF2B5EF4-FFF2-40B4-BE49-F238E27FC236}">
                    <a16:creationId xmlns:a16="http://schemas.microsoft.com/office/drawing/2014/main" id="{F60C63B1-2DE5-4509-BE1D-ECBF5D48AFC5}"/>
                  </a:ext>
                </a:extLst>
              </p:cNvPr>
              <p:cNvSpPr>
                <a:spLocks noChangeArrowheads="1"/>
              </p:cNvSpPr>
              <p:nvPr userDrawn="1"/>
            </p:nvSpPr>
            <p:spPr bwMode="auto">
              <a:xfrm>
                <a:off x="650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2" name="Oval 474">
                <a:extLst>
                  <a:ext uri="{FF2B5EF4-FFF2-40B4-BE49-F238E27FC236}">
                    <a16:creationId xmlns:a16="http://schemas.microsoft.com/office/drawing/2014/main" id="{1A5146DF-3091-448D-B7CE-71B873AB256B}"/>
                  </a:ext>
                </a:extLst>
              </p:cNvPr>
              <p:cNvSpPr>
                <a:spLocks noChangeArrowheads="1"/>
              </p:cNvSpPr>
              <p:nvPr userDrawn="1"/>
            </p:nvSpPr>
            <p:spPr bwMode="auto">
              <a:xfrm>
                <a:off x="637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3" name="Oval 475">
                <a:extLst>
                  <a:ext uri="{FF2B5EF4-FFF2-40B4-BE49-F238E27FC236}">
                    <a16:creationId xmlns:a16="http://schemas.microsoft.com/office/drawing/2014/main" id="{CB641B56-4EBE-4D02-91FF-1B6663267336}"/>
                  </a:ext>
                </a:extLst>
              </p:cNvPr>
              <p:cNvSpPr>
                <a:spLocks noChangeArrowheads="1"/>
              </p:cNvSpPr>
              <p:nvPr userDrawn="1"/>
            </p:nvSpPr>
            <p:spPr bwMode="auto">
              <a:xfrm>
                <a:off x="6377"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4" name="Oval 476">
                <a:extLst>
                  <a:ext uri="{FF2B5EF4-FFF2-40B4-BE49-F238E27FC236}">
                    <a16:creationId xmlns:a16="http://schemas.microsoft.com/office/drawing/2014/main" id="{05DCD04B-C847-4C19-B6DF-6494E6FAF932}"/>
                  </a:ext>
                </a:extLst>
              </p:cNvPr>
              <p:cNvSpPr>
                <a:spLocks noChangeArrowheads="1"/>
              </p:cNvSpPr>
              <p:nvPr userDrawn="1"/>
            </p:nvSpPr>
            <p:spPr bwMode="auto">
              <a:xfrm>
                <a:off x="6377"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5" name="Oval 477">
                <a:extLst>
                  <a:ext uri="{FF2B5EF4-FFF2-40B4-BE49-F238E27FC236}">
                    <a16:creationId xmlns:a16="http://schemas.microsoft.com/office/drawing/2014/main" id="{6D8F2580-103B-4BCA-8856-1680C8E0F1DB}"/>
                  </a:ext>
                </a:extLst>
              </p:cNvPr>
              <p:cNvSpPr>
                <a:spLocks noChangeArrowheads="1"/>
              </p:cNvSpPr>
              <p:nvPr userDrawn="1"/>
            </p:nvSpPr>
            <p:spPr bwMode="auto">
              <a:xfrm>
                <a:off x="6247"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6" name="Oval 478">
                <a:extLst>
                  <a:ext uri="{FF2B5EF4-FFF2-40B4-BE49-F238E27FC236}">
                    <a16:creationId xmlns:a16="http://schemas.microsoft.com/office/drawing/2014/main" id="{3F8BBF93-969E-4F5F-BA97-4EE5ECF1D0AE}"/>
                  </a:ext>
                </a:extLst>
              </p:cNvPr>
              <p:cNvSpPr>
                <a:spLocks noChangeArrowheads="1"/>
              </p:cNvSpPr>
              <p:nvPr userDrawn="1"/>
            </p:nvSpPr>
            <p:spPr bwMode="auto">
              <a:xfrm>
                <a:off x="6118"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7" name="Oval 479">
                <a:extLst>
                  <a:ext uri="{FF2B5EF4-FFF2-40B4-BE49-F238E27FC236}">
                    <a16:creationId xmlns:a16="http://schemas.microsoft.com/office/drawing/2014/main" id="{42F01A46-CB81-4889-BA1D-711FE310E231}"/>
                  </a:ext>
                </a:extLst>
              </p:cNvPr>
              <p:cNvSpPr>
                <a:spLocks noChangeArrowheads="1"/>
              </p:cNvSpPr>
              <p:nvPr userDrawn="1"/>
            </p:nvSpPr>
            <p:spPr bwMode="auto">
              <a:xfrm>
                <a:off x="5988"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8" name="Oval 480">
                <a:extLst>
                  <a:ext uri="{FF2B5EF4-FFF2-40B4-BE49-F238E27FC236}">
                    <a16:creationId xmlns:a16="http://schemas.microsoft.com/office/drawing/2014/main" id="{BC4D51F2-52D9-489B-B54F-C2CCE85EE1BE}"/>
                  </a:ext>
                </a:extLst>
              </p:cNvPr>
              <p:cNvSpPr>
                <a:spLocks noChangeArrowheads="1"/>
              </p:cNvSpPr>
              <p:nvPr userDrawn="1"/>
            </p:nvSpPr>
            <p:spPr bwMode="auto">
              <a:xfrm>
                <a:off x="585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9" name="Oval 481">
                <a:extLst>
                  <a:ext uri="{FF2B5EF4-FFF2-40B4-BE49-F238E27FC236}">
                    <a16:creationId xmlns:a16="http://schemas.microsoft.com/office/drawing/2014/main" id="{9DA2E887-DCC0-443D-A082-64C0E22F7F08}"/>
                  </a:ext>
                </a:extLst>
              </p:cNvPr>
              <p:cNvSpPr>
                <a:spLocks noChangeArrowheads="1"/>
              </p:cNvSpPr>
              <p:nvPr userDrawn="1"/>
            </p:nvSpPr>
            <p:spPr bwMode="auto">
              <a:xfrm>
                <a:off x="572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0" name="Oval 482">
                <a:extLst>
                  <a:ext uri="{FF2B5EF4-FFF2-40B4-BE49-F238E27FC236}">
                    <a16:creationId xmlns:a16="http://schemas.microsoft.com/office/drawing/2014/main" id="{3DC9871C-5579-4098-8B67-0735231DECC7}"/>
                  </a:ext>
                </a:extLst>
              </p:cNvPr>
              <p:cNvSpPr>
                <a:spLocks noChangeArrowheads="1"/>
              </p:cNvSpPr>
              <p:nvPr userDrawn="1"/>
            </p:nvSpPr>
            <p:spPr bwMode="auto">
              <a:xfrm>
                <a:off x="5599"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1" name="Oval 483">
                <a:extLst>
                  <a:ext uri="{FF2B5EF4-FFF2-40B4-BE49-F238E27FC236}">
                    <a16:creationId xmlns:a16="http://schemas.microsoft.com/office/drawing/2014/main" id="{24CCE1C3-BFA7-45E1-A34A-02FA4613ABE4}"/>
                  </a:ext>
                </a:extLst>
              </p:cNvPr>
              <p:cNvSpPr>
                <a:spLocks noChangeArrowheads="1"/>
              </p:cNvSpPr>
              <p:nvPr userDrawn="1"/>
            </p:nvSpPr>
            <p:spPr bwMode="auto">
              <a:xfrm>
                <a:off x="5470"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2" name="Oval 484">
                <a:extLst>
                  <a:ext uri="{FF2B5EF4-FFF2-40B4-BE49-F238E27FC236}">
                    <a16:creationId xmlns:a16="http://schemas.microsoft.com/office/drawing/2014/main" id="{7BE00722-7382-4032-9B5E-378E7B2FE5DE}"/>
                  </a:ext>
                </a:extLst>
              </p:cNvPr>
              <p:cNvSpPr>
                <a:spLocks noChangeArrowheads="1"/>
              </p:cNvSpPr>
              <p:nvPr userDrawn="1"/>
            </p:nvSpPr>
            <p:spPr bwMode="auto">
              <a:xfrm>
                <a:off x="534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3" name="Oval 485">
                <a:extLst>
                  <a:ext uri="{FF2B5EF4-FFF2-40B4-BE49-F238E27FC236}">
                    <a16:creationId xmlns:a16="http://schemas.microsoft.com/office/drawing/2014/main" id="{5E5E3FCB-8B18-4FA3-9A06-B8FEC55EB9FC}"/>
                  </a:ext>
                </a:extLst>
              </p:cNvPr>
              <p:cNvSpPr>
                <a:spLocks noChangeArrowheads="1"/>
              </p:cNvSpPr>
              <p:nvPr userDrawn="1"/>
            </p:nvSpPr>
            <p:spPr bwMode="auto">
              <a:xfrm>
                <a:off x="534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4" name="Oval 486">
                <a:extLst>
                  <a:ext uri="{FF2B5EF4-FFF2-40B4-BE49-F238E27FC236}">
                    <a16:creationId xmlns:a16="http://schemas.microsoft.com/office/drawing/2014/main" id="{3CB14E13-8361-4634-ACF5-B059B06A6006}"/>
                  </a:ext>
                </a:extLst>
              </p:cNvPr>
              <p:cNvSpPr>
                <a:spLocks noChangeArrowheads="1"/>
              </p:cNvSpPr>
              <p:nvPr userDrawn="1"/>
            </p:nvSpPr>
            <p:spPr bwMode="auto">
              <a:xfrm>
                <a:off x="521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5" name="Oval 487">
                <a:extLst>
                  <a:ext uri="{FF2B5EF4-FFF2-40B4-BE49-F238E27FC236}">
                    <a16:creationId xmlns:a16="http://schemas.microsoft.com/office/drawing/2014/main" id="{C94455B7-710C-4046-AB1B-85C1CA61761D}"/>
                  </a:ext>
                </a:extLst>
              </p:cNvPr>
              <p:cNvSpPr>
                <a:spLocks noChangeArrowheads="1"/>
              </p:cNvSpPr>
              <p:nvPr userDrawn="1"/>
            </p:nvSpPr>
            <p:spPr bwMode="auto">
              <a:xfrm>
                <a:off x="508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6" name="Oval 488">
                <a:extLst>
                  <a:ext uri="{FF2B5EF4-FFF2-40B4-BE49-F238E27FC236}">
                    <a16:creationId xmlns:a16="http://schemas.microsoft.com/office/drawing/2014/main" id="{550CE042-CB5C-475E-A855-DF43DAE339EF}"/>
                  </a:ext>
                </a:extLst>
              </p:cNvPr>
              <p:cNvSpPr>
                <a:spLocks noChangeArrowheads="1"/>
              </p:cNvSpPr>
              <p:nvPr userDrawn="1"/>
            </p:nvSpPr>
            <p:spPr bwMode="auto">
              <a:xfrm>
                <a:off x="508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7" name="Oval 489">
                <a:extLst>
                  <a:ext uri="{FF2B5EF4-FFF2-40B4-BE49-F238E27FC236}">
                    <a16:creationId xmlns:a16="http://schemas.microsoft.com/office/drawing/2014/main" id="{C7243008-CA00-43D7-879B-5CFDDB35ADE2}"/>
                  </a:ext>
                </a:extLst>
              </p:cNvPr>
              <p:cNvSpPr>
                <a:spLocks noChangeArrowheads="1"/>
              </p:cNvSpPr>
              <p:nvPr userDrawn="1"/>
            </p:nvSpPr>
            <p:spPr bwMode="auto">
              <a:xfrm>
                <a:off x="495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8" name="Oval 490">
                <a:extLst>
                  <a:ext uri="{FF2B5EF4-FFF2-40B4-BE49-F238E27FC236}">
                    <a16:creationId xmlns:a16="http://schemas.microsoft.com/office/drawing/2014/main" id="{CDBC4E3B-184B-477E-9231-8B7E33EC2122}"/>
                  </a:ext>
                </a:extLst>
              </p:cNvPr>
              <p:cNvSpPr>
                <a:spLocks noChangeArrowheads="1"/>
              </p:cNvSpPr>
              <p:nvPr userDrawn="1"/>
            </p:nvSpPr>
            <p:spPr bwMode="auto">
              <a:xfrm>
                <a:off x="4822"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9" name="Oval 491">
                <a:extLst>
                  <a:ext uri="{FF2B5EF4-FFF2-40B4-BE49-F238E27FC236}">
                    <a16:creationId xmlns:a16="http://schemas.microsoft.com/office/drawing/2014/main" id="{99B9F960-F010-4DE8-B8FA-575673C9C854}"/>
                  </a:ext>
                </a:extLst>
              </p:cNvPr>
              <p:cNvSpPr>
                <a:spLocks noChangeArrowheads="1"/>
              </p:cNvSpPr>
              <p:nvPr userDrawn="1"/>
            </p:nvSpPr>
            <p:spPr bwMode="auto">
              <a:xfrm>
                <a:off x="469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0" name="Oval 492">
                <a:extLst>
                  <a:ext uri="{FF2B5EF4-FFF2-40B4-BE49-F238E27FC236}">
                    <a16:creationId xmlns:a16="http://schemas.microsoft.com/office/drawing/2014/main" id="{8C40AA7A-9C59-4EA8-84AA-7ABECBACD26B}"/>
                  </a:ext>
                </a:extLst>
              </p:cNvPr>
              <p:cNvSpPr>
                <a:spLocks noChangeArrowheads="1"/>
              </p:cNvSpPr>
              <p:nvPr userDrawn="1"/>
            </p:nvSpPr>
            <p:spPr bwMode="auto">
              <a:xfrm>
                <a:off x="469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1" name="Oval 493">
                <a:extLst>
                  <a:ext uri="{FF2B5EF4-FFF2-40B4-BE49-F238E27FC236}">
                    <a16:creationId xmlns:a16="http://schemas.microsoft.com/office/drawing/2014/main" id="{DD630A7B-F360-4C72-A7AA-CD694F1F7C84}"/>
                  </a:ext>
                </a:extLst>
              </p:cNvPr>
              <p:cNvSpPr>
                <a:spLocks noChangeArrowheads="1"/>
              </p:cNvSpPr>
              <p:nvPr userDrawn="1"/>
            </p:nvSpPr>
            <p:spPr bwMode="auto">
              <a:xfrm>
                <a:off x="456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2" name="Oval 494">
                <a:extLst>
                  <a:ext uri="{FF2B5EF4-FFF2-40B4-BE49-F238E27FC236}">
                    <a16:creationId xmlns:a16="http://schemas.microsoft.com/office/drawing/2014/main" id="{C27AB64F-CCAB-451A-9BF7-916F2D4C25B1}"/>
                  </a:ext>
                </a:extLst>
              </p:cNvPr>
              <p:cNvSpPr>
                <a:spLocks noChangeArrowheads="1"/>
              </p:cNvSpPr>
              <p:nvPr userDrawn="1"/>
            </p:nvSpPr>
            <p:spPr bwMode="auto">
              <a:xfrm>
                <a:off x="456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3" name="Oval 495">
                <a:extLst>
                  <a:ext uri="{FF2B5EF4-FFF2-40B4-BE49-F238E27FC236}">
                    <a16:creationId xmlns:a16="http://schemas.microsoft.com/office/drawing/2014/main" id="{DA4525D2-A896-4CD2-B80E-004014DD458D}"/>
                  </a:ext>
                </a:extLst>
              </p:cNvPr>
              <p:cNvSpPr>
                <a:spLocks noChangeArrowheads="1"/>
              </p:cNvSpPr>
              <p:nvPr userDrawn="1"/>
            </p:nvSpPr>
            <p:spPr bwMode="auto">
              <a:xfrm>
                <a:off x="456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4" name="Oval 496">
                <a:extLst>
                  <a:ext uri="{FF2B5EF4-FFF2-40B4-BE49-F238E27FC236}">
                    <a16:creationId xmlns:a16="http://schemas.microsoft.com/office/drawing/2014/main" id="{0FD5DB8B-45DD-4D61-8811-694CC9945CF7}"/>
                  </a:ext>
                </a:extLst>
              </p:cNvPr>
              <p:cNvSpPr>
                <a:spLocks noChangeArrowheads="1"/>
              </p:cNvSpPr>
              <p:nvPr userDrawn="1"/>
            </p:nvSpPr>
            <p:spPr bwMode="auto">
              <a:xfrm>
                <a:off x="4433"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5" name="Oval 497">
                <a:extLst>
                  <a:ext uri="{FF2B5EF4-FFF2-40B4-BE49-F238E27FC236}">
                    <a16:creationId xmlns:a16="http://schemas.microsoft.com/office/drawing/2014/main" id="{1CE57CF0-02FB-43DB-A69A-986CA0C387A8}"/>
                  </a:ext>
                </a:extLst>
              </p:cNvPr>
              <p:cNvSpPr>
                <a:spLocks noChangeArrowheads="1"/>
              </p:cNvSpPr>
              <p:nvPr userDrawn="1"/>
            </p:nvSpPr>
            <p:spPr bwMode="auto">
              <a:xfrm>
                <a:off x="4433"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6" name="Oval 498">
                <a:extLst>
                  <a:ext uri="{FF2B5EF4-FFF2-40B4-BE49-F238E27FC236}">
                    <a16:creationId xmlns:a16="http://schemas.microsoft.com/office/drawing/2014/main" id="{6ECBCBEC-A0FD-49F6-8123-8B09F984ADB4}"/>
                  </a:ext>
                </a:extLst>
              </p:cNvPr>
              <p:cNvSpPr>
                <a:spLocks noChangeArrowheads="1"/>
              </p:cNvSpPr>
              <p:nvPr userDrawn="1"/>
            </p:nvSpPr>
            <p:spPr bwMode="auto">
              <a:xfrm>
                <a:off x="4304"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7" name="Oval 499">
                <a:extLst>
                  <a:ext uri="{FF2B5EF4-FFF2-40B4-BE49-F238E27FC236}">
                    <a16:creationId xmlns:a16="http://schemas.microsoft.com/office/drawing/2014/main" id="{4F5D25CB-6D9A-48A1-A127-FF9FAFFFA2C6}"/>
                  </a:ext>
                </a:extLst>
              </p:cNvPr>
              <p:cNvSpPr>
                <a:spLocks noChangeArrowheads="1"/>
              </p:cNvSpPr>
              <p:nvPr userDrawn="1"/>
            </p:nvSpPr>
            <p:spPr bwMode="auto">
              <a:xfrm>
                <a:off x="4304"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8" name="Oval 500">
                <a:extLst>
                  <a:ext uri="{FF2B5EF4-FFF2-40B4-BE49-F238E27FC236}">
                    <a16:creationId xmlns:a16="http://schemas.microsoft.com/office/drawing/2014/main" id="{DC71263A-BC27-47F0-8DE9-95B4E3CA7267}"/>
                  </a:ext>
                </a:extLst>
              </p:cNvPr>
              <p:cNvSpPr>
                <a:spLocks noChangeArrowheads="1"/>
              </p:cNvSpPr>
              <p:nvPr userDrawn="1"/>
            </p:nvSpPr>
            <p:spPr bwMode="auto">
              <a:xfrm>
                <a:off x="4304"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9" name="Oval 501">
                <a:extLst>
                  <a:ext uri="{FF2B5EF4-FFF2-40B4-BE49-F238E27FC236}">
                    <a16:creationId xmlns:a16="http://schemas.microsoft.com/office/drawing/2014/main" id="{0F82FA8B-2BA4-4EBD-8BDA-DDED6462DB52}"/>
                  </a:ext>
                </a:extLst>
              </p:cNvPr>
              <p:cNvSpPr>
                <a:spLocks noChangeArrowheads="1"/>
              </p:cNvSpPr>
              <p:nvPr userDrawn="1"/>
            </p:nvSpPr>
            <p:spPr bwMode="auto">
              <a:xfrm>
                <a:off x="4304"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0" name="Oval 502">
                <a:extLst>
                  <a:ext uri="{FF2B5EF4-FFF2-40B4-BE49-F238E27FC236}">
                    <a16:creationId xmlns:a16="http://schemas.microsoft.com/office/drawing/2014/main" id="{A514F9D5-A10E-4B4F-8E7A-4C38E285378D}"/>
                  </a:ext>
                </a:extLst>
              </p:cNvPr>
              <p:cNvSpPr>
                <a:spLocks noChangeArrowheads="1"/>
              </p:cNvSpPr>
              <p:nvPr userDrawn="1"/>
            </p:nvSpPr>
            <p:spPr bwMode="auto">
              <a:xfrm>
                <a:off x="4433"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1" name="Oval 503">
                <a:extLst>
                  <a:ext uri="{FF2B5EF4-FFF2-40B4-BE49-F238E27FC236}">
                    <a16:creationId xmlns:a16="http://schemas.microsoft.com/office/drawing/2014/main" id="{B2F78439-FC29-4EBF-8209-1675D3A5B916}"/>
                  </a:ext>
                </a:extLst>
              </p:cNvPr>
              <p:cNvSpPr>
                <a:spLocks noChangeArrowheads="1"/>
              </p:cNvSpPr>
              <p:nvPr userDrawn="1"/>
            </p:nvSpPr>
            <p:spPr bwMode="auto">
              <a:xfrm>
                <a:off x="456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2" name="Oval 504">
                <a:extLst>
                  <a:ext uri="{FF2B5EF4-FFF2-40B4-BE49-F238E27FC236}">
                    <a16:creationId xmlns:a16="http://schemas.microsoft.com/office/drawing/2014/main" id="{21F51F7C-4DAD-4C41-90AC-5FF25674DE19}"/>
                  </a:ext>
                </a:extLst>
              </p:cNvPr>
              <p:cNvSpPr>
                <a:spLocks noChangeArrowheads="1"/>
              </p:cNvSpPr>
              <p:nvPr userDrawn="1"/>
            </p:nvSpPr>
            <p:spPr bwMode="auto">
              <a:xfrm>
                <a:off x="469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3" name="Oval 505">
                <a:extLst>
                  <a:ext uri="{FF2B5EF4-FFF2-40B4-BE49-F238E27FC236}">
                    <a16:creationId xmlns:a16="http://schemas.microsoft.com/office/drawing/2014/main" id="{281C8AD9-DB6E-4F42-A803-DC24132C1B4C}"/>
                  </a:ext>
                </a:extLst>
              </p:cNvPr>
              <p:cNvSpPr>
                <a:spLocks noChangeArrowheads="1"/>
              </p:cNvSpPr>
              <p:nvPr userDrawn="1"/>
            </p:nvSpPr>
            <p:spPr bwMode="auto">
              <a:xfrm>
                <a:off x="4822"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4" name="Oval 506">
                <a:extLst>
                  <a:ext uri="{FF2B5EF4-FFF2-40B4-BE49-F238E27FC236}">
                    <a16:creationId xmlns:a16="http://schemas.microsoft.com/office/drawing/2014/main" id="{DE5559AC-00FB-40FC-95C3-32405F3C96F7}"/>
                  </a:ext>
                </a:extLst>
              </p:cNvPr>
              <p:cNvSpPr>
                <a:spLocks noChangeArrowheads="1"/>
              </p:cNvSpPr>
              <p:nvPr userDrawn="1"/>
            </p:nvSpPr>
            <p:spPr bwMode="auto">
              <a:xfrm>
                <a:off x="495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5" name="Oval 507">
                <a:extLst>
                  <a:ext uri="{FF2B5EF4-FFF2-40B4-BE49-F238E27FC236}">
                    <a16:creationId xmlns:a16="http://schemas.microsoft.com/office/drawing/2014/main" id="{F75501DA-3A31-42A4-895E-1237ECFE764E}"/>
                  </a:ext>
                </a:extLst>
              </p:cNvPr>
              <p:cNvSpPr>
                <a:spLocks noChangeArrowheads="1"/>
              </p:cNvSpPr>
              <p:nvPr userDrawn="1"/>
            </p:nvSpPr>
            <p:spPr bwMode="auto">
              <a:xfrm>
                <a:off x="495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6" name="Oval 508">
                <a:extLst>
                  <a:ext uri="{FF2B5EF4-FFF2-40B4-BE49-F238E27FC236}">
                    <a16:creationId xmlns:a16="http://schemas.microsoft.com/office/drawing/2014/main" id="{F265EE9C-0651-4480-8F9F-2D85E57804CA}"/>
                  </a:ext>
                </a:extLst>
              </p:cNvPr>
              <p:cNvSpPr>
                <a:spLocks noChangeArrowheads="1"/>
              </p:cNvSpPr>
              <p:nvPr userDrawn="1"/>
            </p:nvSpPr>
            <p:spPr bwMode="auto">
              <a:xfrm>
                <a:off x="508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7" name="Oval 509">
                <a:extLst>
                  <a:ext uri="{FF2B5EF4-FFF2-40B4-BE49-F238E27FC236}">
                    <a16:creationId xmlns:a16="http://schemas.microsoft.com/office/drawing/2014/main" id="{0A1EE901-A31D-45FD-A15C-89242BEB277D}"/>
                  </a:ext>
                </a:extLst>
              </p:cNvPr>
              <p:cNvSpPr>
                <a:spLocks noChangeArrowheads="1"/>
              </p:cNvSpPr>
              <p:nvPr userDrawn="1"/>
            </p:nvSpPr>
            <p:spPr bwMode="auto">
              <a:xfrm>
                <a:off x="521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8" name="Oval 510">
                <a:extLst>
                  <a:ext uri="{FF2B5EF4-FFF2-40B4-BE49-F238E27FC236}">
                    <a16:creationId xmlns:a16="http://schemas.microsoft.com/office/drawing/2014/main" id="{DF2F6562-CC80-48E4-9E46-A5A90D01BBB5}"/>
                  </a:ext>
                </a:extLst>
              </p:cNvPr>
              <p:cNvSpPr>
                <a:spLocks noChangeArrowheads="1"/>
              </p:cNvSpPr>
              <p:nvPr userDrawn="1"/>
            </p:nvSpPr>
            <p:spPr bwMode="auto">
              <a:xfrm>
                <a:off x="534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9" name="Oval 511">
                <a:extLst>
                  <a:ext uri="{FF2B5EF4-FFF2-40B4-BE49-F238E27FC236}">
                    <a16:creationId xmlns:a16="http://schemas.microsoft.com/office/drawing/2014/main" id="{A35B306C-3022-49F7-BF29-F9CDEFF6AF31}"/>
                  </a:ext>
                </a:extLst>
              </p:cNvPr>
              <p:cNvSpPr>
                <a:spLocks noChangeArrowheads="1"/>
              </p:cNvSpPr>
              <p:nvPr userDrawn="1"/>
            </p:nvSpPr>
            <p:spPr bwMode="auto">
              <a:xfrm>
                <a:off x="534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0" name="Oval 512">
                <a:extLst>
                  <a:ext uri="{FF2B5EF4-FFF2-40B4-BE49-F238E27FC236}">
                    <a16:creationId xmlns:a16="http://schemas.microsoft.com/office/drawing/2014/main" id="{908D958E-0237-405E-B4E9-002ABE7F9AD7}"/>
                  </a:ext>
                </a:extLst>
              </p:cNvPr>
              <p:cNvSpPr>
                <a:spLocks noChangeArrowheads="1"/>
              </p:cNvSpPr>
              <p:nvPr userDrawn="1"/>
            </p:nvSpPr>
            <p:spPr bwMode="auto">
              <a:xfrm>
                <a:off x="5470"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1" name="Oval 513">
                <a:extLst>
                  <a:ext uri="{FF2B5EF4-FFF2-40B4-BE49-F238E27FC236}">
                    <a16:creationId xmlns:a16="http://schemas.microsoft.com/office/drawing/2014/main" id="{9B641098-0EB1-497C-889B-9DF71EA4AFB0}"/>
                  </a:ext>
                </a:extLst>
              </p:cNvPr>
              <p:cNvSpPr>
                <a:spLocks noChangeArrowheads="1"/>
              </p:cNvSpPr>
              <p:nvPr userDrawn="1"/>
            </p:nvSpPr>
            <p:spPr bwMode="auto">
              <a:xfrm>
                <a:off x="5470"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2" name="Oval 514">
                <a:extLst>
                  <a:ext uri="{FF2B5EF4-FFF2-40B4-BE49-F238E27FC236}">
                    <a16:creationId xmlns:a16="http://schemas.microsoft.com/office/drawing/2014/main" id="{8200C788-705D-46CE-BE56-0CC0A42828AF}"/>
                  </a:ext>
                </a:extLst>
              </p:cNvPr>
              <p:cNvSpPr>
                <a:spLocks noChangeArrowheads="1"/>
              </p:cNvSpPr>
              <p:nvPr userDrawn="1"/>
            </p:nvSpPr>
            <p:spPr bwMode="auto">
              <a:xfrm>
                <a:off x="5470"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3" name="Oval 515">
                <a:extLst>
                  <a:ext uri="{FF2B5EF4-FFF2-40B4-BE49-F238E27FC236}">
                    <a16:creationId xmlns:a16="http://schemas.microsoft.com/office/drawing/2014/main" id="{98086483-A4A8-4F75-9C10-BA663E13C1A1}"/>
                  </a:ext>
                </a:extLst>
              </p:cNvPr>
              <p:cNvSpPr>
                <a:spLocks noChangeArrowheads="1"/>
              </p:cNvSpPr>
              <p:nvPr userDrawn="1"/>
            </p:nvSpPr>
            <p:spPr bwMode="auto">
              <a:xfrm>
                <a:off x="5470"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4" name="Oval 516">
                <a:extLst>
                  <a:ext uri="{FF2B5EF4-FFF2-40B4-BE49-F238E27FC236}">
                    <a16:creationId xmlns:a16="http://schemas.microsoft.com/office/drawing/2014/main" id="{14C66C19-C624-41BD-BF8E-AA083CCA0C9E}"/>
                  </a:ext>
                </a:extLst>
              </p:cNvPr>
              <p:cNvSpPr>
                <a:spLocks noChangeArrowheads="1"/>
              </p:cNvSpPr>
              <p:nvPr userDrawn="1"/>
            </p:nvSpPr>
            <p:spPr bwMode="auto">
              <a:xfrm>
                <a:off x="5599"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5" name="Oval 517">
                <a:extLst>
                  <a:ext uri="{FF2B5EF4-FFF2-40B4-BE49-F238E27FC236}">
                    <a16:creationId xmlns:a16="http://schemas.microsoft.com/office/drawing/2014/main" id="{2CF0A438-FCBD-40B1-B707-CBFDF723C6BF}"/>
                  </a:ext>
                </a:extLst>
              </p:cNvPr>
              <p:cNvSpPr>
                <a:spLocks noChangeArrowheads="1"/>
              </p:cNvSpPr>
              <p:nvPr userDrawn="1"/>
            </p:nvSpPr>
            <p:spPr bwMode="auto">
              <a:xfrm>
                <a:off x="5599"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6" name="Oval 518">
                <a:extLst>
                  <a:ext uri="{FF2B5EF4-FFF2-40B4-BE49-F238E27FC236}">
                    <a16:creationId xmlns:a16="http://schemas.microsoft.com/office/drawing/2014/main" id="{69DB3584-CFBC-4F82-8851-0C543D9BF9D8}"/>
                  </a:ext>
                </a:extLst>
              </p:cNvPr>
              <p:cNvSpPr>
                <a:spLocks noChangeArrowheads="1"/>
              </p:cNvSpPr>
              <p:nvPr userDrawn="1"/>
            </p:nvSpPr>
            <p:spPr bwMode="auto">
              <a:xfrm>
                <a:off x="572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7" name="Oval 519">
                <a:extLst>
                  <a:ext uri="{FF2B5EF4-FFF2-40B4-BE49-F238E27FC236}">
                    <a16:creationId xmlns:a16="http://schemas.microsoft.com/office/drawing/2014/main" id="{312DD976-5559-4CEC-8162-A03202110407}"/>
                  </a:ext>
                </a:extLst>
              </p:cNvPr>
              <p:cNvSpPr>
                <a:spLocks noChangeArrowheads="1"/>
              </p:cNvSpPr>
              <p:nvPr userDrawn="1"/>
            </p:nvSpPr>
            <p:spPr bwMode="auto">
              <a:xfrm>
                <a:off x="572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8" name="Oval 520">
                <a:extLst>
                  <a:ext uri="{FF2B5EF4-FFF2-40B4-BE49-F238E27FC236}">
                    <a16:creationId xmlns:a16="http://schemas.microsoft.com/office/drawing/2014/main" id="{FA64F663-03E6-4B33-B947-2CD663B5C3C3}"/>
                  </a:ext>
                </a:extLst>
              </p:cNvPr>
              <p:cNvSpPr>
                <a:spLocks noChangeArrowheads="1"/>
              </p:cNvSpPr>
              <p:nvPr userDrawn="1"/>
            </p:nvSpPr>
            <p:spPr bwMode="auto">
              <a:xfrm>
                <a:off x="572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9" name="Oval 521">
                <a:extLst>
                  <a:ext uri="{FF2B5EF4-FFF2-40B4-BE49-F238E27FC236}">
                    <a16:creationId xmlns:a16="http://schemas.microsoft.com/office/drawing/2014/main" id="{A1F4FB61-174F-4CF9-8F26-D02812E509F0}"/>
                  </a:ext>
                </a:extLst>
              </p:cNvPr>
              <p:cNvSpPr>
                <a:spLocks noChangeArrowheads="1"/>
              </p:cNvSpPr>
              <p:nvPr userDrawn="1"/>
            </p:nvSpPr>
            <p:spPr bwMode="auto">
              <a:xfrm>
                <a:off x="572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0" name="Oval 522">
                <a:extLst>
                  <a:ext uri="{FF2B5EF4-FFF2-40B4-BE49-F238E27FC236}">
                    <a16:creationId xmlns:a16="http://schemas.microsoft.com/office/drawing/2014/main" id="{6F10B499-1BCC-4C90-93CE-27206767199A}"/>
                  </a:ext>
                </a:extLst>
              </p:cNvPr>
              <p:cNvSpPr>
                <a:spLocks noChangeArrowheads="1"/>
              </p:cNvSpPr>
              <p:nvPr userDrawn="1"/>
            </p:nvSpPr>
            <p:spPr bwMode="auto">
              <a:xfrm>
                <a:off x="572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1" name="Oval 523">
                <a:extLst>
                  <a:ext uri="{FF2B5EF4-FFF2-40B4-BE49-F238E27FC236}">
                    <a16:creationId xmlns:a16="http://schemas.microsoft.com/office/drawing/2014/main" id="{7CC34D6A-034D-42DC-8C3F-DEA6F9B70096}"/>
                  </a:ext>
                </a:extLst>
              </p:cNvPr>
              <p:cNvSpPr>
                <a:spLocks noChangeArrowheads="1"/>
              </p:cNvSpPr>
              <p:nvPr userDrawn="1"/>
            </p:nvSpPr>
            <p:spPr bwMode="auto">
              <a:xfrm>
                <a:off x="572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2" name="Oval 524">
                <a:extLst>
                  <a:ext uri="{FF2B5EF4-FFF2-40B4-BE49-F238E27FC236}">
                    <a16:creationId xmlns:a16="http://schemas.microsoft.com/office/drawing/2014/main" id="{DAD357C3-8D40-40EA-8BD5-EF4ACB565C54}"/>
                  </a:ext>
                </a:extLst>
              </p:cNvPr>
              <p:cNvSpPr>
                <a:spLocks noChangeArrowheads="1"/>
              </p:cNvSpPr>
              <p:nvPr userDrawn="1"/>
            </p:nvSpPr>
            <p:spPr bwMode="auto">
              <a:xfrm>
                <a:off x="572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3" name="Oval 525">
                <a:extLst>
                  <a:ext uri="{FF2B5EF4-FFF2-40B4-BE49-F238E27FC236}">
                    <a16:creationId xmlns:a16="http://schemas.microsoft.com/office/drawing/2014/main" id="{E2F41153-809A-44C8-9521-7FDF7FAC22D3}"/>
                  </a:ext>
                </a:extLst>
              </p:cNvPr>
              <p:cNvSpPr>
                <a:spLocks noChangeArrowheads="1"/>
              </p:cNvSpPr>
              <p:nvPr userDrawn="1"/>
            </p:nvSpPr>
            <p:spPr bwMode="auto">
              <a:xfrm>
                <a:off x="572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2" name="Oval 534">
                <a:extLst>
                  <a:ext uri="{FF2B5EF4-FFF2-40B4-BE49-F238E27FC236}">
                    <a16:creationId xmlns:a16="http://schemas.microsoft.com/office/drawing/2014/main" id="{4FA2F8B0-2160-4E96-B16A-87C282D0632F}"/>
                  </a:ext>
                </a:extLst>
              </p:cNvPr>
              <p:cNvSpPr>
                <a:spLocks noChangeArrowheads="1"/>
              </p:cNvSpPr>
              <p:nvPr userDrawn="1"/>
            </p:nvSpPr>
            <p:spPr bwMode="auto">
              <a:xfrm>
                <a:off x="6118"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3" name="Oval 535">
                <a:extLst>
                  <a:ext uri="{FF2B5EF4-FFF2-40B4-BE49-F238E27FC236}">
                    <a16:creationId xmlns:a16="http://schemas.microsoft.com/office/drawing/2014/main" id="{6440625E-6207-49E5-8A34-B0FB0A8033CB}"/>
                  </a:ext>
                </a:extLst>
              </p:cNvPr>
              <p:cNvSpPr>
                <a:spLocks noChangeArrowheads="1"/>
              </p:cNvSpPr>
              <p:nvPr userDrawn="1"/>
            </p:nvSpPr>
            <p:spPr bwMode="auto">
              <a:xfrm>
                <a:off x="6247"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4" name="Oval 536">
                <a:extLst>
                  <a:ext uri="{FF2B5EF4-FFF2-40B4-BE49-F238E27FC236}">
                    <a16:creationId xmlns:a16="http://schemas.microsoft.com/office/drawing/2014/main" id="{7D2B111C-C6A1-4774-B52D-A6E6C282D403}"/>
                  </a:ext>
                </a:extLst>
              </p:cNvPr>
              <p:cNvSpPr>
                <a:spLocks noChangeArrowheads="1"/>
              </p:cNvSpPr>
              <p:nvPr userDrawn="1"/>
            </p:nvSpPr>
            <p:spPr bwMode="auto">
              <a:xfrm>
                <a:off x="6247"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5" name="Oval 537">
                <a:extLst>
                  <a:ext uri="{FF2B5EF4-FFF2-40B4-BE49-F238E27FC236}">
                    <a16:creationId xmlns:a16="http://schemas.microsoft.com/office/drawing/2014/main" id="{C4DCFB25-87BA-4DED-8A20-E4F5166EB478}"/>
                  </a:ext>
                </a:extLst>
              </p:cNvPr>
              <p:cNvSpPr>
                <a:spLocks noChangeArrowheads="1"/>
              </p:cNvSpPr>
              <p:nvPr userDrawn="1"/>
            </p:nvSpPr>
            <p:spPr bwMode="auto">
              <a:xfrm>
                <a:off x="6247"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6" name="Oval 538">
                <a:extLst>
                  <a:ext uri="{FF2B5EF4-FFF2-40B4-BE49-F238E27FC236}">
                    <a16:creationId xmlns:a16="http://schemas.microsoft.com/office/drawing/2014/main" id="{18C0E323-DA65-455A-914F-95B5272AE6B6}"/>
                  </a:ext>
                </a:extLst>
              </p:cNvPr>
              <p:cNvSpPr>
                <a:spLocks noChangeArrowheads="1"/>
              </p:cNvSpPr>
              <p:nvPr userDrawn="1"/>
            </p:nvSpPr>
            <p:spPr bwMode="auto">
              <a:xfrm>
                <a:off x="637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7" name="Oval 539">
                <a:extLst>
                  <a:ext uri="{FF2B5EF4-FFF2-40B4-BE49-F238E27FC236}">
                    <a16:creationId xmlns:a16="http://schemas.microsoft.com/office/drawing/2014/main" id="{293B0834-232D-4788-9864-BB981A2FC810}"/>
                  </a:ext>
                </a:extLst>
              </p:cNvPr>
              <p:cNvSpPr>
                <a:spLocks noChangeArrowheads="1"/>
              </p:cNvSpPr>
              <p:nvPr userDrawn="1"/>
            </p:nvSpPr>
            <p:spPr bwMode="auto">
              <a:xfrm>
                <a:off x="6377"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8" name="Oval 540">
                <a:extLst>
                  <a:ext uri="{FF2B5EF4-FFF2-40B4-BE49-F238E27FC236}">
                    <a16:creationId xmlns:a16="http://schemas.microsoft.com/office/drawing/2014/main" id="{E80D11DA-59E9-4EA1-A644-A211A9F4A1D3}"/>
                  </a:ext>
                </a:extLst>
              </p:cNvPr>
              <p:cNvSpPr>
                <a:spLocks noChangeArrowheads="1"/>
              </p:cNvSpPr>
              <p:nvPr userDrawn="1"/>
            </p:nvSpPr>
            <p:spPr bwMode="auto">
              <a:xfrm>
                <a:off x="637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9" name="Oval 541">
                <a:extLst>
                  <a:ext uri="{FF2B5EF4-FFF2-40B4-BE49-F238E27FC236}">
                    <a16:creationId xmlns:a16="http://schemas.microsoft.com/office/drawing/2014/main" id="{9E475923-6295-4D01-8A25-9A13FCAA717D}"/>
                  </a:ext>
                </a:extLst>
              </p:cNvPr>
              <p:cNvSpPr>
                <a:spLocks noChangeArrowheads="1"/>
              </p:cNvSpPr>
              <p:nvPr userDrawn="1"/>
            </p:nvSpPr>
            <p:spPr bwMode="auto">
              <a:xfrm>
                <a:off x="637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0" name="Oval 542">
                <a:extLst>
                  <a:ext uri="{FF2B5EF4-FFF2-40B4-BE49-F238E27FC236}">
                    <a16:creationId xmlns:a16="http://schemas.microsoft.com/office/drawing/2014/main" id="{510D9C9D-4063-4AE3-8EAD-7CF17745A111}"/>
                  </a:ext>
                </a:extLst>
              </p:cNvPr>
              <p:cNvSpPr>
                <a:spLocks noChangeArrowheads="1"/>
              </p:cNvSpPr>
              <p:nvPr userDrawn="1"/>
            </p:nvSpPr>
            <p:spPr bwMode="auto">
              <a:xfrm>
                <a:off x="650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1" name="Oval 543">
                <a:extLst>
                  <a:ext uri="{FF2B5EF4-FFF2-40B4-BE49-F238E27FC236}">
                    <a16:creationId xmlns:a16="http://schemas.microsoft.com/office/drawing/2014/main" id="{51590F30-44BC-48E1-B9B7-A251D68A7904}"/>
                  </a:ext>
                </a:extLst>
              </p:cNvPr>
              <p:cNvSpPr>
                <a:spLocks noChangeArrowheads="1"/>
              </p:cNvSpPr>
              <p:nvPr userDrawn="1"/>
            </p:nvSpPr>
            <p:spPr bwMode="auto">
              <a:xfrm>
                <a:off x="650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2" name="Oval 544">
                <a:extLst>
                  <a:ext uri="{FF2B5EF4-FFF2-40B4-BE49-F238E27FC236}">
                    <a16:creationId xmlns:a16="http://schemas.microsoft.com/office/drawing/2014/main" id="{A168D28F-6EFC-47B7-A3EF-189B83597296}"/>
                  </a:ext>
                </a:extLst>
              </p:cNvPr>
              <p:cNvSpPr>
                <a:spLocks noChangeArrowheads="1"/>
              </p:cNvSpPr>
              <p:nvPr userDrawn="1"/>
            </p:nvSpPr>
            <p:spPr bwMode="auto">
              <a:xfrm>
                <a:off x="637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3" name="Oval 545">
                <a:extLst>
                  <a:ext uri="{FF2B5EF4-FFF2-40B4-BE49-F238E27FC236}">
                    <a16:creationId xmlns:a16="http://schemas.microsoft.com/office/drawing/2014/main" id="{AAC3CEF9-98EB-487D-84FD-F7BD28B08D50}"/>
                  </a:ext>
                </a:extLst>
              </p:cNvPr>
              <p:cNvSpPr>
                <a:spLocks noChangeArrowheads="1"/>
              </p:cNvSpPr>
              <p:nvPr userDrawn="1"/>
            </p:nvSpPr>
            <p:spPr bwMode="auto">
              <a:xfrm>
                <a:off x="6507"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4" name="Oval 546">
                <a:extLst>
                  <a:ext uri="{FF2B5EF4-FFF2-40B4-BE49-F238E27FC236}">
                    <a16:creationId xmlns:a16="http://schemas.microsoft.com/office/drawing/2014/main" id="{3956EC26-5FCB-4177-910A-71C41666A195}"/>
                  </a:ext>
                </a:extLst>
              </p:cNvPr>
              <p:cNvSpPr>
                <a:spLocks noChangeArrowheads="1"/>
              </p:cNvSpPr>
              <p:nvPr userDrawn="1"/>
            </p:nvSpPr>
            <p:spPr bwMode="auto">
              <a:xfrm>
                <a:off x="6507"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5" name="Oval 547">
                <a:extLst>
                  <a:ext uri="{FF2B5EF4-FFF2-40B4-BE49-F238E27FC236}">
                    <a16:creationId xmlns:a16="http://schemas.microsoft.com/office/drawing/2014/main" id="{40B9E5B6-EAF4-462C-81BF-73070883F4A1}"/>
                  </a:ext>
                </a:extLst>
              </p:cNvPr>
              <p:cNvSpPr>
                <a:spLocks noChangeArrowheads="1"/>
              </p:cNvSpPr>
              <p:nvPr userDrawn="1"/>
            </p:nvSpPr>
            <p:spPr bwMode="auto">
              <a:xfrm>
                <a:off x="650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6" name="Oval 548">
                <a:extLst>
                  <a:ext uri="{FF2B5EF4-FFF2-40B4-BE49-F238E27FC236}">
                    <a16:creationId xmlns:a16="http://schemas.microsoft.com/office/drawing/2014/main" id="{5D6A122D-27CF-4A75-99D1-DBF98DC5F0AA}"/>
                  </a:ext>
                </a:extLst>
              </p:cNvPr>
              <p:cNvSpPr>
                <a:spLocks noChangeArrowheads="1"/>
              </p:cNvSpPr>
              <p:nvPr userDrawn="1"/>
            </p:nvSpPr>
            <p:spPr bwMode="auto">
              <a:xfrm>
                <a:off x="6636"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7" name="Oval 549">
                <a:extLst>
                  <a:ext uri="{FF2B5EF4-FFF2-40B4-BE49-F238E27FC236}">
                    <a16:creationId xmlns:a16="http://schemas.microsoft.com/office/drawing/2014/main" id="{E9321831-EAC1-4162-AF84-381EAE4F7350}"/>
                  </a:ext>
                </a:extLst>
              </p:cNvPr>
              <p:cNvSpPr>
                <a:spLocks noChangeArrowheads="1"/>
              </p:cNvSpPr>
              <p:nvPr userDrawn="1"/>
            </p:nvSpPr>
            <p:spPr bwMode="auto">
              <a:xfrm>
                <a:off x="6636"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8" name="Oval 550">
                <a:extLst>
                  <a:ext uri="{FF2B5EF4-FFF2-40B4-BE49-F238E27FC236}">
                    <a16:creationId xmlns:a16="http://schemas.microsoft.com/office/drawing/2014/main" id="{C727C728-F4A5-4441-89FB-996A43A36C22}"/>
                  </a:ext>
                </a:extLst>
              </p:cNvPr>
              <p:cNvSpPr>
                <a:spLocks noChangeArrowheads="1"/>
              </p:cNvSpPr>
              <p:nvPr userDrawn="1"/>
            </p:nvSpPr>
            <p:spPr bwMode="auto">
              <a:xfrm>
                <a:off x="6766"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9" name="Oval 551">
                <a:extLst>
                  <a:ext uri="{FF2B5EF4-FFF2-40B4-BE49-F238E27FC236}">
                    <a16:creationId xmlns:a16="http://schemas.microsoft.com/office/drawing/2014/main" id="{173591BD-A1C8-441B-9E78-00CD8B4CD1F4}"/>
                  </a:ext>
                </a:extLst>
              </p:cNvPr>
              <p:cNvSpPr>
                <a:spLocks noChangeArrowheads="1"/>
              </p:cNvSpPr>
              <p:nvPr userDrawn="1"/>
            </p:nvSpPr>
            <p:spPr bwMode="auto">
              <a:xfrm>
                <a:off x="6636"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0" name="Oval 552">
                <a:extLst>
                  <a:ext uri="{FF2B5EF4-FFF2-40B4-BE49-F238E27FC236}">
                    <a16:creationId xmlns:a16="http://schemas.microsoft.com/office/drawing/2014/main" id="{E28B5299-2D69-4C03-8ECC-9437572F2551}"/>
                  </a:ext>
                </a:extLst>
              </p:cNvPr>
              <p:cNvSpPr>
                <a:spLocks noChangeArrowheads="1"/>
              </p:cNvSpPr>
              <p:nvPr userDrawn="1"/>
            </p:nvSpPr>
            <p:spPr bwMode="auto">
              <a:xfrm>
                <a:off x="650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1" name="Oval 553">
                <a:extLst>
                  <a:ext uri="{FF2B5EF4-FFF2-40B4-BE49-F238E27FC236}">
                    <a16:creationId xmlns:a16="http://schemas.microsoft.com/office/drawing/2014/main" id="{EB13218F-03DF-4510-9BFF-75AD28E0224A}"/>
                  </a:ext>
                </a:extLst>
              </p:cNvPr>
              <p:cNvSpPr>
                <a:spLocks noChangeArrowheads="1"/>
              </p:cNvSpPr>
              <p:nvPr userDrawn="1"/>
            </p:nvSpPr>
            <p:spPr bwMode="auto">
              <a:xfrm>
                <a:off x="650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2" name="Oval 554">
                <a:extLst>
                  <a:ext uri="{FF2B5EF4-FFF2-40B4-BE49-F238E27FC236}">
                    <a16:creationId xmlns:a16="http://schemas.microsoft.com/office/drawing/2014/main" id="{C96F12CD-C4F7-4266-818F-98BA28B241DE}"/>
                  </a:ext>
                </a:extLst>
              </p:cNvPr>
              <p:cNvSpPr>
                <a:spLocks noChangeArrowheads="1"/>
              </p:cNvSpPr>
              <p:nvPr userDrawn="1"/>
            </p:nvSpPr>
            <p:spPr bwMode="auto">
              <a:xfrm>
                <a:off x="637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3" name="Oval 555">
                <a:extLst>
                  <a:ext uri="{FF2B5EF4-FFF2-40B4-BE49-F238E27FC236}">
                    <a16:creationId xmlns:a16="http://schemas.microsoft.com/office/drawing/2014/main" id="{5F018CF3-396E-4F20-98F4-760B37BF090F}"/>
                  </a:ext>
                </a:extLst>
              </p:cNvPr>
              <p:cNvSpPr>
                <a:spLocks noChangeArrowheads="1"/>
              </p:cNvSpPr>
              <p:nvPr userDrawn="1"/>
            </p:nvSpPr>
            <p:spPr bwMode="auto">
              <a:xfrm>
                <a:off x="637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8" name="Group 757">
              <a:extLst>
                <a:ext uri="{FF2B5EF4-FFF2-40B4-BE49-F238E27FC236}">
                  <a16:creationId xmlns:a16="http://schemas.microsoft.com/office/drawing/2014/main" id="{D34384FF-6664-434B-9E43-7644BDC6E222}"/>
                </a:ext>
              </a:extLst>
            </p:cNvPr>
            <p:cNvGrpSpPr>
              <a:grpSpLocks/>
            </p:cNvGrpSpPr>
            <p:nvPr userDrawn="1"/>
          </p:nvGrpSpPr>
          <p:grpSpPr bwMode="auto">
            <a:xfrm>
              <a:off x="4045" y="435"/>
              <a:ext cx="2568" cy="2961"/>
              <a:chOff x="4045" y="435"/>
              <a:chExt cx="2568" cy="2961"/>
            </a:xfrm>
          </p:grpSpPr>
          <p:sp>
            <p:nvSpPr>
              <p:cNvPr id="664" name="Oval 557">
                <a:extLst>
                  <a:ext uri="{FF2B5EF4-FFF2-40B4-BE49-F238E27FC236}">
                    <a16:creationId xmlns:a16="http://schemas.microsoft.com/office/drawing/2014/main" id="{6382B7EB-0409-4636-B16D-4E2FA2A1B63A}"/>
                  </a:ext>
                </a:extLst>
              </p:cNvPr>
              <p:cNvSpPr>
                <a:spLocks noChangeArrowheads="1"/>
              </p:cNvSpPr>
              <p:nvPr userDrawn="1"/>
            </p:nvSpPr>
            <p:spPr bwMode="auto">
              <a:xfrm>
                <a:off x="637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5" name="Oval 558">
                <a:extLst>
                  <a:ext uri="{FF2B5EF4-FFF2-40B4-BE49-F238E27FC236}">
                    <a16:creationId xmlns:a16="http://schemas.microsoft.com/office/drawing/2014/main" id="{CDCA08B5-F7D9-4488-ABD6-F7C8BA316165}"/>
                  </a:ext>
                </a:extLst>
              </p:cNvPr>
              <p:cNvSpPr>
                <a:spLocks noChangeArrowheads="1"/>
              </p:cNvSpPr>
              <p:nvPr userDrawn="1"/>
            </p:nvSpPr>
            <p:spPr bwMode="auto">
              <a:xfrm>
                <a:off x="650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6" name="Oval 559">
                <a:extLst>
                  <a:ext uri="{FF2B5EF4-FFF2-40B4-BE49-F238E27FC236}">
                    <a16:creationId xmlns:a16="http://schemas.microsoft.com/office/drawing/2014/main" id="{E73E7F4B-1CB2-469E-89A7-52216EB8A4B3}"/>
                  </a:ext>
                </a:extLst>
              </p:cNvPr>
              <p:cNvSpPr>
                <a:spLocks noChangeArrowheads="1"/>
              </p:cNvSpPr>
              <p:nvPr userDrawn="1"/>
            </p:nvSpPr>
            <p:spPr bwMode="auto">
              <a:xfrm>
                <a:off x="637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7" name="Oval 560">
                <a:extLst>
                  <a:ext uri="{FF2B5EF4-FFF2-40B4-BE49-F238E27FC236}">
                    <a16:creationId xmlns:a16="http://schemas.microsoft.com/office/drawing/2014/main" id="{0E2A59DB-4441-43DE-B014-163CE07843FA}"/>
                  </a:ext>
                </a:extLst>
              </p:cNvPr>
              <p:cNvSpPr>
                <a:spLocks noChangeArrowheads="1"/>
              </p:cNvSpPr>
              <p:nvPr userDrawn="1"/>
            </p:nvSpPr>
            <p:spPr bwMode="auto">
              <a:xfrm>
                <a:off x="637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8" name="Oval 561">
                <a:extLst>
                  <a:ext uri="{FF2B5EF4-FFF2-40B4-BE49-F238E27FC236}">
                    <a16:creationId xmlns:a16="http://schemas.microsoft.com/office/drawing/2014/main" id="{1B46B650-8144-4D3E-B5C8-B07BA137B6F9}"/>
                  </a:ext>
                </a:extLst>
              </p:cNvPr>
              <p:cNvSpPr>
                <a:spLocks noChangeArrowheads="1"/>
              </p:cNvSpPr>
              <p:nvPr userDrawn="1"/>
            </p:nvSpPr>
            <p:spPr bwMode="auto">
              <a:xfrm>
                <a:off x="637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9" name="Oval 562">
                <a:extLst>
                  <a:ext uri="{FF2B5EF4-FFF2-40B4-BE49-F238E27FC236}">
                    <a16:creationId xmlns:a16="http://schemas.microsoft.com/office/drawing/2014/main" id="{B4B0991A-D47C-4975-A284-017532FC3970}"/>
                  </a:ext>
                </a:extLst>
              </p:cNvPr>
              <p:cNvSpPr>
                <a:spLocks noChangeArrowheads="1"/>
              </p:cNvSpPr>
              <p:nvPr userDrawn="1"/>
            </p:nvSpPr>
            <p:spPr bwMode="auto">
              <a:xfrm>
                <a:off x="6247"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0" name="Oval 563">
                <a:extLst>
                  <a:ext uri="{FF2B5EF4-FFF2-40B4-BE49-F238E27FC236}">
                    <a16:creationId xmlns:a16="http://schemas.microsoft.com/office/drawing/2014/main" id="{A0EC58B5-210A-4FB1-96B9-DF97E57F28F7}"/>
                  </a:ext>
                </a:extLst>
              </p:cNvPr>
              <p:cNvSpPr>
                <a:spLocks noChangeArrowheads="1"/>
              </p:cNvSpPr>
              <p:nvPr userDrawn="1"/>
            </p:nvSpPr>
            <p:spPr bwMode="auto">
              <a:xfrm>
                <a:off x="6247"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1" name="Oval 564">
                <a:extLst>
                  <a:ext uri="{FF2B5EF4-FFF2-40B4-BE49-F238E27FC236}">
                    <a16:creationId xmlns:a16="http://schemas.microsoft.com/office/drawing/2014/main" id="{48595D39-752C-4B62-9037-7C6752F8DB52}"/>
                  </a:ext>
                </a:extLst>
              </p:cNvPr>
              <p:cNvSpPr>
                <a:spLocks noChangeArrowheads="1"/>
              </p:cNvSpPr>
              <p:nvPr userDrawn="1"/>
            </p:nvSpPr>
            <p:spPr bwMode="auto">
              <a:xfrm>
                <a:off x="6247"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2" name="Oval 565">
                <a:extLst>
                  <a:ext uri="{FF2B5EF4-FFF2-40B4-BE49-F238E27FC236}">
                    <a16:creationId xmlns:a16="http://schemas.microsoft.com/office/drawing/2014/main" id="{88B1FCE2-8172-4DB3-B48D-C4CE3BFF9770}"/>
                  </a:ext>
                </a:extLst>
              </p:cNvPr>
              <p:cNvSpPr>
                <a:spLocks noChangeArrowheads="1"/>
              </p:cNvSpPr>
              <p:nvPr userDrawn="1"/>
            </p:nvSpPr>
            <p:spPr bwMode="auto">
              <a:xfrm>
                <a:off x="6118"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3" name="Oval 566">
                <a:extLst>
                  <a:ext uri="{FF2B5EF4-FFF2-40B4-BE49-F238E27FC236}">
                    <a16:creationId xmlns:a16="http://schemas.microsoft.com/office/drawing/2014/main" id="{CC482092-AB5E-4EFE-91D0-7D50E8C87710}"/>
                  </a:ext>
                </a:extLst>
              </p:cNvPr>
              <p:cNvSpPr>
                <a:spLocks noChangeArrowheads="1"/>
              </p:cNvSpPr>
              <p:nvPr userDrawn="1"/>
            </p:nvSpPr>
            <p:spPr bwMode="auto">
              <a:xfrm>
                <a:off x="5988"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4" name="Oval 567">
                <a:extLst>
                  <a:ext uri="{FF2B5EF4-FFF2-40B4-BE49-F238E27FC236}">
                    <a16:creationId xmlns:a16="http://schemas.microsoft.com/office/drawing/2014/main" id="{F193E21B-B2DD-49A0-8CB3-DCEF493ABD07}"/>
                  </a:ext>
                </a:extLst>
              </p:cNvPr>
              <p:cNvSpPr>
                <a:spLocks noChangeArrowheads="1"/>
              </p:cNvSpPr>
              <p:nvPr userDrawn="1"/>
            </p:nvSpPr>
            <p:spPr bwMode="auto">
              <a:xfrm>
                <a:off x="585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 name="Oval 568">
                <a:extLst>
                  <a:ext uri="{FF2B5EF4-FFF2-40B4-BE49-F238E27FC236}">
                    <a16:creationId xmlns:a16="http://schemas.microsoft.com/office/drawing/2014/main" id="{9CFBCD82-E647-42DC-B2D6-8E9DF6965F42}"/>
                  </a:ext>
                </a:extLst>
              </p:cNvPr>
              <p:cNvSpPr>
                <a:spLocks noChangeArrowheads="1"/>
              </p:cNvSpPr>
              <p:nvPr userDrawn="1"/>
            </p:nvSpPr>
            <p:spPr bwMode="auto">
              <a:xfrm>
                <a:off x="572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 name="Oval 569">
                <a:extLst>
                  <a:ext uri="{FF2B5EF4-FFF2-40B4-BE49-F238E27FC236}">
                    <a16:creationId xmlns:a16="http://schemas.microsoft.com/office/drawing/2014/main" id="{B2D7BFCE-78C3-48FA-8858-1611C0F41790}"/>
                  </a:ext>
                </a:extLst>
              </p:cNvPr>
              <p:cNvSpPr>
                <a:spLocks noChangeArrowheads="1"/>
              </p:cNvSpPr>
              <p:nvPr userDrawn="1"/>
            </p:nvSpPr>
            <p:spPr bwMode="auto">
              <a:xfrm>
                <a:off x="5599"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7" name="Oval 570">
                <a:extLst>
                  <a:ext uri="{FF2B5EF4-FFF2-40B4-BE49-F238E27FC236}">
                    <a16:creationId xmlns:a16="http://schemas.microsoft.com/office/drawing/2014/main" id="{9CD8CFFC-0F0D-4B0B-AF30-C53FACAFF05A}"/>
                  </a:ext>
                </a:extLst>
              </p:cNvPr>
              <p:cNvSpPr>
                <a:spLocks noChangeArrowheads="1"/>
              </p:cNvSpPr>
              <p:nvPr userDrawn="1"/>
            </p:nvSpPr>
            <p:spPr bwMode="auto">
              <a:xfrm>
                <a:off x="5470"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8" name="Oval 571">
                <a:extLst>
                  <a:ext uri="{FF2B5EF4-FFF2-40B4-BE49-F238E27FC236}">
                    <a16:creationId xmlns:a16="http://schemas.microsoft.com/office/drawing/2014/main" id="{A9E7DA8D-4941-4B6D-A006-370A637DCEB0}"/>
                  </a:ext>
                </a:extLst>
              </p:cNvPr>
              <p:cNvSpPr>
                <a:spLocks noChangeArrowheads="1"/>
              </p:cNvSpPr>
              <p:nvPr userDrawn="1"/>
            </p:nvSpPr>
            <p:spPr bwMode="auto">
              <a:xfrm>
                <a:off x="534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9" name="Oval 572">
                <a:extLst>
                  <a:ext uri="{FF2B5EF4-FFF2-40B4-BE49-F238E27FC236}">
                    <a16:creationId xmlns:a16="http://schemas.microsoft.com/office/drawing/2014/main" id="{20E8DCE1-91B9-46FA-85D1-AEB9C2F1D178}"/>
                  </a:ext>
                </a:extLst>
              </p:cNvPr>
              <p:cNvSpPr>
                <a:spLocks noChangeArrowheads="1"/>
              </p:cNvSpPr>
              <p:nvPr userDrawn="1"/>
            </p:nvSpPr>
            <p:spPr bwMode="auto">
              <a:xfrm>
                <a:off x="521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0" name="Oval 573">
                <a:extLst>
                  <a:ext uri="{FF2B5EF4-FFF2-40B4-BE49-F238E27FC236}">
                    <a16:creationId xmlns:a16="http://schemas.microsoft.com/office/drawing/2014/main" id="{3A67AC7B-A1DF-4393-B595-D36A214E5107}"/>
                  </a:ext>
                </a:extLst>
              </p:cNvPr>
              <p:cNvSpPr>
                <a:spLocks noChangeArrowheads="1"/>
              </p:cNvSpPr>
              <p:nvPr userDrawn="1"/>
            </p:nvSpPr>
            <p:spPr bwMode="auto">
              <a:xfrm>
                <a:off x="521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1" name="Oval 574">
                <a:extLst>
                  <a:ext uri="{FF2B5EF4-FFF2-40B4-BE49-F238E27FC236}">
                    <a16:creationId xmlns:a16="http://schemas.microsoft.com/office/drawing/2014/main" id="{9E26A6CB-03F6-4D08-936B-B75B0E8E8F03}"/>
                  </a:ext>
                </a:extLst>
              </p:cNvPr>
              <p:cNvSpPr>
                <a:spLocks noChangeArrowheads="1"/>
              </p:cNvSpPr>
              <p:nvPr userDrawn="1"/>
            </p:nvSpPr>
            <p:spPr bwMode="auto">
              <a:xfrm>
                <a:off x="508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2" name="Oval 575">
                <a:extLst>
                  <a:ext uri="{FF2B5EF4-FFF2-40B4-BE49-F238E27FC236}">
                    <a16:creationId xmlns:a16="http://schemas.microsoft.com/office/drawing/2014/main" id="{72EAF2C6-D7D4-48F5-B15F-44E3100B48B2}"/>
                  </a:ext>
                </a:extLst>
              </p:cNvPr>
              <p:cNvSpPr>
                <a:spLocks noChangeArrowheads="1"/>
              </p:cNvSpPr>
              <p:nvPr userDrawn="1"/>
            </p:nvSpPr>
            <p:spPr bwMode="auto">
              <a:xfrm>
                <a:off x="495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3" name="Oval 576">
                <a:extLst>
                  <a:ext uri="{FF2B5EF4-FFF2-40B4-BE49-F238E27FC236}">
                    <a16:creationId xmlns:a16="http://schemas.microsoft.com/office/drawing/2014/main" id="{7B6485B5-091D-4681-B518-98268DC536EE}"/>
                  </a:ext>
                </a:extLst>
              </p:cNvPr>
              <p:cNvSpPr>
                <a:spLocks noChangeArrowheads="1"/>
              </p:cNvSpPr>
              <p:nvPr userDrawn="1"/>
            </p:nvSpPr>
            <p:spPr bwMode="auto">
              <a:xfrm>
                <a:off x="495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4" name="Oval 577">
                <a:extLst>
                  <a:ext uri="{FF2B5EF4-FFF2-40B4-BE49-F238E27FC236}">
                    <a16:creationId xmlns:a16="http://schemas.microsoft.com/office/drawing/2014/main" id="{9A0738D5-BFD4-4D60-BB5E-94948519FC0A}"/>
                  </a:ext>
                </a:extLst>
              </p:cNvPr>
              <p:cNvSpPr>
                <a:spLocks noChangeArrowheads="1"/>
              </p:cNvSpPr>
              <p:nvPr userDrawn="1"/>
            </p:nvSpPr>
            <p:spPr bwMode="auto">
              <a:xfrm>
                <a:off x="4822"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5" name="Oval 578">
                <a:extLst>
                  <a:ext uri="{FF2B5EF4-FFF2-40B4-BE49-F238E27FC236}">
                    <a16:creationId xmlns:a16="http://schemas.microsoft.com/office/drawing/2014/main" id="{F77AE46C-F43B-42A4-AEFA-0AF17877FAFC}"/>
                  </a:ext>
                </a:extLst>
              </p:cNvPr>
              <p:cNvSpPr>
                <a:spLocks noChangeArrowheads="1"/>
              </p:cNvSpPr>
              <p:nvPr userDrawn="1"/>
            </p:nvSpPr>
            <p:spPr bwMode="auto">
              <a:xfrm>
                <a:off x="4822"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6" name="Oval 579">
                <a:extLst>
                  <a:ext uri="{FF2B5EF4-FFF2-40B4-BE49-F238E27FC236}">
                    <a16:creationId xmlns:a16="http://schemas.microsoft.com/office/drawing/2014/main" id="{4CD7403B-0993-49A4-97B1-EA4F714B2D3B}"/>
                  </a:ext>
                </a:extLst>
              </p:cNvPr>
              <p:cNvSpPr>
                <a:spLocks noChangeArrowheads="1"/>
              </p:cNvSpPr>
              <p:nvPr userDrawn="1"/>
            </p:nvSpPr>
            <p:spPr bwMode="auto">
              <a:xfrm>
                <a:off x="469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7" name="Oval 580">
                <a:extLst>
                  <a:ext uri="{FF2B5EF4-FFF2-40B4-BE49-F238E27FC236}">
                    <a16:creationId xmlns:a16="http://schemas.microsoft.com/office/drawing/2014/main" id="{EB09786D-BEF0-4349-B8B3-0BD66F129994}"/>
                  </a:ext>
                </a:extLst>
              </p:cNvPr>
              <p:cNvSpPr>
                <a:spLocks noChangeArrowheads="1"/>
              </p:cNvSpPr>
              <p:nvPr userDrawn="1"/>
            </p:nvSpPr>
            <p:spPr bwMode="auto">
              <a:xfrm>
                <a:off x="469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8" name="Oval 581">
                <a:extLst>
                  <a:ext uri="{FF2B5EF4-FFF2-40B4-BE49-F238E27FC236}">
                    <a16:creationId xmlns:a16="http://schemas.microsoft.com/office/drawing/2014/main" id="{98D11DC2-0988-4FAD-8D80-DFE977746632}"/>
                  </a:ext>
                </a:extLst>
              </p:cNvPr>
              <p:cNvSpPr>
                <a:spLocks noChangeArrowheads="1"/>
              </p:cNvSpPr>
              <p:nvPr userDrawn="1"/>
            </p:nvSpPr>
            <p:spPr bwMode="auto">
              <a:xfrm>
                <a:off x="469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9" name="Oval 582">
                <a:extLst>
                  <a:ext uri="{FF2B5EF4-FFF2-40B4-BE49-F238E27FC236}">
                    <a16:creationId xmlns:a16="http://schemas.microsoft.com/office/drawing/2014/main" id="{71636C38-340F-4103-AF16-F3CC618CF13C}"/>
                  </a:ext>
                </a:extLst>
              </p:cNvPr>
              <p:cNvSpPr>
                <a:spLocks noChangeArrowheads="1"/>
              </p:cNvSpPr>
              <p:nvPr userDrawn="1"/>
            </p:nvSpPr>
            <p:spPr bwMode="auto">
              <a:xfrm>
                <a:off x="456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0" name="Oval 583">
                <a:extLst>
                  <a:ext uri="{FF2B5EF4-FFF2-40B4-BE49-F238E27FC236}">
                    <a16:creationId xmlns:a16="http://schemas.microsoft.com/office/drawing/2014/main" id="{9F4DFB96-670E-4E59-B625-30416EBF5FBB}"/>
                  </a:ext>
                </a:extLst>
              </p:cNvPr>
              <p:cNvSpPr>
                <a:spLocks noChangeArrowheads="1"/>
              </p:cNvSpPr>
              <p:nvPr userDrawn="1"/>
            </p:nvSpPr>
            <p:spPr bwMode="auto">
              <a:xfrm>
                <a:off x="456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1" name="Oval 584">
                <a:extLst>
                  <a:ext uri="{FF2B5EF4-FFF2-40B4-BE49-F238E27FC236}">
                    <a16:creationId xmlns:a16="http://schemas.microsoft.com/office/drawing/2014/main" id="{C3B3D9A8-B580-41D3-9B89-F3FC0586C10B}"/>
                  </a:ext>
                </a:extLst>
              </p:cNvPr>
              <p:cNvSpPr>
                <a:spLocks noChangeArrowheads="1"/>
              </p:cNvSpPr>
              <p:nvPr userDrawn="1"/>
            </p:nvSpPr>
            <p:spPr bwMode="auto">
              <a:xfrm>
                <a:off x="4433"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2" name="Oval 585">
                <a:extLst>
                  <a:ext uri="{FF2B5EF4-FFF2-40B4-BE49-F238E27FC236}">
                    <a16:creationId xmlns:a16="http://schemas.microsoft.com/office/drawing/2014/main" id="{C201B0F1-E3CA-443E-A272-2FAE9E64EA14}"/>
                  </a:ext>
                </a:extLst>
              </p:cNvPr>
              <p:cNvSpPr>
                <a:spLocks noChangeArrowheads="1"/>
              </p:cNvSpPr>
              <p:nvPr userDrawn="1"/>
            </p:nvSpPr>
            <p:spPr bwMode="auto">
              <a:xfrm>
                <a:off x="4433"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3" name="Oval 586">
                <a:extLst>
                  <a:ext uri="{FF2B5EF4-FFF2-40B4-BE49-F238E27FC236}">
                    <a16:creationId xmlns:a16="http://schemas.microsoft.com/office/drawing/2014/main" id="{716A0500-6E68-474F-8670-4EBD9DCC39CE}"/>
                  </a:ext>
                </a:extLst>
              </p:cNvPr>
              <p:cNvSpPr>
                <a:spLocks noChangeArrowheads="1"/>
              </p:cNvSpPr>
              <p:nvPr userDrawn="1"/>
            </p:nvSpPr>
            <p:spPr bwMode="auto">
              <a:xfrm>
                <a:off x="456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4" name="Oval 587">
                <a:extLst>
                  <a:ext uri="{FF2B5EF4-FFF2-40B4-BE49-F238E27FC236}">
                    <a16:creationId xmlns:a16="http://schemas.microsoft.com/office/drawing/2014/main" id="{6C14A8A3-AE9B-40C8-8C73-FF4B181D701E}"/>
                  </a:ext>
                </a:extLst>
              </p:cNvPr>
              <p:cNvSpPr>
                <a:spLocks noChangeArrowheads="1"/>
              </p:cNvSpPr>
              <p:nvPr userDrawn="1"/>
            </p:nvSpPr>
            <p:spPr bwMode="auto">
              <a:xfrm>
                <a:off x="469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5" name="Oval 588">
                <a:extLst>
                  <a:ext uri="{FF2B5EF4-FFF2-40B4-BE49-F238E27FC236}">
                    <a16:creationId xmlns:a16="http://schemas.microsoft.com/office/drawing/2014/main" id="{C2AAD8A5-3C7F-42AD-A8A3-DB39FB18B61D}"/>
                  </a:ext>
                </a:extLst>
              </p:cNvPr>
              <p:cNvSpPr>
                <a:spLocks noChangeArrowheads="1"/>
              </p:cNvSpPr>
              <p:nvPr userDrawn="1"/>
            </p:nvSpPr>
            <p:spPr bwMode="auto">
              <a:xfrm>
                <a:off x="4822"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6" name="Oval 589">
                <a:extLst>
                  <a:ext uri="{FF2B5EF4-FFF2-40B4-BE49-F238E27FC236}">
                    <a16:creationId xmlns:a16="http://schemas.microsoft.com/office/drawing/2014/main" id="{FBFC6286-8975-4325-A1C8-333E41D88474}"/>
                  </a:ext>
                </a:extLst>
              </p:cNvPr>
              <p:cNvSpPr>
                <a:spLocks noChangeArrowheads="1"/>
              </p:cNvSpPr>
              <p:nvPr userDrawn="1"/>
            </p:nvSpPr>
            <p:spPr bwMode="auto">
              <a:xfrm>
                <a:off x="495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7" name="Oval 590">
                <a:extLst>
                  <a:ext uri="{FF2B5EF4-FFF2-40B4-BE49-F238E27FC236}">
                    <a16:creationId xmlns:a16="http://schemas.microsoft.com/office/drawing/2014/main" id="{89160BE1-4C06-4541-8125-F299664717F1}"/>
                  </a:ext>
                </a:extLst>
              </p:cNvPr>
              <p:cNvSpPr>
                <a:spLocks noChangeArrowheads="1"/>
              </p:cNvSpPr>
              <p:nvPr userDrawn="1"/>
            </p:nvSpPr>
            <p:spPr bwMode="auto">
              <a:xfrm>
                <a:off x="508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8" name="Oval 591">
                <a:extLst>
                  <a:ext uri="{FF2B5EF4-FFF2-40B4-BE49-F238E27FC236}">
                    <a16:creationId xmlns:a16="http://schemas.microsoft.com/office/drawing/2014/main" id="{16ABFDD5-582F-40AB-AEE4-C2E6A8CC2698}"/>
                  </a:ext>
                </a:extLst>
              </p:cNvPr>
              <p:cNvSpPr>
                <a:spLocks noChangeArrowheads="1"/>
              </p:cNvSpPr>
              <p:nvPr userDrawn="1"/>
            </p:nvSpPr>
            <p:spPr bwMode="auto">
              <a:xfrm>
                <a:off x="521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9" name="Oval 592">
                <a:extLst>
                  <a:ext uri="{FF2B5EF4-FFF2-40B4-BE49-F238E27FC236}">
                    <a16:creationId xmlns:a16="http://schemas.microsoft.com/office/drawing/2014/main" id="{84215AB2-5BD2-4F3B-9DC2-A0061C10ABDD}"/>
                  </a:ext>
                </a:extLst>
              </p:cNvPr>
              <p:cNvSpPr>
                <a:spLocks noChangeArrowheads="1"/>
              </p:cNvSpPr>
              <p:nvPr userDrawn="1"/>
            </p:nvSpPr>
            <p:spPr bwMode="auto">
              <a:xfrm>
                <a:off x="508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0" name="Oval 593">
                <a:extLst>
                  <a:ext uri="{FF2B5EF4-FFF2-40B4-BE49-F238E27FC236}">
                    <a16:creationId xmlns:a16="http://schemas.microsoft.com/office/drawing/2014/main" id="{769BC3F7-8E30-4D03-A3BA-160D4A1A9204}"/>
                  </a:ext>
                </a:extLst>
              </p:cNvPr>
              <p:cNvSpPr>
                <a:spLocks noChangeArrowheads="1"/>
              </p:cNvSpPr>
              <p:nvPr userDrawn="1"/>
            </p:nvSpPr>
            <p:spPr bwMode="auto">
              <a:xfrm>
                <a:off x="521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1" name="Oval 594">
                <a:extLst>
                  <a:ext uri="{FF2B5EF4-FFF2-40B4-BE49-F238E27FC236}">
                    <a16:creationId xmlns:a16="http://schemas.microsoft.com/office/drawing/2014/main" id="{4D965C15-12C8-4BBE-96F3-60FC2546DDB8}"/>
                  </a:ext>
                </a:extLst>
              </p:cNvPr>
              <p:cNvSpPr>
                <a:spLocks noChangeArrowheads="1"/>
              </p:cNvSpPr>
              <p:nvPr userDrawn="1"/>
            </p:nvSpPr>
            <p:spPr bwMode="auto">
              <a:xfrm>
                <a:off x="534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2" name="Oval 595">
                <a:extLst>
                  <a:ext uri="{FF2B5EF4-FFF2-40B4-BE49-F238E27FC236}">
                    <a16:creationId xmlns:a16="http://schemas.microsoft.com/office/drawing/2014/main" id="{7F0400F1-885F-4D38-B133-4FC8B522F4D8}"/>
                  </a:ext>
                </a:extLst>
              </p:cNvPr>
              <p:cNvSpPr>
                <a:spLocks noChangeArrowheads="1"/>
              </p:cNvSpPr>
              <p:nvPr userDrawn="1"/>
            </p:nvSpPr>
            <p:spPr bwMode="auto">
              <a:xfrm>
                <a:off x="5470"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3" name="Oval 596">
                <a:extLst>
                  <a:ext uri="{FF2B5EF4-FFF2-40B4-BE49-F238E27FC236}">
                    <a16:creationId xmlns:a16="http://schemas.microsoft.com/office/drawing/2014/main" id="{E54DB537-C0D9-46BC-BEE1-7E18656AE84D}"/>
                  </a:ext>
                </a:extLst>
              </p:cNvPr>
              <p:cNvSpPr>
                <a:spLocks noChangeArrowheads="1"/>
              </p:cNvSpPr>
              <p:nvPr userDrawn="1"/>
            </p:nvSpPr>
            <p:spPr bwMode="auto">
              <a:xfrm>
                <a:off x="5470"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4" name="Oval 597">
                <a:extLst>
                  <a:ext uri="{FF2B5EF4-FFF2-40B4-BE49-F238E27FC236}">
                    <a16:creationId xmlns:a16="http://schemas.microsoft.com/office/drawing/2014/main" id="{10DA1DF0-5EDF-462D-8A79-2D83A9A77578}"/>
                  </a:ext>
                </a:extLst>
              </p:cNvPr>
              <p:cNvSpPr>
                <a:spLocks noChangeArrowheads="1"/>
              </p:cNvSpPr>
              <p:nvPr userDrawn="1"/>
            </p:nvSpPr>
            <p:spPr bwMode="auto">
              <a:xfrm>
                <a:off x="5599"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5" name="Oval 598">
                <a:extLst>
                  <a:ext uri="{FF2B5EF4-FFF2-40B4-BE49-F238E27FC236}">
                    <a16:creationId xmlns:a16="http://schemas.microsoft.com/office/drawing/2014/main" id="{F2546F60-E325-4F0D-9CE5-98D3DADA625A}"/>
                  </a:ext>
                </a:extLst>
              </p:cNvPr>
              <p:cNvSpPr>
                <a:spLocks noChangeArrowheads="1"/>
              </p:cNvSpPr>
              <p:nvPr userDrawn="1"/>
            </p:nvSpPr>
            <p:spPr bwMode="auto">
              <a:xfrm>
                <a:off x="5599"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6" name="Oval 599">
                <a:extLst>
                  <a:ext uri="{FF2B5EF4-FFF2-40B4-BE49-F238E27FC236}">
                    <a16:creationId xmlns:a16="http://schemas.microsoft.com/office/drawing/2014/main" id="{BE8B15AD-8A3F-4BE0-8353-BE9F74F16A58}"/>
                  </a:ext>
                </a:extLst>
              </p:cNvPr>
              <p:cNvSpPr>
                <a:spLocks noChangeArrowheads="1"/>
              </p:cNvSpPr>
              <p:nvPr userDrawn="1"/>
            </p:nvSpPr>
            <p:spPr bwMode="auto">
              <a:xfrm>
                <a:off x="5599"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7" name="Oval 600">
                <a:extLst>
                  <a:ext uri="{FF2B5EF4-FFF2-40B4-BE49-F238E27FC236}">
                    <a16:creationId xmlns:a16="http://schemas.microsoft.com/office/drawing/2014/main" id="{C4D17057-3F18-4265-BCBA-763846AEB210}"/>
                  </a:ext>
                </a:extLst>
              </p:cNvPr>
              <p:cNvSpPr>
                <a:spLocks noChangeArrowheads="1"/>
              </p:cNvSpPr>
              <p:nvPr userDrawn="1"/>
            </p:nvSpPr>
            <p:spPr bwMode="auto">
              <a:xfrm>
                <a:off x="5599"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8" name="Oval 601">
                <a:extLst>
                  <a:ext uri="{FF2B5EF4-FFF2-40B4-BE49-F238E27FC236}">
                    <a16:creationId xmlns:a16="http://schemas.microsoft.com/office/drawing/2014/main" id="{702E2D3F-CBCA-4543-A240-E0B744F70ADE}"/>
                  </a:ext>
                </a:extLst>
              </p:cNvPr>
              <p:cNvSpPr>
                <a:spLocks noChangeArrowheads="1"/>
              </p:cNvSpPr>
              <p:nvPr userDrawn="1"/>
            </p:nvSpPr>
            <p:spPr bwMode="auto">
              <a:xfrm>
                <a:off x="572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9" name="Oval 602">
                <a:extLst>
                  <a:ext uri="{FF2B5EF4-FFF2-40B4-BE49-F238E27FC236}">
                    <a16:creationId xmlns:a16="http://schemas.microsoft.com/office/drawing/2014/main" id="{EED71EF9-B2B4-4E49-9751-1428A9889A2E}"/>
                  </a:ext>
                </a:extLst>
              </p:cNvPr>
              <p:cNvSpPr>
                <a:spLocks noChangeArrowheads="1"/>
              </p:cNvSpPr>
              <p:nvPr userDrawn="1"/>
            </p:nvSpPr>
            <p:spPr bwMode="auto">
              <a:xfrm>
                <a:off x="572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0" name="Oval 603">
                <a:extLst>
                  <a:ext uri="{FF2B5EF4-FFF2-40B4-BE49-F238E27FC236}">
                    <a16:creationId xmlns:a16="http://schemas.microsoft.com/office/drawing/2014/main" id="{746885F4-506F-4432-8216-C3E9E194857A}"/>
                  </a:ext>
                </a:extLst>
              </p:cNvPr>
              <p:cNvSpPr>
                <a:spLocks noChangeArrowheads="1"/>
              </p:cNvSpPr>
              <p:nvPr userDrawn="1"/>
            </p:nvSpPr>
            <p:spPr bwMode="auto">
              <a:xfrm>
                <a:off x="585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1" name="Oval 604">
                <a:extLst>
                  <a:ext uri="{FF2B5EF4-FFF2-40B4-BE49-F238E27FC236}">
                    <a16:creationId xmlns:a16="http://schemas.microsoft.com/office/drawing/2014/main" id="{8481CE42-1F71-493D-9D75-362BE98E64B2}"/>
                  </a:ext>
                </a:extLst>
              </p:cNvPr>
              <p:cNvSpPr>
                <a:spLocks noChangeArrowheads="1"/>
              </p:cNvSpPr>
              <p:nvPr userDrawn="1"/>
            </p:nvSpPr>
            <p:spPr bwMode="auto">
              <a:xfrm>
                <a:off x="585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2" name="Oval 605">
                <a:extLst>
                  <a:ext uri="{FF2B5EF4-FFF2-40B4-BE49-F238E27FC236}">
                    <a16:creationId xmlns:a16="http://schemas.microsoft.com/office/drawing/2014/main" id="{6EE88E38-81FE-4B4A-98B4-C64433BC5B27}"/>
                  </a:ext>
                </a:extLst>
              </p:cNvPr>
              <p:cNvSpPr>
                <a:spLocks noChangeArrowheads="1"/>
              </p:cNvSpPr>
              <p:nvPr userDrawn="1"/>
            </p:nvSpPr>
            <p:spPr bwMode="auto">
              <a:xfrm>
                <a:off x="585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3" name="Oval 606">
                <a:extLst>
                  <a:ext uri="{FF2B5EF4-FFF2-40B4-BE49-F238E27FC236}">
                    <a16:creationId xmlns:a16="http://schemas.microsoft.com/office/drawing/2014/main" id="{B7F0A12A-E57B-4995-A130-E89B8A3A6148}"/>
                  </a:ext>
                </a:extLst>
              </p:cNvPr>
              <p:cNvSpPr>
                <a:spLocks noChangeArrowheads="1"/>
              </p:cNvSpPr>
              <p:nvPr userDrawn="1"/>
            </p:nvSpPr>
            <p:spPr bwMode="auto">
              <a:xfrm>
                <a:off x="585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4" name="Oval 607">
                <a:extLst>
                  <a:ext uri="{FF2B5EF4-FFF2-40B4-BE49-F238E27FC236}">
                    <a16:creationId xmlns:a16="http://schemas.microsoft.com/office/drawing/2014/main" id="{244DD3C7-8704-48C8-A978-BC1165D6826F}"/>
                  </a:ext>
                </a:extLst>
              </p:cNvPr>
              <p:cNvSpPr>
                <a:spLocks noChangeArrowheads="1"/>
              </p:cNvSpPr>
              <p:nvPr userDrawn="1"/>
            </p:nvSpPr>
            <p:spPr bwMode="auto">
              <a:xfrm>
                <a:off x="585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5" name="Oval 608">
                <a:extLst>
                  <a:ext uri="{FF2B5EF4-FFF2-40B4-BE49-F238E27FC236}">
                    <a16:creationId xmlns:a16="http://schemas.microsoft.com/office/drawing/2014/main" id="{29F61BE5-F71C-45EA-A263-43256109C0F9}"/>
                  </a:ext>
                </a:extLst>
              </p:cNvPr>
              <p:cNvSpPr>
                <a:spLocks noChangeArrowheads="1"/>
              </p:cNvSpPr>
              <p:nvPr userDrawn="1"/>
            </p:nvSpPr>
            <p:spPr bwMode="auto">
              <a:xfrm>
                <a:off x="585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6" name="Oval 609">
                <a:extLst>
                  <a:ext uri="{FF2B5EF4-FFF2-40B4-BE49-F238E27FC236}">
                    <a16:creationId xmlns:a16="http://schemas.microsoft.com/office/drawing/2014/main" id="{3FC655B8-6037-4CB6-9204-337B8E75F6E9}"/>
                  </a:ext>
                </a:extLst>
              </p:cNvPr>
              <p:cNvSpPr>
                <a:spLocks noChangeArrowheads="1"/>
              </p:cNvSpPr>
              <p:nvPr userDrawn="1"/>
            </p:nvSpPr>
            <p:spPr bwMode="auto">
              <a:xfrm>
                <a:off x="585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7" name="Oval 610">
                <a:extLst>
                  <a:ext uri="{FF2B5EF4-FFF2-40B4-BE49-F238E27FC236}">
                    <a16:creationId xmlns:a16="http://schemas.microsoft.com/office/drawing/2014/main" id="{7126FD7D-777A-4E98-86E6-94BD60BBA322}"/>
                  </a:ext>
                </a:extLst>
              </p:cNvPr>
              <p:cNvSpPr>
                <a:spLocks noChangeArrowheads="1"/>
              </p:cNvSpPr>
              <p:nvPr userDrawn="1"/>
            </p:nvSpPr>
            <p:spPr bwMode="auto">
              <a:xfrm>
                <a:off x="585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8" name="Oval 611">
                <a:extLst>
                  <a:ext uri="{FF2B5EF4-FFF2-40B4-BE49-F238E27FC236}">
                    <a16:creationId xmlns:a16="http://schemas.microsoft.com/office/drawing/2014/main" id="{F161C0A2-54D3-46ED-8814-94C821F49219}"/>
                  </a:ext>
                </a:extLst>
              </p:cNvPr>
              <p:cNvSpPr>
                <a:spLocks noChangeArrowheads="1"/>
              </p:cNvSpPr>
              <p:nvPr userDrawn="1"/>
            </p:nvSpPr>
            <p:spPr bwMode="auto">
              <a:xfrm>
                <a:off x="585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1" name="Oval 614">
                <a:extLst>
                  <a:ext uri="{FF2B5EF4-FFF2-40B4-BE49-F238E27FC236}">
                    <a16:creationId xmlns:a16="http://schemas.microsoft.com/office/drawing/2014/main" id="{ABD1A9A9-2A4C-431E-A165-573FD61AD3DB}"/>
                  </a:ext>
                </a:extLst>
              </p:cNvPr>
              <p:cNvSpPr>
                <a:spLocks noChangeArrowheads="1"/>
              </p:cNvSpPr>
              <p:nvPr userDrawn="1"/>
            </p:nvSpPr>
            <p:spPr bwMode="auto">
              <a:xfrm>
                <a:off x="5988"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2" name="Oval 615">
                <a:extLst>
                  <a:ext uri="{FF2B5EF4-FFF2-40B4-BE49-F238E27FC236}">
                    <a16:creationId xmlns:a16="http://schemas.microsoft.com/office/drawing/2014/main" id="{8CF034EB-BF53-458A-B110-3A3793C00A59}"/>
                  </a:ext>
                </a:extLst>
              </p:cNvPr>
              <p:cNvSpPr>
                <a:spLocks noChangeArrowheads="1"/>
              </p:cNvSpPr>
              <p:nvPr userDrawn="1"/>
            </p:nvSpPr>
            <p:spPr bwMode="auto">
              <a:xfrm>
                <a:off x="5988"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3" name="Oval 616">
                <a:extLst>
                  <a:ext uri="{FF2B5EF4-FFF2-40B4-BE49-F238E27FC236}">
                    <a16:creationId xmlns:a16="http://schemas.microsoft.com/office/drawing/2014/main" id="{42B926A2-C9B3-4847-BE54-AA4F0A47DB95}"/>
                  </a:ext>
                </a:extLst>
              </p:cNvPr>
              <p:cNvSpPr>
                <a:spLocks noChangeArrowheads="1"/>
              </p:cNvSpPr>
              <p:nvPr userDrawn="1"/>
            </p:nvSpPr>
            <p:spPr bwMode="auto">
              <a:xfrm>
                <a:off x="6118"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4" name="Oval 617">
                <a:extLst>
                  <a:ext uri="{FF2B5EF4-FFF2-40B4-BE49-F238E27FC236}">
                    <a16:creationId xmlns:a16="http://schemas.microsoft.com/office/drawing/2014/main" id="{97BD3633-D5BD-4D4C-BA1D-35006D239091}"/>
                  </a:ext>
                </a:extLst>
              </p:cNvPr>
              <p:cNvSpPr>
                <a:spLocks noChangeArrowheads="1"/>
              </p:cNvSpPr>
              <p:nvPr userDrawn="1"/>
            </p:nvSpPr>
            <p:spPr bwMode="auto">
              <a:xfrm>
                <a:off x="5988"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5" name="Oval 618">
                <a:extLst>
                  <a:ext uri="{FF2B5EF4-FFF2-40B4-BE49-F238E27FC236}">
                    <a16:creationId xmlns:a16="http://schemas.microsoft.com/office/drawing/2014/main" id="{159F65A5-5914-4476-B0BE-B72B66DA676A}"/>
                  </a:ext>
                </a:extLst>
              </p:cNvPr>
              <p:cNvSpPr>
                <a:spLocks noChangeArrowheads="1"/>
              </p:cNvSpPr>
              <p:nvPr userDrawn="1"/>
            </p:nvSpPr>
            <p:spPr bwMode="auto">
              <a:xfrm>
                <a:off x="5988"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6" name="Oval 619">
                <a:extLst>
                  <a:ext uri="{FF2B5EF4-FFF2-40B4-BE49-F238E27FC236}">
                    <a16:creationId xmlns:a16="http://schemas.microsoft.com/office/drawing/2014/main" id="{0F05C783-E322-44D0-BF20-A6701243AFE9}"/>
                  </a:ext>
                </a:extLst>
              </p:cNvPr>
              <p:cNvSpPr>
                <a:spLocks noChangeArrowheads="1"/>
              </p:cNvSpPr>
              <p:nvPr userDrawn="1"/>
            </p:nvSpPr>
            <p:spPr bwMode="auto">
              <a:xfrm>
                <a:off x="5988"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7" name="Oval 620">
                <a:extLst>
                  <a:ext uri="{FF2B5EF4-FFF2-40B4-BE49-F238E27FC236}">
                    <a16:creationId xmlns:a16="http://schemas.microsoft.com/office/drawing/2014/main" id="{BF655EE7-BE03-4BEA-9775-F28A7BF3603C}"/>
                  </a:ext>
                </a:extLst>
              </p:cNvPr>
              <p:cNvSpPr>
                <a:spLocks noChangeArrowheads="1"/>
              </p:cNvSpPr>
              <p:nvPr userDrawn="1"/>
            </p:nvSpPr>
            <p:spPr bwMode="auto">
              <a:xfrm>
                <a:off x="5988"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8" name="Oval 621">
                <a:extLst>
                  <a:ext uri="{FF2B5EF4-FFF2-40B4-BE49-F238E27FC236}">
                    <a16:creationId xmlns:a16="http://schemas.microsoft.com/office/drawing/2014/main" id="{7FBEB88C-D850-4B16-8F20-D496D7B182BD}"/>
                  </a:ext>
                </a:extLst>
              </p:cNvPr>
              <p:cNvSpPr>
                <a:spLocks noChangeArrowheads="1"/>
              </p:cNvSpPr>
              <p:nvPr userDrawn="1"/>
            </p:nvSpPr>
            <p:spPr bwMode="auto">
              <a:xfrm>
                <a:off x="5988"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9" name="Oval 622">
                <a:extLst>
                  <a:ext uri="{FF2B5EF4-FFF2-40B4-BE49-F238E27FC236}">
                    <a16:creationId xmlns:a16="http://schemas.microsoft.com/office/drawing/2014/main" id="{9D13F63F-FC65-4B4D-A944-1B167D056FCE}"/>
                  </a:ext>
                </a:extLst>
              </p:cNvPr>
              <p:cNvSpPr>
                <a:spLocks noChangeArrowheads="1"/>
              </p:cNvSpPr>
              <p:nvPr userDrawn="1"/>
            </p:nvSpPr>
            <p:spPr bwMode="auto">
              <a:xfrm>
                <a:off x="5988"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0" name="Oval 623">
                <a:extLst>
                  <a:ext uri="{FF2B5EF4-FFF2-40B4-BE49-F238E27FC236}">
                    <a16:creationId xmlns:a16="http://schemas.microsoft.com/office/drawing/2014/main" id="{10206C98-7055-4900-94E9-F9FE3C85C335}"/>
                  </a:ext>
                </a:extLst>
              </p:cNvPr>
              <p:cNvSpPr>
                <a:spLocks noChangeArrowheads="1"/>
              </p:cNvSpPr>
              <p:nvPr userDrawn="1"/>
            </p:nvSpPr>
            <p:spPr bwMode="auto">
              <a:xfrm>
                <a:off x="5988"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1" name="Oval 624">
                <a:extLst>
                  <a:ext uri="{FF2B5EF4-FFF2-40B4-BE49-F238E27FC236}">
                    <a16:creationId xmlns:a16="http://schemas.microsoft.com/office/drawing/2014/main" id="{03E81E77-E081-4953-88CD-E666C9A417CC}"/>
                  </a:ext>
                </a:extLst>
              </p:cNvPr>
              <p:cNvSpPr>
                <a:spLocks noChangeArrowheads="1"/>
              </p:cNvSpPr>
              <p:nvPr userDrawn="1"/>
            </p:nvSpPr>
            <p:spPr bwMode="auto">
              <a:xfrm>
                <a:off x="6118"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2" name="Oval 625">
                <a:extLst>
                  <a:ext uri="{FF2B5EF4-FFF2-40B4-BE49-F238E27FC236}">
                    <a16:creationId xmlns:a16="http://schemas.microsoft.com/office/drawing/2014/main" id="{0EE2511F-6E22-43F5-BF4E-4EBA7811241C}"/>
                  </a:ext>
                </a:extLst>
              </p:cNvPr>
              <p:cNvSpPr>
                <a:spLocks noChangeArrowheads="1"/>
              </p:cNvSpPr>
              <p:nvPr userDrawn="1"/>
            </p:nvSpPr>
            <p:spPr bwMode="auto">
              <a:xfrm>
                <a:off x="6118"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3" name="Oval 626">
                <a:extLst>
                  <a:ext uri="{FF2B5EF4-FFF2-40B4-BE49-F238E27FC236}">
                    <a16:creationId xmlns:a16="http://schemas.microsoft.com/office/drawing/2014/main" id="{79BA12EA-0B28-4BEC-A30C-3C14906FD655}"/>
                  </a:ext>
                </a:extLst>
              </p:cNvPr>
              <p:cNvSpPr>
                <a:spLocks noChangeArrowheads="1"/>
              </p:cNvSpPr>
              <p:nvPr userDrawn="1"/>
            </p:nvSpPr>
            <p:spPr bwMode="auto">
              <a:xfrm>
                <a:off x="6118"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4" name="Oval 627">
                <a:extLst>
                  <a:ext uri="{FF2B5EF4-FFF2-40B4-BE49-F238E27FC236}">
                    <a16:creationId xmlns:a16="http://schemas.microsoft.com/office/drawing/2014/main" id="{BDD207E6-032B-4EFB-8EA5-BC39B524BD5F}"/>
                  </a:ext>
                </a:extLst>
              </p:cNvPr>
              <p:cNvSpPr>
                <a:spLocks noChangeArrowheads="1"/>
              </p:cNvSpPr>
              <p:nvPr userDrawn="1"/>
            </p:nvSpPr>
            <p:spPr bwMode="auto">
              <a:xfrm>
                <a:off x="6118"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5" name="Oval 628">
                <a:extLst>
                  <a:ext uri="{FF2B5EF4-FFF2-40B4-BE49-F238E27FC236}">
                    <a16:creationId xmlns:a16="http://schemas.microsoft.com/office/drawing/2014/main" id="{A715BC7A-A4E4-4630-AB90-9D4F6A60610E}"/>
                  </a:ext>
                </a:extLst>
              </p:cNvPr>
              <p:cNvSpPr>
                <a:spLocks noChangeArrowheads="1"/>
              </p:cNvSpPr>
              <p:nvPr userDrawn="1"/>
            </p:nvSpPr>
            <p:spPr bwMode="auto">
              <a:xfrm>
                <a:off x="6247"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6" name="Oval 629">
                <a:extLst>
                  <a:ext uri="{FF2B5EF4-FFF2-40B4-BE49-F238E27FC236}">
                    <a16:creationId xmlns:a16="http://schemas.microsoft.com/office/drawing/2014/main" id="{20506A08-3897-4776-B7DB-31DB1195F26C}"/>
                  </a:ext>
                </a:extLst>
              </p:cNvPr>
              <p:cNvSpPr>
                <a:spLocks noChangeArrowheads="1"/>
              </p:cNvSpPr>
              <p:nvPr userDrawn="1"/>
            </p:nvSpPr>
            <p:spPr bwMode="auto">
              <a:xfrm>
                <a:off x="6247"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7" name="Oval 630">
                <a:extLst>
                  <a:ext uri="{FF2B5EF4-FFF2-40B4-BE49-F238E27FC236}">
                    <a16:creationId xmlns:a16="http://schemas.microsoft.com/office/drawing/2014/main" id="{F43D2CDD-0786-4DCC-87D4-A7FCC799974F}"/>
                  </a:ext>
                </a:extLst>
              </p:cNvPr>
              <p:cNvSpPr>
                <a:spLocks noChangeArrowheads="1"/>
              </p:cNvSpPr>
              <p:nvPr userDrawn="1"/>
            </p:nvSpPr>
            <p:spPr bwMode="auto">
              <a:xfrm>
                <a:off x="6247"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8" name="Oval 631">
                <a:extLst>
                  <a:ext uri="{FF2B5EF4-FFF2-40B4-BE49-F238E27FC236}">
                    <a16:creationId xmlns:a16="http://schemas.microsoft.com/office/drawing/2014/main" id="{841034FE-8B30-4A9D-9866-A0179D8D6DE0}"/>
                  </a:ext>
                </a:extLst>
              </p:cNvPr>
              <p:cNvSpPr>
                <a:spLocks noChangeArrowheads="1"/>
              </p:cNvSpPr>
              <p:nvPr userDrawn="1"/>
            </p:nvSpPr>
            <p:spPr bwMode="auto">
              <a:xfrm>
                <a:off x="6247"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9" name="Oval 632">
                <a:extLst>
                  <a:ext uri="{FF2B5EF4-FFF2-40B4-BE49-F238E27FC236}">
                    <a16:creationId xmlns:a16="http://schemas.microsoft.com/office/drawing/2014/main" id="{238D2919-E91C-4918-BD87-C00FE2ADA679}"/>
                  </a:ext>
                </a:extLst>
              </p:cNvPr>
              <p:cNvSpPr>
                <a:spLocks noChangeArrowheads="1"/>
              </p:cNvSpPr>
              <p:nvPr userDrawn="1"/>
            </p:nvSpPr>
            <p:spPr bwMode="auto">
              <a:xfrm>
                <a:off x="6118"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0" name="Oval 633">
                <a:extLst>
                  <a:ext uri="{FF2B5EF4-FFF2-40B4-BE49-F238E27FC236}">
                    <a16:creationId xmlns:a16="http://schemas.microsoft.com/office/drawing/2014/main" id="{8EBF60FB-41F2-4945-AA10-97FD3F188941}"/>
                  </a:ext>
                </a:extLst>
              </p:cNvPr>
              <p:cNvSpPr>
                <a:spLocks noChangeArrowheads="1"/>
              </p:cNvSpPr>
              <p:nvPr userDrawn="1"/>
            </p:nvSpPr>
            <p:spPr bwMode="auto">
              <a:xfrm>
                <a:off x="6118"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1" name="Oval 634">
                <a:extLst>
                  <a:ext uri="{FF2B5EF4-FFF2-40B4-BE49-F238E27FC236}">
                    <a16:creationId xmlns:a16="http://schemas.microsoft.com/office/drawing/2014/main" id="{2F249A55-1D4F-42DB-83A3-7D4F9931DEED}"/>
                  </a:ext>
                </a:extLst>
              </p:cNvPr>
              <p:cNvSpPr>
                <a:spLocks noChangeArrowheads="1"/>
              </p:cNvSpPr>
              <p:nvPr userDrawn="1"/>
            </p:nvSpPr>
            <p:spPr bwMode="auto">
              <a:xfrm>
                <a:off x="6118"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2" name="Oval 635">
                <a:extLst>
                  <a:ext uri="{FF2B5EF4-FFF2-40B4-BE49-F238E27FC236}">
                    <a16:creationId xmlns:a16="http://schemas.microsoft.com/office/drawing/2014/main" id="{2870583B-4050-4F6F-89F4-944FADE5B059}"/>
                  </a:ext>
                </a:extLst>
              </p:cNvPr>
              <p:cNvSpPr>
                <a:spLocks noChangeArrowheads="1"/>
              </p:cNvSpPr>
              <p:nvPr userDrawn="1"/>
            </p:nvSpPr>
            <p:spPr bwMode="auto">
              <a:xfrm>
                <a:off x="5988"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3" name="Oval 636">
                <a:extLst>
                  <a:ext uri="{FF2B5EF4-FFF2-40B4-BE49-F238E27FC236}">
                    <a16:creationId xmlns:a16="http://schemas.microsoft.com/office/drawing/2014/main" id="{61C811F4-7792-4DCB-986E-C32456784DE4}"/>
                  </a:ext>
                </a:extLst>
              </p:cNvPr>
              <p:cNvSpPr>
                <a:spLocks noChangeArrowheads="1"/>
              </p:cNvSpPr>
              <p:nvPr userDrawn="1"/>
            </p:nvSpPr>
            <p:spPr bwMode="auto">
              <a:xfrm>
                <a:off x="585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4" name="Oval 637">
                <a:extLst>
                  <a:ext uri="{FF2B5EF4-FFF2-40B4-BE49-F238E27FC236}">
                    <a16:creationId xmlns:a16="http://schemas.microsoft.com/office/drawing/2014/main" id="{039CEC96-108F-4A02-9548-B59A2AA14DE2}"/>
                  </a:ext>
                </a:extLst>
              </p:cNvPr>
              <p:cNvSpPr>
                <a:spLocks noChangeArrowheads="1"/>
              </p:cNvSpPr>
              <p:nvPr userDrawn="1"/>
            </p:nvSpPr>
            <p:spPr bwMode="auto">
              <a:xfrm>
                <a:off x="572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5" name="Oval 638">
                <a:extLst>
                  <a:ext uri="{FF2B5EF4-FFF2-40B4-BE49-F238E27FC236}">
                    <a16:creationId xmlns:a16="http://schemas.microsoft.com/office/drawing/2014/main" id="{4EB00260-2C80-4849-BE5C-555A1DB37957}"/>
                  </a:ext>
                </a:extLst>
              </p:cNvPr>
              <p:cNvSpPr>
                <a:spLocks noChangeArrowheads="1"/>
              </p:cNvSpPr>
              <p:nvPr userDrawn="1"/>
            </p:nvSpPr>
            <p:spPr bwMode="auto">
              <a:xfrm>
                <a:off x="5599"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6" name="Oval 639">
                <a:extLst>
                  <a:ext uri="{FF2B5EF4-FFF2-40B4-BE49-F238E27FC236}">
                    <a16:creationId xmlns:a16="http://schemas.microsoft.com/office/drawing/2014/main" id="{F9151FB3-3F7F-470E-83E9-16DE1515DBF3}"/>
                  </a:ext>
                </a:extLst>
              </p:cNvPr>
              <p:cNvSpPr>
                <a:spLocks noChangeArrowheads="1"/>
              </p:cNvSpPr>
              <p:nvPr userDrawn="1"/>
            </p:nvSpPr>
            <p:spPr bwMode="auto">
              <a:xfrm>
                <a:off x="5470"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7" name="Oval 640">
                <a:extLst>
                  <a:ext uri="{FF2B5EF4-FFF2-40B4-BE49-F238E27FC236}">
                    <a16:creationId xmlns:a16="http://schemas.microsoft.com/office/drawing/2014/main" id="{A50314C2-91AE-4196-9796-21D38C4C3904}"/>
                  </a:ext>
                </a:extLst>
              </p:cNvPr>
              <p:cNvSpPr>
                <a:spLocks noChangeArrowheads="1"/>
              </p:cNvSpPr>
              <p:nvPr userDrawn="1"/>
            </p:nvSpPr>
            <p:spPr bwMode="auto">
              <a:xfrm>
                <a:off x="534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8" name="Oval 641">
                <a:extLst>
                  <a:ext uri="{FF2B5EF4-FFF2-40B4-BE49-F238E27FC236}">
                    <a16:creationId xmlns:a16="http://schemas.microsoft.com/office/drawing/2014/main" id="{A648EE16-4E82-40E5-A7F8-B23C0B253030}"/>
                  </a:ext>
                </a:extLst>
              </p:cNvPr>
              <p:cNvSpPr>
                <a:spLocks noChangeArrowheads="1"/>
              </p:cNvSpPr>
              <p:nvPr userDrawn="1"/>
            </p:nvSpPr>
            <p:spPr bwMode="auto">
              <a:xfrm>
                <a:off x="521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9" name="Oval 642">
                <a:extLst>
                  <a:ext uri="{FF2B5EF4-FFF2-40B4-BE49-F238E27FC236}">
                    <a16:creationId xmlns:a16="http://schemas.microsoft.com/office/drawing/2014/main" id="{F02FAF69-F6C6-4A2F-A306-C67941729527}"/>
                  </a:ext>
                </a:extLst>
              </p:cNvPr>
              <p:cNvSpPr>
                <a:spLocks noChangeArrowheads="1"/>
              </p:cNvSpPr>
              <p:nvPr userDrawn="1"/>
            </p:nvSpPr>
            <p:spPr bwMode="auto">
              <a:xfrm>
                <a:off x="508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0" name="Oval 643">
                <a:extLst>
                  <a:ext uri="{FF2B5EF4-FFF2-40B4-BE49-F238E27FC236}">
                    <a16:creationId xmlns:a16="http://schemas.microsoft.com/office/drawing/2014/main" id="{D2E4A70F-BCC3-4C95-8744-84AB72C2BAFD}"/>
                  </a:ext>
                </a:extLst>
              </p:cNvPr>
              <p:cNvSpPr>
                <a:spLocks noChangeArrowheads="1"/>
              </p:cNvSpPr>
              <p:nvPr userDrawn="1"/>
            </p:nvSpPr>
            <p:spPr bwMode="auto">
              <a:xfrm>
                <a:off x="508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1" name="Oval 644">
                <a:extLst>
                  <a:ext uri="{FF2B5EF4-FFF2-40B4-BE49-F238E27FC236}">
                    <a16:creationId xmlns:a16="http://schemas.microsoft.com/office/drawing/2014/main" id="{34E187A1-4299-4C06-927C-16C22316672E}"/>
                  </a:ext>
                </a:extLst>
              </p:cNvPr>
              <p:cNvSpPr>
                <a:spLocks noChangeArrowheads="1"/>
              </p:cNvSpPr>
              <p:nvPr userDrawn="1"/>
            </p:nvSpPr>
            <p:spPr bwMode="auto">
              <a:xfrm>
                <a:off x="495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2" name="Oval 645">
                <a:extLst>
                  <a:ext uri="{FF2B5EF4-FFF2-40B4-BE49-F238E27FC236}">
                    <a16:creationId xmlns:a16="http://schemas.microsoft.com/office/drawing/2014/main" id="{30E755EF-795E-45AB-A26E-DDDCE10E3432}"/>
                  </a:ext>
                </a:extLst>
              </p:cNvPr>
              <p:cNvSpPr>
                <a:spLocks noChangeArrowheads="1"/>
              </p:cNvSpPr>
              <p:nvPr userDrawn="1"/>
            </p:nvSpPr>
            <p:spPr bwMode="auto">
              <a:xfrm>
                <a:off x="4822"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3" name="Oval 646">
                <a:extLst>
                  <a:ext uri="{FF2B5EF4-FFF2-40B4-BE49-F238E27FC236}">
                    <a16:creationId xmlns:a16="http://schemas.microsoft.com/office/drawing/2014/main" id="{2D23FC58-9420-476A-807E-40317E8F76B0}"/>
                  </a:ext>
                </a:extLst>
              </p:cNvPr>
              <p:cNvSpPr>
                <a:spLocks noChangeArrowheads="1"/>
              </p:cNvSpPr>
              <p:nvPr userDrawn="1"/>
            </p:nvSpPr>
            <p:spPr bwMode="auto">
              <a:xfrm>
                <a:off x="4822"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4" name="Oval 647">
                <a:extLst>
                  <a:ext uri="{FF2B5EF4-FFF2-40B4-BE49-F238E27FC236}">
                    <a16:creationId xmlns:a16="http://schemas.microsoft.com/office/drawing/2014/main" id="{8749B44C-B37D-41B1-A7E3-B1BA2A27DC37}"/>
                  </a:ext>
                </a:extLst>
              </p:cNvPr>
              <p:cNvSpPr>
                <a:spLocks noChangeArrowheads="1"/>
              </p:cNvSpPr>
              <p:nvPr userDrawn="1"/>
            </p:nvSpPr>
            <p:spPr bwMode="auto">
              <a:xfrm>
                <a:off x="495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5" name="Oval 648">
                <a:extLst>
                  <a:ext uri="{FF2B5EF4-FFF2-40B4-BE49-F238E27FC236}">
                    <a16:creationId xmlns:a16="http://schemas.microsoft.com/office/drawing/2014/main" id="{2F3DB6DA-8EC3-4292-8EBB-34C942826EFA}"/>
                  </a:ext>
                </a:extLst>
              </p:cNvPr>
              <p:cNvSpPr>
                <a:spLocks noChangeArrowheads="1"/>
              </p:cNvSpPr>
              <p:nvPr userDrawn="1"/>
            </p:nvSpPr>
            <p:spPr bwMode="auto">
              <a:xfrm>
                <a:off x="469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6" name="Oval 649">
                <a:extLst>
                  <a:ext uri="{FF2B5EF4-FFF2-40B4-BE49-F238E27FC236}">
                    <a16:creationId xmlns:a16="http://schemas.microsoft.com/office/drawing/2014/main" id="{DBF0F3F6-0E18-4902-B0D6-1FD1DE402051}"/>
                  </a:ext>
                </a:extLst>
              </p:cNvPr>
              <p:cNvSpPr>
                <a:spLocks noChangeArrowheads="1"/>
              </p:cNvSpPr>
              <p:nvPr userDrawn="1"/>
            </p:nvSpPr>
            <p:spPr bwMode="auto">
              <a:xfrm>
                <a:off x="4822"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7" name="Oval 650">
                <a:extLst>
                  <a:ext uri="{FF2B5EF4-FFF2-40B4-BE49-F238E27FC236}">
                    <a16:creationId xmlns:a16="http://schemas.microsoft.com/office/drawing/2014/main" id="{9019F63B-3C95-4BFE-948F-9CB194DD9F31}"/>
                  </a:ext>
                </a:extLst>
              </p:cNvPr>
              <p:cNvSpPr>
                <a:spLocks noChangeArrowheads="1"/>
              </p:cNvSpPr>
              <p:nvPr userDrawn="1"/>
            </p:nvSpPr>
            <p:spPr bwMode="auto">
              <a:xfrm>
                <a:off x="495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8" name="Oval 651">
                <a:extLst>
                  <a:ext uri="{FF2B5EF4-FFF2-40B4-BE49-F238E27FC236}">
                    <a16:creationId xmlns:a16="http://schemas.microsoft.com/office/drawing/2014/main" id="{6334AE38-58F4-40E0-A7B3-F5B1C028AB85}"/>
                  </a:ext>
                </a:extLst>
              </p:cNvPr>
              <p:cNvSpPr>
                <a:spLocks noChangeArrowheads="1"/>
              </p:cNvSpPr>
              <p:nvPr userDrawn="1"/>
            </p:nvSpPr>
            <p:spPr bwMode="auto">
              <a:xfrm>
                <a:off x="508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9" name="Oval 652">
                <a:extLst>
                  <a:ext uri="{FF2B5EF4-FFF2-40B4-BE49-F238E27FC236}">
                    <a16:creationId xmlns:a16="http://schemas.microsoft.com/office/drawing/2014/main" id="{158D47F1-89F6-424F-977E-B00EC181E36E}"/>
                  </a:ext>
                </a:extLst>
              </p:cNvPr>
              <p:cNvSpPr>
                <a:spLocks noChangeArrowheads="1"/>
              </p:cNvSpPr>
              <p:nvPr userDrawn="1"/>
            </p:nvSpPr>
            <p:spPr bwMode="auto">
              <a:xfrm>
                <a:off x="521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0" name="Oval 653">
                <a:extLst>
                  <a:ext uri="{FF2B5EF4-FFF2-40B4-BE49-F238E27FC236}">
                    <a16:creationId xmlns:a16="http://schemas.microsoft.com/office/drawing/2014/main" id="{AB1FB3C5-75A5-416B-8FFB-5F1D17FBECB4}"/>
                  </a:ext>
                </a:extLst>
              </p:cNvPr>
              <p:cNvSpPr>
                <a:spLocks noChangeArrowheads="1"/>
              </p:cNvSpPr>
              <p:nvPr userDrawn="1"/>
            </p:nvSpPr>
            <p:spPr bwMode="auto">
              <a:xfrm>
                <a:off x="534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1" name="Oval 654">
                <a:extLst>
                  <a:ext uri="{FF2B5EF4-FFF2-40B4-BE49-F238E27FC236}">
                    <a16:creationId xmlns:a16="http://schemas.microsoft.com/office/drawing/2014/main" id="{A3526436-C581-4177-B83B-0B9469611CE1}"/>
                  </a:ext>
                </a:extLst>
              </p:cNvPr>
              <p:cNvSpPr>
                <a:spLocks noChangeArrowheads="1"/>
              </p:cNvSpPr>
              <p:nvPr userDrawn="1"/>
            </p:nvSpPr>
            <p:spPr bwMode="auto">
              <a:xfrm>
                <a:off x="5470"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2" name="Oval 655">
                <a:extLst>
                  <a:ext uri="{FF2B5EF4-FFF2-40B4-BE49-F238E27FC236}">
                    <a16:creationId xmlns:a16="http://schemas.microsoft.com/office/drawing/2014/main" id="{699EBAAA-4BEF-4B24-9B5A-38DCD564D7B2}"/>
                  </a:ext>
                </a:extLst>
              </p:cNvPr>
              <p:cNvSpPr>
                <a:spLocks noChangeArrowheads="1"/>
              </p:cNvSpPr>
              <p:nvPr userDrawn="1"/>
            </p:nvSpPr>
            <p:spPr bwMode="auto">
              <a:xfrm>
                <a:off x="5599"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3" name="Oval 656">
                <a:extLst>
                  <a:ext uri="{FF2B5EF4-FFF2-40B4-BE49-F238E27FC236}">
                    <a16:creationId xmlns:a16="http://schemas.microsoft.com/office/drawing/2014/main" id="{EC5240B4-955F-49CC-A8E3-5AADB33210FF}"/>
                  </a:ext>
                </a:extLst>
              </p:cNvPr>
              <p:cNvSpPr>
                <a:spLocks noChangeArrowheads="1"/>
              </p:cNvSpPr>
              <p:nvPr userDrawn="1"/>
            </p:nvSpPr>
            <p:spPr bwMode="auto">
              <a:xfrm>
                <a:off x="572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4" name="Oval 657">
                <a:extLst>
                  <a:ext uri="{FF2B5EF4-FFF2-40B4-BE49-F238E27FC236}">
                    <a16:creationId xmlns:a16="http://schemas.microsoft.com/office/drawing/2014/main" id="{C93EE9A1-89DA-4607-9490-1E20CF7212AC}"/>
                  </a:ext>
                </a:extLst>
              </p:cNvPr>
              <p:cNvSpPr>
                <a:spLocks noChangeArrowheads="1"/>
              </p:cNvSpPr>
              <p:nvPr userDrawn="1"/>
            </p:nvSpPr>
            <p:spPr bwMode="auto">
              <a:xfrm>
                <a:off x="585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5" name="Oval 658">
                <a:extLst>
                  <a:ext uri="{FF2B5EF4-FFF2-40B4-BE49-F238E27FC236}">
                    <a16:creationId xmlns:a16="http://schemas.microsoft.com/office/drawing/2014/main" id="{7879AC2D-2FA7-4EB3-BDC6-0C4E4E8A6C6F}"/>
                  </a:ext>
                </a:extLst>
              </p:cNvPr>
              <p:cNvSpPr>
                <a:spLocks noChangeArrowheads="1"/>
              </p:cNvSpPr>
              <p:nvPr userDrawn="1"/>
            </p:nvSpPr>
            <p:spPr bwMode="auto">
              <a:xfrm>
                <a:off x="5988"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6" name="Oval 659">
                <a:extLst>
                  <a:ext uri="{FF2B5EF4-FFF2-40B4-BE49-F238E27FC236}">
                    <a16:creationId xmlns:a16="http://schemas.microsoft.com/office/drawing/2014/main" id="{A593E12C-349B-4D69-960A-2ADEE7CE17DC}"/>
                  </a:ext>
                </a:extLst>
              </p:cNvPr>
              <p:cNvSpPr>
                <a:spLocks noChangeArrowheads="1"/>
              </p:cNvSpPr>
              <p:nvPr userDrawn="1"/>
            </p:nvSpPr>
            <p:spPr bwMode="auto">
              <a:xfrm>
                <a:off x="5988"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7" name="Oval 660">
                <a:extLst>
                  <a:ext uri="{FF2B5EF4-FFF2-40B4-BE49-F238E27FC236}">
                    <a16:creationId xmlns:a16="http://schemas.microsoft.com/office/drawing/2014/main" id="{7C00FFD5-BE4D-4413-9961-483630C8565C}"/>
                  </a:ext>
                </a:extLst>
              </p:cNvPr>
              <p:cNvSpPr>
                <a:spLocks noChangeArrowheads="1"/>
              </p:cNvSpPr>
              <p:nvPr userDrawn="1"/>
            </p:nvSpPr>
            <p:spPr bwMode="auto">
              <a:xfrm>
                <a:off x="5988"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8" name="Oval 661">
                <a:extLst>
                  <a:ext uri="{FF2B5EF4-FFF2-40B4-BE49-F238E27FC236}">
                    <a16:creationId xmlns:a16="http://schemas.microsoft.com/office/drawing/2014/main" id="{6BE04210-9759-46D0-9AFC-19206094EC62}"/>
                  </a:ext>
                </a:extLst>
              </p:cNvPr>
              <p:cNvSpPr>
                <a:spLocks noChangeArrowheads="1"/>
              </p:cNvSpPr>
              <p:nvPr userDrawn="1"/>
            </p:nvSpPr>
            <p:spPr bwMode="auto">
              <a:xfrm>
                <a:off x="5988"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9" name="Oval 662">
                <a:extLst>
                  <a:ext uri="{FF2B5EF4-FFF2-40B4-BE49-F238E27FC236}">
                    <a16:creationId xmlns:a16="http://schemas.microsoft.com/office/drawing/2014/main" id="{198A3CBF-44A6-4FF2-A44C-50F5263CD9C0}"/>
                  </a:ext>
                </a:extLst>
              </p:cNvPr>
              <p:cNvSpPr>
                <a:spLocks noChangeArrowheads="1"/>
              </p:cNvSpPr>
              <p:nvPr userDrawn="1"/>
            </p:nvSpPr>
            <p:spPr bwMode="auto">
              <a:xfrm>
                <a:off x="6118"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0" name="Oval 663">
                <a:extLst>
                  <a:ext uri="{FF2B5EF4-FFF2-40B4-BE49-F238E27FC236}">
                    <a16:creationId xmlns:a16="http://schemas.microsoft.com/office/drawing/2014/main" id="{92F210D7-0BFE-4DDF-A696-10EF17ED82BD}"/>
                  </a:ext>
                </a:extLst>
              </p:cNvPr>
              <p:cNvSpPr>
                <a:spLocks noChangeArrowheads="1"/>
              </p:cNvSpPr>
              <p:nvPr userDrawn="1"/>
            </p:nvSpPr>
            <p:spPr bwMode="auto">
              <a:xfrm>
                <a:off x="6118"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1" name="Oval 664">
                <a:extLst>
                  <a:ext uri="{FF2B5EF4-FFF2-40B4-BE49-F238E27FC236}">
                    <a16:creationId xmlns:a16="http://schemas.microsoft.com/office/drawing/2014/main" id="{D77BAF69-8A40-47FD-B64D-67DB5690C688}"/>
                  </a:ext>
                </a:extLst>
              </p:cNvPr>
              <p:cNvSpPr>
                <a:spLocks noChangeArrowheads="1"/>
              </p:cNvSpPr>
              <p:nvPr userDrawn="1"/>
            </p:nvSpPr>
            <p:spPr bwMode="auto">
              <a:xfrm>
                <a:off x="5988"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2" name="Oval 665">
                <a:extLst>
                  <a:ext uri="{FF2B5EF4-FFF2-40B4-BE49-F238E27FC236}">
                    <a16:creationId xmlns:a16="http://schemas.microsoft.com/office/drawing/2014/main" id="{658260F7-F317-4871-8E6B-98FD3967F3B6}"/>
                  </a:ext>
                </a:extLst>
              </p:cNvPr>
              <p:cNvSpPr>
                <a:spLocks noChangeArrowheads="1"/>
              </p:cNvSpPr>
              <p:nvPr userDrawn="1"/>
            </p:nvSpPr>
            <p:spPr bwMode="auto">
              <a:xfrm>
                <a:off x="5988"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3" name="Oval 666">
                <a:extLst>
                  <a:ext uri="{FF2B5EF4-FFF2-40B4-BE49-F238E27FC236}">
                    <a16:creationId xmlns:a16="http://schemas.microsoft.com/office/drawing/2014/main" id="{CC25BCFC-C9A8-4116-BEE3-EA31A96779ED}"/>
                  </a:ext>
                </a:extLst>
              </p:cNvPr>
              <p:cNvSpPr>
                <a:spLocks noChangeArrowheads="1"/>
              </p:cNvSpPr>
              <p:nvPr userDrawn="1"/>
            </p:nvSpPr>
            <p:spPr bwMode="auto">
              <a:xfrm>
                <a:off x="5988"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4" name="Oval 667">
                <a:extLst>
                  <a:ext uri="{FF2B5EF4-FFF2-40B4-BE49-F238E27FC236}">
                    <a16:creationId xmlns:a16="http://schemas.microsoft.com/office/drawing/2014/main" id="{9745CBBA-A981-410D-9627-68692CC11FB3}"/>
                  </a:ext>
                </a:extLst>
              </p:cNvPr>
              <p:cNvSpPr>
                <a:spLocks noChangeArrowheads="1"/>
              </p:cNvSpPr>
              <p:nvPr userDrawn="1"/>
            </p:nvSpPr>
            <p:spPr bwMode="auto">
              <a:xfrm>
                <a:off x="585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5" name="Oval 668">
                <a:extLst>
                  <a:ext uri="{FF2B5EF4-FFF2-40B4-BE49-F238E27FC236}">
                    <a16:creationId xmlns:a16="http://schemas.microsoft.com/office/drawing/2014/main" id="{683D6E74-506F-4CC7-AD83-F50CEF45E70E}"/>
                  </a:ext>
                </a:extLst>
              </p:cNvPr>
              <p:cNvSpPr>
                <a:spLocks noChangeArrowheads="1"/>
              </p:cNvSpPr>
              <p:nvPr userDrawn="1"/>
            </p:nvSpPr>
            <p:spPr bwMode="auto">
              <a:xfrm>
                <a:off x="585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6" name="Oval 669">
                <a:extLst>
                  <a:ext uri="{FF2B5EF4-FFF2-40B4-BE49-F238E27FC236}">
                    <a16:creationId xmlns:a16="http://schemas.microsoft.com/office/drawing/2014/main" id="{EFF5BDE3-3837-47DF-8CE2-DF69887116E4}"/>
                  </a:ext>
                </a:extLst>
              </p:cNvPr>
              <p:cNvSpPr>
                <a:spLocks noChangeArrowheads="1"/>
              </p:cNvSpPr>
              <p:nvPr userDrawn="1"/>
            </p:nvSpPr>
            <p:spPr bwMode="auto">
              <a:xfrm>
                <a:off x="572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7" name="Oval 670">
                <a:extLst>
                  <a:ext uri="{FF2B5EF4-FFF2-40B4-BE49-F238E27FC236}">
                    <a16:creationId xmlns:a16="http://schemas.microsoft.com/office/drawing/2014/main" id="{05B140F8-837A-47DA-8A82-A589DB3FD87B}"/>
                  </a:ext>
                </a:extLst>
              </p:cNvPr>
              <p:cNvSpPr>
                <a:spLocks noChangeArrowheads="1"/>
              </p:cNvSpPr>
              <p:nvPr userDrawn="1"/>
            </p:nvSpPr>
            <p:spPr bwMode="auto">
              <a:xfrm>
                <a:off x="572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8" name="Oval 671">
                <a:extLst>
                  <a:ext uri="{FF2B5EF4-FFF2-40B4-BE49-F238E27FC236}">
                    <a16:creationId xmlns:a16="http://schemas.microsoft.com/office/drawing/2014/main" id="{FCB428E3-8F6F-46A4-AD4D-790641CCA0ED}"/>
                  </a:ext>
                </a:extLst>
              </p:cNvPr>
              <p:cNvSpPr>
                <a:spLocks noChangeArrowheads="1"/>
              </p:cNvSpPr>
              <p:nvPr userDrawn="1"/>
            </p:nvSpPr>
            <p:spPr bwMode="auto">
              <a:xfrm>
                <a:off x="585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9" name="Oval 672">
                <a:extLst>
                  <a:ext uri="{FF2B5EF4-FFF2-40B4-BE49-F238E27FC236}">
                    <a16:creationId xmlns:a16="http://schemas.microsoft.com/office/drawing/2014/main" id="{0AE9C263-0C18-4283-B2E3-9AC574B201E2}"/>
                  </a:ext>
                </a:extLst>
              </p:cNvPr>
              <p:cNvSpPr>
                <a:spLocks noChangeArrowheads="1"/>
              </p:cNvSpPr>
              <p:nvPr userDrawn="1"/>
            </p:nvSpPr>
            <p:spPr bwMode="auto">
              <a:xfrm>
                <a:off x="585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0" name="Oval 673">
                <a:extLst>
                  <a:ext uri="{FF2B5EF4-FFF2-40B4-BE49-F238E27FC236}">
                    <a16:creationId xmlns:a16="http://schemas.microsoft.com/office/drawing/2014/main" id="{6FC249A2-AF04-43AE-8830-10DC022EE4E2}"/>
                  </a:ext>
                </a:extLst>
              </p:cNvPr>
              <p:cNvSpPr>
                <a:spLocks noChangeArrowheads="1"/>
              </p:cNvSpPr>
              <p:nvPr userDrawn="1"/>
            </p:nvSpPr>
            <p:spPr bwMode="auto">
              <a:xfrm>
                <a:off x="572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1" name="Oval 674">
                <a:extLst>
                  <a:ext uri="{FF2B5EF4-FFF2-40B4-BE49-F238E27FC236}">
                    <a16:creationId xmlns:a16="http://schemas.microsoft.com/office/drawing/2014/main" id="{405A50DE-8717-441C-82E2-4C00F52A088D}"/>
                  </a:ext>
                </a:extLst>
              </p:cNvPr>
              <p:cNvSpPr>
                <a:spLocks noChangeArrowheads="1"/>
              </p:cNvSpPr>
              <p:nvPr userDrawn="1"/>
            </p:nvSpPr>
            <p:spPr bwMode="auto">
              <a:xfrm>
                <a:off x="572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2" name="Oval 675">
                <a:extLst>
                  <a:ext uri="{FF2B5EF4-FFF2-40B4-BE49-F238E27FC236}">
                    <a16:creationId xmlns:a16="http://schemas.microsoft.com/office/drawing/2014/main" id="{1150F74A-E558-4822-B192-BDDA7D5EE47C}"/>
                  </a:ext>
                </a:extLst>
              </p:cNvPr>
              <p:cNvSpPr>
                <a:spLocks noChangeArrowheads="1"/>
              </p:cNvSpPr>
              <p:nvPr userDrawn="1"/>
            </p:nvSpPr>
            <p:spPr bwMode="auto">
              <a:xfrm>
                <a:off x="585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3" name="Oval 676">
                <a:extLst>
                  <a:ext uri="{FF2B5EF4-FFF2-40B4-BE49-F238E27FC236}">
                    <a16:creationId xmlns:a16="http://schemas.microsoft.com/office/drawing/2014/main" id="{DE169598-3242-44B9-AD70-D27DFFB1E5BC}"/>
                  </a:ext>
                </a:extLst>
              </p:cNvPr>
              <p:cNvSpPr>
                <a:spLocks noChangeArrowheads="1"/>
              </p:cNvSpPr>
              <p:nvPr userDrawn="1"/>
            </p:nvSpPr>
            <p:spPr bwMode="auto">
              <a:xfrm>
                <a:off x="585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4" name="Oval 677">
                <a:extLst>
                  <a:ext uri="{FF2B5EF4-FFF2-40B4-BE49-F238E27FC236}">
                    <a16:creationId xmlns:a16="http://schemas.microsoft.com/office/drawing/2014/main" id="{298A575E-76CB-4C85-B8D5-C07D56517D15}"/>
                  </a:ext>
                </a:extLst>
              </p:cNvPr>
              <p:cNvSpPr>
                <a:spLocks noChangeArrowheads="1"/>
              </p:cNvSpPr>
              <p:nvPr userDrawn="1"/>
            </p:nvSpPr>
            <p:spPr bwMode="auto">
              <a:xfrm>
                <a:off x="572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5" name="Oval 678">
                <a:extLst>
                  <a:ext uri="{FF2B5EF4-FFF2-40B4-BE49-F238E27FC236}">
                    <a16:creationId xmlns:a16="http://schemas.microsoft.com/office/drawing/2014/main" id="{9E74840B-214B-46B2-823C-74264A0DCBDD}"/>
                  </a:ext>
                </a:extLst>
              </p:cNvPr>
              <p:cNvSpPr>
                <a:spLocks noChangeArrowheads="1"/>
              </p:cNvSpPr>
              <p:nvPr userDrawn="1"/>
            </p:nvSpPr>
            <p:spPr bwMode="auto">
              <a:xfrm>
                <a:off x="5599"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6" name="Oval 679">
                <a:extLst>
                  <a:ext uri="{FF2B5EF4-FFF2-40B4-BE49-F238E27FC236}">
                    <a16:creationId xmlns:a16="http://schemas.microsoft.com/office/drawing/2014/main" id="{8A70C38F-3787-46B5-890B-5C07006E5F7B}"/>
                  </a:ext>
                </a:extLst>
              </p:cNvPr>
              <p:cNvSpPr>
                <a:spLocks noChangeArrowheads="1"/>
              </p:cNvSpPr>
              <p:nvPr userDrawn="1"/>
            </p:nvSpPr>
            <p:spPr bwMode="auto">
              <a:xfrm>
                <a:off x="5599"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7" name="Oval 680">
                <a:extLst>
                  <a:ext uri="{FF2B5EF4-FFF2-40B4-BE49-F238E27FC236}">
                    <a16:creationId xmlns:a16="http://schemas.microsoft.com/office/drawing/2014/main" id="{972B0EDB-DCC0-467F-9C86-224A8ADFEDB3}"/>
                  </a:ext>
                </a:extLst>
              </p:cNvPr>
              <p:cNvSpPr>
                <a:spLocks noChangeArrowheads="1"/>
              </p:cNvSpPr>
              <p:nvPr userDrawn="1"/>
            </p:nvSpPr>
            <p:spPr bwMode="auto">
              <a:xfrm>
                <a:off x="5470"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8" name="Oval 681">
                <a:extLst>
                  <a:ext uri="{FF2B5EF4-FFF2-40B4-BE49-F238E27FC236}">
                    <a16:creationId xmlns:a16="http://schemas.microsoft.com/office/drawing/2014/main" id="{1E771C4E-450B-4CE2-86B6-2D3DC93A138B}"/>
                  </a:ext>
                </a:extLst>
              </p:cNvPr>
              <p:cNvSpPr>
                <a:spLocks noChangeArrowheads="1"/>
              </p:cNvSpPr>
              <p:nvPr userDrawn="1"/>
            </p:nvSpPr>
            <p:spPr bwMode="auto">
              <a:xfrm>
                <a:off x="534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9" name="Oval 682">
                <a:extLst>
                  <a:ext uri="{FF2B5EF4-FFF2-40B4-BE49-F238E27FC236}">
                    <a16:creationId xmlns:a16="http://schemas.microsoft.com/office/drawing/2014/main" id="{5F50E7E9-19F7-49AF-B3BC-D2749D9A0BCE}"/>
                  </a:ext>
                </a:extLst>
              </p:cNvPr>
              <p:cNvSpPr>
                <a:spLocks noChangeArrowheads="1"/>
              </p:cNvSpPr>
              <p:nvPr userDrawn="1"/>
            </p:nvSpPr>
            <p:spPr bwMode="auto">
              <a:xfrm>
                <a:off x="6118"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0" name="Oval 683">
                <a:extLst>
                  <a:ext uri="{FF2B5EF4-FFF2-40B4-BE49-F238E27FC236}">
                    <a16:creationId xmlns:a16="http://schemas.microsoft.com/office/drawing/2014/main" id="{369B12D9-A86F-4147-9C33-514FB4B9F30B}"/>
                  </a:ext>
                </a:extLst>
              </p:cNvPr>
              <p:cNvSpPr>
                <a:spLocks noChangeArrowheads="1"/>
              </p:cNvSpPr>
              <p:nvPr userDrawn="1"/>
            </p:nvSpPr>
            <p:spPr bwMode="auto">
              <a:xfrm>
                <a:off x="6118"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1" name="Oval 684">
                <a:extLst>
                  <a:ext uri="{FF2B5EF4-FFF2-40B4-BE49-F238E27FC236}">
                    <a16:creationId xmlns:a16="http://schemas.microsoft.com/office/drawing/2014/main" id="{26E6D2AA-91B4-4114-9F5F-9BC47C227BA3}"/>
                  </a:ext>
                </a:extLst>
              </p:cNvPr>
              <p:cNvSpPr>
                <a:spLocks noChangeArrowheads="1"/>
              </p:cNvSpPr>
              <p:nvPr userDrawn="1"/>
            </p:nvSpPr>
            <p:spPr bwMode="auto">
              <a:xfrm>
                <a:off x="6247"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2" name="Oval 685">
                <a:extLst>
                  <a:ext uri="{FF2B5EF4-FFF2-40B4-BE49-F238E27FC236}">
                    <a16:creationId xmlns:a16="http://schemas.microsoft.com/office/drawing/2014/main" id="{E72F2185-E71C-40C0-84A2-DFECF590F38B}"/>
                  </a:ext>
                </a:extLst>
              </p:cNvPr>
              <p:cNvSpPr>
                <a:spLocks noChangeArrowheads="1"/>
              </p:cNvSpPr>
              <p:nvPr userDrawn="1"/>
            </p:nvSpPr>
            <p:spPr bwMode="auto">
              <a:xfrm>
                <a:off x="6247"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3" name="Oval 686">
                <a:extLst>
                  <a:ext uri="{FF2B5EF4-FFF2-40B4-BE49-F238E27FC236}">
                    <a16:creationId xmlns:a16="http://schemas.microsoft.com/office/drawing/2014/main" id="{AE195754-19A1-4060-A5E8-BE7F9A0A266F}"/>
                  </a:ext>
                </a:extLst>
              </p:cNvPr>
              <p:cNvSpPr>
                <a:spLocks noChangeArrowheads="1"/>
              </p:cNvSpPr>
              <p:nvPr userDrawn="1"/>
            </p:nvSpPr>
            <p:spPr bwMode="auto">
              <a:xfrm>
                <a:off x="6118"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4" name="Oval 687">
                <a:extLst>
                  <a:ext uri="{FF2B5EF4-FFF2-40B4-BE49-F238E27FC236}">
                    <a16:creationId xmlns:a16="http://schemas.microsoft.com/office/drawing/2014/main" id="{1211806B-5DA2-406A-9E92-D0FC640D3BC2}"/>
                  </a:ext>
                </a:extLst>
              </p:cNvPr>
              <p:cNvSpPr>
                <a:spLocks noChangeArrowheads="1"/>
              </p:cNvSpPr>
              <p:nvPr userDrawn="1"/>
            </p:nvSpPr>
            <p:spPr bwMode="auto">
              <a:xfrm>
                <a:off x="6118"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5" name="Oval 688">
                <a:extLst>
                  <a:ext uri="{FF2B5EF4-FFF2-40B4-BE49-F238E27FC236}">
                    <a16:creationId xmlns:a16="http://schemas.microsoft.com/office/drawing/2014/main" id="{B8E6C14E-02D1-4982-8288-0AADF022E0F0}"/>
                  </a:ext>
                </a:extLst>
              </p:cNvPr>
              <p:cNvSpPr>
                <a:spLocks noChangeArrowheads="1"/>
              </p:cNvSpPr>
              <p:nvPr userDrawn="1"/>
            </p:nvSpPr>
            <p:spPr bwMode="auto">
              <a:xfrm>
                <a:off x="6118"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6" name="Oval 689">
                <a:extLst>
                  <a:ext uri="{FF2B5EF4-FFF2-40B4-BE49-F238E27FC236}">
                    <a16:creationId xmlns:a16="http://schemas.microsoft.com/office/drawing/2014/main" id="{1EA69D10-48EB-49D8-ACEC-F62087D14270}"/>
                  </a:ext>
                </a:extLst>
              </p:cNvPr>
              <p:cNvSpPr>
                <a:spLocks noChangeArrowheads="1"/>
              </p:cNvSpPr>
              <p:nvPr userDrawn="1"/>
            </p:nvSpPr>
            <p:spPr bwMode="auto">
              <a:xfrm>
                <a:off x="6118"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7" name="Oval 690">
                <a:extLst>
                  <a:ext uri="{FF2B5EF4-FFF2-40B4-BE49-F238E27FC236}">
                    <a16:creationId xmlns:a16="http://schemas.microsoft.com/office/drawing/2014/main" id="{1428FA3E-E697-4F94-9E14-AB53FDE60CBE}"/>
                  </a:ext>
                </a:extLst>
              </p:cNvPr>
              <p:cNvSpPr>
                <a:spLocks noChangeArrowheads="1"/>
              </p:cNvSpPr>
              <p:nvPr userDrawn="1"/>
            </p:nvSpPr>
            <p:spPr bwMode="auto">
              <a:xfrm>
                <a:off x="6247"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8" name="Oval 691">
                <a:extLst>
                  <a:ext uri="{FF2B5EF4-FFF2-40B4-BE49-F238E27FC236}">
                    <a16:creationId xmlns:a16="http://schemas.microsoft.com/office/drawing/2014/main" id="{8255B177-FFA9-44C3-A03B-E156299AD694}"/>
                  </a:ext>
                </a:extLst>
              </p:cNvPr>
              <p:cNvSpPr>
                <a:spLocks noChangeArrowheads="1"/>
              </p:cNvSpPr>
              <p:nvPr userDrawn="1"/>
            </p:nvSpPr>
            <p:spPr bwMode="auto">
              <a:xfrm>
                <a:off x="6247"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9" name="Oval 692">
                <a:extLst>
                  <a:ext uri="{FF2B5EF4-FFF2-40B4-BE49-F238E27FC236}">
                    <a16:creationId xmlns:a16="http://schemas.microsoft.com/office/drawing/2014/main" id="{A7BDEC12-EEE1-47E0-B375-927F458164F4}"/>
                  </a:ext>
                </a:extLst>
              </p:cNvPr>
              <p:cNvSpPr>
                <a:spLocks noChangeArrowheads="1"/>
              </p:cNvSpPr>
              <p:nvPr userDrawn="1"/>
            </p:nvSpPr>
            <p:spPr bwMode="auto">
              <a:xfrm>
                <a:off x="6247"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0" name="Oval 693">
                <a:extLst>
                  <a:ext uri="{FF2B5EF4-FFF2-40B4-BE49-F238E27FC236}">
                    <a16:creationId xmlns:a16="http://schemas.microsoft.com/office/drawing/2014/main" id="{DC6DE389-F256-4991-9988-D57E9C3E8BB5}"/>
                  </a:ext>
                </a:extLst>
              </p:cNvPr>
              <p:cNvSpPr>
                <a:spLocks noChangeArrowheads="1"/>
              </p:cNvSpPr>
              <p:nvPr userDrawn="1"/>
            </p:nvSpPr>
            <p:spPr bwMode="auto">
              <a:xfrm>
                <a:off x="637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1" name="Oval 694">
                <a:extLst>
                  <a:ext uri="{FF2B5EF4-FFF2-40B4-BE49-F238E27FC236}">
                    <a16:creationId xmlns:a16="http://schemas.microsoft.com/office/drawing/2014/main" id="{7FBB56BD-A3B0-48FD-B9B2-994D26A782F5}"/>
                  </a:ext>
                </a:extLst>
              </p:cNvPr>
              <p:cNvSpPr>
                <a:spLocks noChangeArrowheads="1"/>
              </p:cNvSpPr>
              <p:nvPr userDrawn="1"/>
            </p:nvSpPr>
            <p:spPr bwMode="auto">
              <a:xfrm>
                <a:off x="6247"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2" name="Oval 695">
                <a:extLst>
                  <a:ext uri="{FF2B5EF4-FFF2-40B4-BE49-F238E27FC236}">
                    <a16:creationId xmlns:a16="http://schemas.microsoft.com/office/drawing/2014/main" id="{9DCF8B7F-BEF7-4122-A445-91DCD003D0CA}"/>
                  </a:ext>
                </a:extLst>
              </p:cNvPr>
              <p:cNvSpPr>
                <a:spLocks noChangeArrowheads="1"/>
              </p:cNvSpPr>
              <p:nvPr userDrawn="1"/>
            </p:nvSpPr>
            <p:spPr bwMode="auto">
              <a:xfrm>
                <a:off x="4433"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5" name="Oval 698">
                <a:extLst>
                  <a:ext uri="{FF2B5EF4-FFF2-40B4-BE49-F238E27FC236}">
                    <a16:creationId xmlns:a16="http://schemas.microsoft.com/office/drawing/2014/main" id="{77526A3E-86AD-4E19-A130-B9B161053EA6}"/>
                  </a:ext>
                </a:extLst>
              </p:cNvPr>
              <p:cNvSpPr>
                <a:spLocks noChangeArrowheads="1"/>
              </p:cNvSpPr>
              <p:nvPr userDrawn="1"/>
            </p:nvSpPr>
            <p:spPr bwMode="auto">
              <a:xfrm>
                <a:off x="5082"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6" name="Oval 699">
                <a:extLst>
                  <a:ext uri="{FF2B5EF4-FFF2-40B4-BE49-F238E27FC236}">
                    <a16:creationId xmlns:a16="http://schemas.microsoft.com/office/drawing/2014/main" id="{51B6B375-6CB0-45DE-BBFB-26730AC85409}"/>
                  </a:ext>
                </a:extLst>
              </p:cNvPr>
              <p:cNvSpPr>
                <a:spLocks noChangeArrowheads="1"/>
              </p:cNvSpPr>
              <p:nvPr userDrawn="1"/>
            </p:nvSpPr>
            <p:spPr bwMode="auto">
              <a:xfrm>
                <a:off x="4822"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7" name="Oval 700">
                <a:extLst>
                  <a:ext uri="{FF2B5EF4-FFF2-40B4-BE49-F238E27FC236}">
                    <a16:creationId xmlns:a16="http://schemas.microsoft.com/office/drawing/2014/main" id="{ADCADA8A-D9ED-4F05-ABA9-46B4893C2CBD}"/>
                  </a:ext>
                </a:extLst>
              </p:cNvPr>
              <p:cNvSpPr>
                <a:spLocks noChangeArrowheads="1"/>
              </p:cNvSpPr>
              <p:nvPr userDrawn="1"/>
            </p:nvSpPr>
            <p:spPr bwMode="auto">
              <a:xfrm>
                <a:off x="469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8" name="Oval 701">
                <a:extLst>
                  <a:ext uri="{FF2B5EF4-FFF2-40B4-BE49-F238E27FC236}">
                    <a16:creationId xmlns:a16="http://schemas.microsoft.com/office/drawing/2014/main" id="{5ADF7CE4-2F63-4A47-B86B-4932D823AC09}"/>
                  </a:ext>
                </a:extLst>
              </p:cNvPr>
              <p:cNvSpPr>
                <a:spLocks noChangeArrowheads="1"/>
              </p:cNvSpPr>
              <p:nvPr userDrawn="1"/>
            </p:nvSpPr>
            <p:spPr bwMode="auto">
              <a:xfrm>
                <a:off x="456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9" name="Oval 702">
                <a:extLst>
                  <a:ext uri="{FF2B5EF4-FFF2-40B4-BE49-F238E27FC236}">
                    <a16:creationId xmlns:a16="http://schemas.microsoft.com/office/drawing/2014/main" id="{A0ACE6AA-79EC-4A8A-8337-674A22662B55}"/>
                  </a:ext>
                </a:extLst>
              </p:cNvPr>
              <p:cNvSpPr>
                <a:spLocks noChangeArrowheads="1"/>
              </p:cNvSpPr>
              <p:nvPr userDrawn="1"/>
            </p:nvSpPr>
            <p:spPr bwMode="auto">
              <a:xfrm>
                <a:off x="5211"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0" name="Oval 703">
                <a:extLst>
                  <a:ext uri="{FF2B5EF4-FFF2-40B4-BE49-F238E27FC236}">
                    <a16:creationId xmlns:a16="http://schemas.microsoft.com/office/drawing/2014/main" id="{0DA4A711-D458-4923-A618-DAC4F3CB4BCB}"/>
                  </a:ext>
                </a:extLst>
              </p:cNvPr>
              <p:cNvSpPr>
                <a:spLocks noChangeArrowheads="1"/>
              </p:cNvSpPr>
              <p:nvPr userDrawn="1"/>
            </p:nvSpPr>
            <p:spPr bwMode="auto">
              <a:xfrm>
                <a:off x="5470"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1" name="Oval 704">
                <a:extLst>
                  <a:ext uri="{FF2B5EF4-FFF2-40B4-BE49-F238E27FC236}">
                    <a16:creationId xmlns:a16="http://schemas.microsoft.com/office/drawing/2014/main" id="{74581CA0-4A88-4E3E-A7D6-E2ED9DACB980}"/>
                  </a:ext>
                </a:extLst>
              </p:cNvPr>
              <p:cNvSpPr>
                <a:spLocks noChangeArrowheads="1"/>
              </p:cNvSpPr>
              <p:nvPr userDrawn="1"/>
            </p:nvSpPr>
            <p:spPr bwMode="auto">
              <a:xfrm>
                <a:off x="4563"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2" name="Oval 705">
                <a:extLst>
                  <a:ext uri="{FF2B5EF4-FFF2-40B4-BE49-F238E27FC236}">
                    <a16:creationId xmlns:a16="http://schemas.microsoft.com/office/drawing/2014/main" id="{74C51CE6-C1AF-4D1C-85B1-909F8E0C80AB}"/>
                  </a:ext>
                </a:extLst>
              </p:cNvPr>
              <p:cNvSpPr>
                <a:spLocks noChangeArrowheads="1"/>
              </p:cNvSpPr>
              <p:nvPr userDrawn="1"/>
            </p:nvSpPr>
            <p:spPr bwMode="auto">
              <a:xfrm>
                <a:off x="637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3" name="Oval 706">
                <a:extLst>
                  <a:ext uri="{FF2B5EF4-FFF2-40B4-BE49-F238E27FC236}">
                    <a16:creationId xmlns:a16="http://schemas.microsoft.com/office/drawing/2014/main" id="{6148A086-E20B-4A14-926D-8069148C9D96}"/>
                  </a:ext>
                </a:extLst>
              </p:cNvPr>
              <p:cNvSpPr>
                <a:spLocks noChangeArrowheads="1"/>
              </p:cNvSpPr>
              <p:nvPr userDrawn="1"/>
            </p:nvSpPr>
            <p:spPr bwMode="auto">
              <a:xfrm>
                <a:off x="6247"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4" name="Oval 707">
                <a:extLst>
                  <a:ext uri="{FF2B5EF4-FFF2-40B4-BE49-F238E27FC236}">
                    <a16:creationId xmlns:a16="http://schemas.microsoft.com/office/drawing/2014/main" id="{EE1D1202-4129-4A02-A6A1-24E63DDF5A2E}"/>
                  </a:ext>
                </a:extLst>
              </p:cNvPr>
              <p:cNvSpPr>
                <a:spLocks noChangeArrowheads="1"/>
              </p:cNvSpPr>
              <p:nvPr userDrawn="1"/>
            </p:nvSpPr>
            <p:spPr bwMode="auto">
              <a:xfrm>
                <a:off x="6118"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5" name="Oval 708">
                <a:extLst>
                  <a:ext uri="{FF2B5EF4-FFF2-40B4-BE49-F238E27FC236}">
                    <a16:creationId xmlns:a16="http://schemas.microsoft.com/office/drawing/2014/main" id="{5D192D27-6995-410A-85BF-16DEEF567B54}"/>
                  </a:ext>
                </a:extLst>
              </p:cNvPr>
              <p:cNvSpPr>
                <a:spLocks noChangeArrowheads="1"/>
              </p:cNvSpPr>
              <p:nvPr userDrawn="1"/>
            </p:nvSpPr>
            <p:spPr bwMode="auto">
              <a:xfrm>
                <a:off x="5988"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6" name="Oval 709">
                <a:extLst>
                  <a:ext uri="{FF2B5EF4-FFF2-40B4-BE49-F238E27FC236}">
                    <a16:creationId xmlns:a16="http://schemas.microsoft.com/office/drawing/2014/main" id="{66C56728-F06D-4490-8C2B-3CA43DB4EF98}"/>
                  </a:ext>
                </a:extLst>
              </p:cNvPr>
              <p:cNvSpPr>
                <a:spLocks noChangeArrowheads="1"/>
              </p:cNvSpPr>
              <p:nvPr userDrawn="1"/>
            </p:nvSpPr>
            <p:spPr bwMode="auto">
              <a:xfrm>
                <a:off x="585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7" name="Oval 710">
                <a:extLst>
                  <a:ext uri="{FF2B5EF4-FFF2-40B4-BE49-F238E27FC236}">
                    <a16:creationId xmlns:a16="http://schemas.microsoft.com/office/drawing/2014/main" id="{739694DE-93AA-44EB-B9D1-06EDE1E89D8A}"/>
                  </a:ext>
                </a:extLst>
              </p:cNvPr>
              <p:cNvSpPr>
                <a:spLocks noChangeArrowheads="1"/>
              </p:cNvSpPr>
              <p:nvPr userDrawn="1"/>
            </p:nvSpPr>
            <p:spPr bwMode="auto">
              <a:xfrm>
                <a:off x="5859"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8" name="Oval 711">
                <a:extLst>
                  <a:ext uri="{FF2B5EF4-FFF2-40B4-BE49-F238E27FC236}">
                    <a16:creationId xmlns:a16="http://schemas.microsoft.com/office/drawing/2014/main" id="{81177DD7-D9BD-4B29-B891-A8B39B7539E0}"/>
                  </a:ext>
                </a:extLst>
              </p:cNvPr>
              <p:cNvSpPr>
                <a:spLocks noChangeArrowheads="1"/>
              </p:cNvSpPr>
              <p:nvPr userDrawn="1"/>
            </p:nvSpPr>
            <p:spPr bwMode="auto">
              <a:xfrm>
                <a:off x="572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 name="Oval 712">
                <a:extLst>
                  <a:ext uri="{FF2B5EF4-FFF2-40B4-BE49-F238E27FC236}">
                    <a16:creationId xmlns:a16="http://schemas.microsoft.com/office/drawing/2014/main" id="{8F27BFC8-AF73-414E-80FC-A66BECEE11EB}"/>
                  </a:ext>
                </a:extLst>
              </p:cNvPr>
              <p:cNvSpPr>
                <a:spLocks noChangeArrowheads="1"/>
              </p:cNvSpPr>
              <p:nvPr userDrawn="1"/>
            </p:nvSpPr>
            <p:spPr bwMode="auto">
              <a:xfrm>
                <a:off x="5599"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 name="Oval 713">
                <a:extLst>
                  <a:ext uri="{FF2B5EF4-FFF2-40B4-BE49-F238E27FC236}">
                    <a16:creationId xmlns:a16="http://schemas.microsoft.com/office/drawing/2014/main" id="{7F63385E-B8DF-4A84-845D-8A245FBB1A12}"/>
                  </a:ext>
                </a:extLst>
              </p:cNvPr>
              <p:cNvSpPr>
                <a:spLocks noChangeArrowheads="1"/>
              </p:cNvSpPr>
              <p:nvPr userDrawn="1"/>
            </p:nvSpPr>
            <p:spPr bwMode="auto">
              <a:xfrm>
                <a:off x="5470"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 name="Oval 714">
                <a:extLst>
                  <a:ext uri="{FF2B5EF4-FFF2-40B4-BE49-F238E27FC236}">
                    <a16:creationId xmlns:a16="http://schemas.microsoft.com/office/drawing/2014/main" id="{C5BF6632-CB33-4C7C-843C-348FFB2FBE61}"/>
                  </a:ext>
                </a:extLst>
              </p:cNvPr>
              <p:cNvSpPr>
                <a:spLocks noChangeArrowheads="1"/>
              </p:cNvSpPr>
              <p:nvPr userDrawn="1"/>
            </p:nvSpPr>
            <p:spPr bwMode="auto">
              <a:xfrm>
                <a:off x="5470"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2" name="Oval 715">
                <a:extLst>
                  <a:ext uri="{FF2B5EF4-FFF2-40B4-BE49-F238E27FC236}">
                    <a16:creationId xmlns:a16="http://schemas.microsoft.com/office/drawing/2014/main" id="{B8D6AA06-D5E8-4CC1-8D8C-E179802041EF}"/>
                  </a:ext>
                </a:extLst>
              </p:cNvPr>
              <p:cNvSpPr>
                <a:spLocks noChangeArrowheads="1"/>
              </p:cNvSpPr>
              <p:nvPr userDrawn="1"/>
            </p:nvSpPr>
            <p:spPr bwMode="auto">
              <a:xfrm>
                <a:off x="534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3" name="Oval 716">
                <a:extLst>
                  <a:ext uri="{FF2B5EF4-FFF2-40B4-BE49-F238E27FC236}">
                    <a16:creationId xmlns:a16="http://schemas.microsoft.com/office/drawing/2014/main" id="{8FABE224-E520-4DD9-ADAF-DF28778E2A79}"/>
                  </a:ext>
                </a:extLst>
              </p:cNvPr>
              <p:cNvSpPr>
                <a:spLocks noChangeArrowheads="1"/>
              </p:cNvSpPr>
              <p:nvPr userDrawn="1"/>
            </p:nvSpPr>
            <p:spPr bwMode="auto">
              <a:xfrm>
                <a:off x="521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4" name="Oval 717">
                <a:extLst>
                  <a:ext uri="{FF2B5EF4-FFF2-40B4-BE49-F238E27FC236}">
                    <a16:creationId xmlns:a16="http://schemas.microsoft.com/office/drawing/2014/main" id="{9853FB4B-6001-44D6-BF83-3C62AF77B1E8}"/>
                  </a:ext>
                </a:extLst>
              </p:cNvPr>
              <p:cNvSpPr>
                <a:spLocks noChangeArrowheads="1"/>
              </p:cNvSpPr>
              <p:nvPr userDrawn="1"/>
            </p:nvSpPr>
            <p:spPr bwMode="auto">
              <a:xfrm>
                <a:off x="5211"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5" name="Oval 718">
                <a:extLst>
                  <a:ext uri="{FF2B5EF4-FFF2-40B4-BE49-F238E27FC236}">
                    <a16:creationId xmlns:a16="http://schemas.microsoft.com/office/drawing/2014/main" id="{ED1AC1FE-6F65-46E5-9BFF-ACE0388E366A}"/>
                  </a:ext>
                </a:extLst>
              </p:cNvPr>
              <p:cNvSpPr>
                <a:spLocks noChangeArrowheads="1"/>
              </p:cNvSpPr>
              <p:nvPr userDrawn="1"/>
            </p:nvSpPr>
            <p:spPr bwMode="auto">
              <a:xfrm>
                <a:off x="508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6" name="Oval 719">
                <a:extLst>
                  <a:ext uri="{FF2B5EF4-FFF2-40B4-BE49-F238E27FC236}">
                    <a16:creationId xmlns:a16="http://schemas.microsoft.com/office/drawing/2014/main" id="{235126F9-EF0E-4574-A4DE-61F550FE1A74}"/>
                  </a:ext>
                </a:extLst>
              </p:cNvPr>
              <p:cNvSpPr>
                <a:spLocks noChangeArrowheads="1"/>
              </p:cNvSpPr>
              <p:nvPr userDrawn="1"/>
            </p:nvSpPr>
            <p:spPr bwMode="auto">
              <a:xfrm>
                <a:off x="5082"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7" name="Oval 720">
                <a:extLst>
                  <a:ext uri="{FF2B5EF4-FFF2-40B4-BE49-F238E27FC236}">
                    <a16:creationId xmlns:a16="http://schemas.microsoft.com/office/drawing/2014/main" id="{6C1295E0-6BDA-4A89-86B5-2D11285FB975}"/>
                  </a:ext>
                </a:extLst>
              </p:cNvPr>
              <p:cNvSpPr>
                <a:spLocks noChangeArrowheads="1"/>
              </p:cNvSpPr>
              <p:nvPr userDrawn="1"/>
            </p:nvSpPr>
            <p:spPr bwMode="auto">
              <a:xfrm>
                <a:off x="495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8" name="Oval 721">
                <a:extLst>
                  <a:ext uri="{FF2B5EF4-FFF2-40B4-BE49-F238E27FC236}">
                    <a16:creationId xmlns:a16="http://schemas.microsoft.com/office/drawing/2014/main" id="{A3B38E21-BA52-49FD-84D5-CBE58492C091}"/>
                  </a:ext>
                </a:extLst>
              </p:cNvPr>
              <p:cNvSpPr>
                <a:spLocks noChangeArrowheads="1"/>
              </p:cNvSpPr>
              <p:nvPr userDrawn="1"/>
            </p:nvSpPr>
            <p:spPr bwMode="auto">
              <a:xfrm>
                <a:off x="4822" y="56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9" name="Oval 722">
                <a:extLst>
                  <a:ext uri="{FF2B5EF4-FFF2-40B4-BE49-F238E27FC236}">
                    <a16:creationId xmlns:a16="http://schemas.microsoft.com/office/drawing/2014/main" id="{F00C90E5-0D89-4B4E-B5C6-764F55F47B08}"/>
                  </a:ext>
                </a:extLst>
              </p:cNvPr>
              <p:cNvSpPr>
                <a:spLocks noChangeArrowheads="1"/>
              </p:cNvSpPr>
              <p:nvPr userDrawn="1"/>
            </p:nvSpPr>
            <p:spPr bwMode="auto">
              <a:xfrm>
                <a:off x="469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0" name="Oval 723">
                <a:extLst>
                  <a:ext uri="{FF2B5EF4-FFF2-40B4-BE49-F238E27FC236}">
                    <a16:creationId xmlns:a16="http://schemas.microsoft.com/office/drawing/2014/main" id="{D741D7B2-D263-4CB2-B078-028319CB00D8}"/>
                  </a:ext>
                </a:extLst>
              </p:cNvPr>
              <p:cNvSpPr>
                <a:spLocks noChangeArrowheads="1"/>
              </p:cNvSpPr>
              <p:nvPr userDrawn="1"/>
            </p:nvSpPr>
            <p:spPr bwMode="auto">
              <a:xfrm>
                <a:off x="456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1" name="Oval 724">
                <a:extLst>
                  <a:ext uri="{FF2B5EF4-FFF2-40B4-BE49-F238E27FC236}">
                    <a16:creationId xmlns:a16="http://schemas.microsoft.com/office/drawing/2014/main" id="{D80091A1-CC91-4AE8-ADE4-98AD34327615}"/>
                  </a:ext>
                </a:extLst>
              </p:cNvPr>
              <p:cNvSpPr>
                <a:spLocks noChangeArrowheads="1"/>
              </p:cNvSpPr>
              <p:nvPr userDrawn="1"/>
            </p:nvSpPr>
            <p:spPr bwMode="auto">
              <a:xfrm>
                <a:off x="456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2" name="Oval 725">
                <a:extLst>
                  <a:ext uri="{FF2B5EF4-FFF2-40B4-BE49-F238E27FC236}">
                    <a16:creationId xmlns:a16="http://schemas.microsoft.com/office/drawing/2014/main" id="{05121C16-E493-4A5C-A949-10BD840BF78D}"/>
                  </a:ext>
                </a:extLst>
              </p:cNvPr>
              <p:cNvSpPr>
                <a:spLocks noChangeArrowheads="1"/>
              </p:cNvSpPr>
              <p:nvPr userDrawn="1"/>
            </p:nvSpPr>
            <p:spPr bwMode="auto">
              <a:xfrm>
                <a:off x="4433"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3" name="Oval 726">
                <a:extLst>
                  <a:ext uri="{FF2B5EF4-FFF2-40B4-BE49-F238E27FC236}">
                    <a16:creationId xmlns:a16="http://schemas.microsoft.com/office/drawing/2014/main" id="{5CDB3917-3A98-45FE-90D3-A5DAEABA119B}"/>
                  </a:ext>
                </a:extLst>
              </p:cNvPr>
              <p:cNvSpPr>
                <a:spLocks noChangeArrowheads="1"/>
              </p:cNvSpPr>
              <p:nvPr userDrawn="1"/>
            </p:nvSpPr>
            <p:spPr bwMode="auto">
              <a:xfrm>
                <a:off x="4433"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4" name="Oval 727">
                <a:extLst>
                  <a:ext uri="{FF2B5EF4-FFF2-40B4-BE49-F238E27FC236}">
                    <a16:creationId xmlns:a16="http://schemas.microsoft.com/office/drawing/2014/main" id="{DF13D2D6-633E-4D0A-8E49-C048B07BD1A9}"/>
                  </a:ext>
                </a:extLst>
              </p:cNvPr>
              <p:cNvSpPr>
                <a:spLocks noChangeArrowheads="1"/>
              </p:cNvSpPr>
              <p:nvPr userDrawn="1"/>
            </p:nvSpPr>
            <p:spPr bwMode="auto">
              <a:xfrm>
                <a:off x="4433"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5" name="Oval 728">
                <a:extLst>
                  <a:ext uri="{FF2B5EF4-FFF2-40B4-BE49-F238E27FC236}">
                    <a16:creationId xmlns:a16="http://schemas.microsoft.com/office/drawing/2014/main" id="{5D6C65CB-F628-41E8-B12D-A1A20C8C3482}"/>
                  </a:ext>
                </a:extLst>
              </p:cNvPr>
              <p:cNvSpPr>
                <a:spLocks noChangeArrowheads="1"/>
              </p:cNvSpPr>
              <p:nvPr userDrawn="1"/>
            </p:nvSpPr>
            <p:spPr bwMode="auto">
              <a:xfrm>
                <a:off x="4304"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6" name="Oval 729">
                <a:extLst>
                  <a:ext uri="{FF2B5EF4-FFF2-40B4-BE49-F238E27FC236}">
                    <a16:creationId xmlns:a16="http://schemas.microsoft.com/office/drawing/2014/main" id="{CA419F25-C69B-45AB-B748-B1499C63F633}"/>
                  </a:ext>
                </a:extLst>
              </p:cNvPr>
              <p:cNvSpPr>
                <a:spLocks noChangeArrowheads="1"/>
              </p:cNvSpPr>
              <p:nvPr userDrawn="1"/>
            </p:nvSpPr>
            <p:spPr bwMode="auto">
              <a:xfrm>
                <a:off x="4304"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7" name="Oval 730">
                <a:extLst>
                  <a:ext uri="{FF2B5EF4-FFF2-40B4-BE49-F238E27FC236}">
                    <a16:creationId xmlns:a16="http://schemas.microsoft.com/office/drawing/2014/main" id="{B85700FC-DA38-446C-9B4D-474B85966E24}"/>
                  </a:ext>
                </a:extLst>
              </p:cNvPr>
              <p:cNvSpPr>
                <a:spLocks noChangeArrowheads="1"/>
              </p:cNvSpPr>
              <p:nvPr userDrawn="1"/>
            </p:nvSpPr>
            <p:spPr bwMode="auto">
              <a:xfrm>
                <a:off x="4174"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8" name="Oval 731">
                <a:extLst>
                  <a:ext uri="{FF2B5EF4-FFF2-40B4-BE49-F238E27FC236}">
                    <a16:creationId xmlns:a16="http://schemas.microsoft.com/office/drawing/2014/main" id="{7398CB4B-CD9D-421B-8BE1-681148B06D64}"/>
                  </a:ext>
                </a:extLst>
              </p:cNvPr>
              <p:cNvSpPr>
                <a:spLocks noChangeArrowheads="1"/>
              </p:cNvSpPr>
              <p:nvPr userDrawn="1"/>
            </p:nvSpPr>
            <p:spPr bwMode="auto">
              <a:xfrm>
                <a:off x="4174"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9" name="Oval 732">
                <a:extLst>
                  <a:ext uri="{FF2B5EF4-FFF2-40B4-BE49-F238E27FC236}">
                    <a16:creationId xmlns:a16="http://schemas.microsoft.com/office/drawing/2014/main" id="{D692759A-73B4-4CA3-99B2-E37DB8DA42DB}"/>
                  </a:ext>
                </a:extLst>
              </p:cNvPr>
              <p:cNvSpPr>
                <a:spLocks noChangeArrowheads="1"/>
              </p:cNvSpPr>
              <p:nvPr userDrawn="1"/>
            </p:nvSpPr>
            <p:spPr bwMode="auto">
              <a:xfrm>
                <a:off x="4045"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0" name="Oval 733">
                <a:extLst>
                  <a:ext uri="{FF2B5EF4-FFF2-40B4-BE49-F238E27FC236}">
                    <a16:creationId xmlns:a16="http://schemas.microsoft.com/office/drawing/2014/main" id="{88B80BFB-B935-40AB-9630-AEB9D43B5941}"/>
                  </a:ext>
                </a:extLst>
              </p:cNvPr>
              <p:cNvSpPr>
                <a:spLocks noChangeArrowheads="1"/>
              </p:cNvSpPr>
              <p:nvPr userDrawn="1"/>
            </p:nvSpPr>
            <p:spPr bwMode="auto">
              <a:xfrm>
                <a:off x="4174"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1" name="Oval 734">
                <a:extLst>
                  <a:ext uri="{FF2B5EF4-FFF2-40B4-BE49-F238E27FC236}">
                    <a16:creationId xmlns:a16="http://schemas.microsoft.com/office/drawing/2014/main" id="{134AA4BE-72D7-4F08-92F3-5A1AA1A3F97F}"/>
                  </a:ext>
                </a:extLst>
              </p:cNvPr>
              <p:cNvSpPr>
                <a:spLocks noChangeArrowheads="1"/>
              </p:cNvSpPr>
              <p:nvPr userDrawn="1"/>
            </p:nvSpPr>
            <p:spPr bwMode="auto">
              <a:xfrm>
                <a:off x="4045"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2" name="Oval 735">
                <a:extLst>
                  <a:ext uri="{FF2B5EF4-FFF2-40B4-BE49-F238E27FC236}">
                    <a16:creationId xmlns:a16="http://schemas.microsoft.com/office/drawing/2014/main" id="{5E89C8E3-DF05-46F7-B754-F5D43AA42E01}"/>
                  </a:ext>
                </a:extLst>
              </p:cNvPr>
              <p:cNvSpPr>
                <a:spLocks noChangeArrowheads="1"/>
              </p:cNvSpPr>
              <p:nvPr userDrawn="1"/>
            </p:nvSpPr>
            <p:spPr bwMode="auto">
              <a:xfrm>
                <a:off x="4174"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3" name="Oval 736">
                <a:extLst>
                  <a:ext uri="{FF2B5EF4-FFF2-40B4-BE49-F238E27FC236}">
                    <a16:creationId xmlns:a16="http://schemas.microsoft.com/office/drawing/2014/main" id="{3E683338-4039-4B50-8039-E0890F6285B7}"/>
                  </a:ext>
                </a:extLst>
              </p:cNvPr>
              <p:cNvSpPr>
                <a:spLocks noChangeArrowheads="1"/>
              </p:cNvSpPr>
              <p:nvPr userDrawn="1"/>
            </p:nvSpPr>
            <p:spPr bwMode="auto">
              <a:xfrm>
                <a:off x="4045"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4" name="Oval 737">
                <a:extLst>
                  <a:ext uri="{FF2B5EF4-FFF2-40B4-BE49-F238E27FC236}">
                    <a16:creationId xmlns:a16="http://schemas.microsoft.com/office/drawing/2014/main" id="{56F27363-075E-46DB-B627-0485A48E87CA}"/>
                  </a:ext>
                </a:extLst>
              </p:cNvPr>
              <p:cNvSpPr>
                <a:spLocks noChangeArrowheads="1"/>
              </p:cNvSpPr>
              <p:nvPr userDrawn="1"/>
            </p:nvSpPr>
            <p:spPr bwMode="auto">
              <a:xfrm>
                <a:off x="4174"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5" name="Oval 738">
                <a:extLst>
                  <a:ext uri="{FF2B5EF4-FFF2-40B4-BE49-F238E27FC236}">
                    <a16:creationId xmlns:a16="http://schemas.microsoft.com/office/drawing/2014/main" id="{D1F1D4AD-72B2-43BD-8BD6-DA2D05C06702}"/>
                  </a:ext>
                </a:extLst>
              </p:cNvPr>
              <p:cNvSpPr>
                <a:spLocks noChangeArrowheads="1"/>
              </p:cNvSpPr>
              <p:nvPr userDrawn="1"/>
            </p:nvSpPr>
            <p:spPr bwMode="auto">
              <a:xfrm>
                <a:off x="417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6" name="Oval 739">
                <a:extLst>
                  <a:ext uri="{FF2B5EF4-FFF2-40B4-BE49-F238E27FC236}">
                    <a16:creationId xmlns:a16="http://schemas.microsoft.com/office/drawing/2014/main" id="{B5ECC616-8165-4F4D-A53B-16AD9B77161D}"/>
                  </a:ext>
                </a:extLst>
              </p:cNvPr>
              <p:cNvSpPr>
                <a:spLocks noChangeArrowheads="1"/>
              </p:cNvSpPr>
              <p:nvPr userDrawn="1"/>
            </p:nvSpPr>
            <p:spPr bwMode="auto">
              <a:xfrm>
                <a:off x="4304"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7" name="Oval 740">
                <a:extLst>
                  <a:ext uri="{FF2B5EF4-FFF2-40B4-BE49-F238E27FC236}">
                    <a16:creationId xmlns:a16="http://schemas.microsoft.com/office/drawing/2014/main" id="{7F6E1C6E-00B4-4D43-954B-F77540C241C9}"/>
                  </a:ext>
                </a:extLst>
              </p:cNvPr>
              <p:cNvSpPr>
                <a:spLocks noChangeArrowheads="1"/>
              </p:cNvSpPr>
              <p:nvPr userDrawn="1"/>
            </p:nvSpPr>
            <p:spPr bwMode="auto">
              <a:xfrm>
                <a:off x="4304"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8" name="Oval 741">
                <a:extLst>
                  <a:ext uri="{FF2B5EF4-FFF2-40B4-BE49-F238E27FC236}">
                    <a16:creationId xmlns:a16="http://schemas.microsoft.com/office/drawing/2014/main" id="{8107C385-2FC4-4C7F-AD7D-D3CA950E2F7A}"/>
                  </a:ext>
                </a:extLst>
              </p:cNvPr>
              <p:cNvSpPr>
                <a:spLocks noChangeArrowheads="1"/>
              </p:cNvSpPr>
              <p:nvPr userDrawn="1"/>
            </p:nvSpPr>
            <p:spPr bwMode="auto">
              <a:xfrm>
                <a:off x="4433"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9" name="Oval 742">
                <a:extLst>
                  <a:ext uri="{FF2B5EF4-FFF2-40B4-BE49-F238E27FC236}">
                    <a16:creationId xmlns:a16="http://schemas.microsoft.com/office/drawing/2014/main" id="{8FE5521C-BC52-4989-A6E5-EFF237310B9F}"/>
                  </a:ext>
                </a:extLst>
              </p:cNvPr>
              <p:cNvSpPr>
                <a:spLocks noChangeArrowheads="1"/>
              </p:cNvSpPr>
              <p:nvPr userDrawn="1"/>
            </p:nvSpPr>
            <p:spPr bwMode="auto">
              <a:xfrm>
                <a:off x="4433"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0" name="Oval 743">
                <a:extLst>
                  <a:ext uri="{FF2B5EF4-FFF2-40B4-BE49-F238E27FC236}">
                    <a16:creationId xmlns:a16="http://schemas.microsoft.com/office/drawing/2014/main" id="{4A660E03-EC0A-46ED-94EE-75DA42372637}"/>
                  </a:ext>
                </a:extLst>
              </p:cNvPr>
              <p:cNvSpPr>
                <a:spLocks noChangeArrowheads="1"/>
              </p:cNvSpPr>
              <p:nvPr userDrawn="1"/>
            </p:nvSpPr>
            <p:spPr bwMode="auto">
              <a:xfrm>
                <a:off x="456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1" name="Oval 744">
                <a:extLst>
                  <a:ext uri="{FF2B5EF4-FFF2-40B4-BE49-F238E27FC236}">
                    <a16:creationId xmlns:a16="http://schemas.microsoft.com/office/drawing/2014/main" id="{1B578C25-BAB2-45C2-A2B8-324A0F7B44E1}"/>
                  </a:ext>
                </a:extLst>
              </p:cNvPr>
              <p:cNvSpPr>
                <a:spLocks noChangeArrowheads="1"/>
              </p:cNvSpPr>
              <p:nvPr userDrawn="1"/>
            </p:nvSpPr>
            <p:spPr bwMode="auto">
              <a:xfrm>
                <a:off x="456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2" name="Oval 745">
                <a:extLst>
                  <a:ext uri="{FF2B5EF4-FFF2-40B4-BE49-F238E27FC236}">
                    <a16:creationId xmlns:a16="http://schemas.microsoft.com/office/drawing/2014/main" id="{D32D3D5A-846D-4531-A3FA-303A01E9F4DD}"/>
                  </a:ext>
                </a:extLst>
              </p:cNvPr>
              <p:cNvSpPr>
                <a:spLocks noChangeArrowheads="1"/>
              </p:cNvSpPr>
              <p:nvPr userDrawn="1"/>
            </p:nvSpPr>
            <p:spPr bwMode="auto">
              <a:xfrm>
                <a:off x="469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3" name="Oval 746">
                <a:extLst>
                  <a:ext uri="{FF2B5EF4-FFF2-40B4-BE49-F238E27FC236}">
                    <a16:creationId xmlns:a16="http://schemas.microsoft.com/office/drawing/2014/main" id="{023A581A-CD0A-40D6-B9E3-8501CA7D8FFF}"/>
                  </a:ext>
                </a:extLst>
              </p:cNvPr>
              <p:cNvSpPr>
                <a:spLocks noChangeArrowheads="1"/>
              </p:cNvSpPr>
              <p:nvPr userDrawn="1"/>
            </p:nvSpPr>
            <p:spPr bwMode="auto">
              <a:xfrm>
                <a:off x="469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4" name="Oval 747">
                <a:extLst>
                  <a:ext uri="{FF2B5EF4-FFF2-40B4-BE49-F238E27FC236}">
                    <a16:creationId xmlns:a16="http://schemas.microsoft.com/office/drawing/2014/main" id="{70738CE5-2163-4514-81F6-F133CEDBD90F}"/>
                  </a:ext>
                </a:extLst>
              </p:cNvPr>
              <p:cNvSpPr>
                <a:spLocks noChangeArrowheads="1"/>
              </p:cNvSpPr>
              <p:nvPr userDrawn="1"/>
            </p:nvSpPr>
            <p:spPr bwMode="auto">
              <a:xfrm>
                <a:off x="4822"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5" name="Oval 748">
                <a:extLst>
                  <a:ext uri="{FF2B5EF4-FFF2-40B4-BE49-F238E27FC236}">
                    <a16:creationId xmlns:a16="http://schemas.microsoft.com/office/drawing/2014/main" id="{0AB5C138-19FE-4414-BB1C-D214277AE133}"/>
                  </a:ext>
                </a:extLst>
              </p:cNvPr>
              <p:cNvSpPr>
                <a:spLocks noChangeArrowheads="1"/>
              </p:cNvSpPr>
              <p:nvPr userDrawn="1"/>
            </p:nvSpPr>
            <p:spPr bwMode="auto">
              <a:xfrm>
                <a:off x="495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6" name="Oval 749">
                <a:extLst>
                  <a:ext uri="{FF2B5EF4-FFF2-40B4-BE49-F238E27FC236}">
                    <a16:creationId xmlns:a16="http://schemas.microsoft.com/office/drawing/2014/main" id="{16AA6B2D-4CD8-4698-A3A1-DF45C274653C}"/>
                  </a:ext>
                </a:extLst>
              </p:cNvPr>
              <p:cNvSpPr>
                <a:spLocks noChangeArrowheads="1"/>
              </p:cNvSpPr>
              <p:nvPr userDrawn="1"/>
            </p:nvSpPr>
            <p:spPr bwMode="auto">
              <a:xfrm>
                <a:off x="508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7" name="Oval 750">
                <a:extLst>
                  <a:ext uri="{FF2B5EF4-FFF2-40B4-BE49-F238E27FC236}">
                    <a16:creationId xmlns:a16="http://schemas.microsoft.com/office/drawing/2014/main" id="{3785A175-F9A1-472B-94F2-7A12167F816B}"/>
                  </a:ext>
                </a:extLst>
              </p:cNvPr>
              <p:cNvSpPr>
                <a:spLocks noChangeArrowheads="1"/>
              </p:cNvSpPr>
              <p:nvPr userDrawn="1"/>
            </p:nvSpPr>
            <p:spPr bwMode="auto">
              <a:xfrm>
                <a:off x="521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8" name="Oval 751">
                <a:extLst>
                  <a:ext uri="{FF2B5EF4-FFF2-40B4-BE49-F238E27FC236}">
                    <a16:creationId xmlns:a16="http://schemas.microsoft.com/office/drawing/2014/main" id="{DE6EE81D-7D29-4DF5-B2A4-328763B70B86}"/>
                  </a:ext>
                </a:extLst>
              </p:cNvPr>
              <p:cNvSpPr>
                <a:spLocks noChangeArrowheads="1"/>
              </p:cNvSpPr>
              <p:nvPr userDrawn="1"/>
            </p:nvSpPr>
            <p:spPr bwMode="auto">
              <a:xfrm>
                <a:off x="521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9" name="Oval 752">
                <a:extLst>
                  <a:ext uri="{FF2B5EF4-FFF2-40B4-BE49-F238E27FC236}">
                    <a16:creationId xmlns:a16="http://schemas.microsoft.com/office/drawing/2014/main" id="{0C7110A6-DDC1-4F91-9774-FB6B58D8CA55}"/>
                  </a:ext>
                </a:extLst>
              </p:cNvPr>
              <p:cNvSpPr>
                <a:spLocks noChangeArrowheads="1"/>
              </p:cNvSpPr>
              <p:nvPr userDrawn="1"/>
            </p:nvSpPr>
            <p:spPr bwMode="auto">
              <a:xfrm>
                <a:off x="534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0" name="Oval 753">
                <a:extLst>
                  <a:ext uri="{FF2B5EF4-FFF2-40B4-BE49-F238E27FC236}">
                    <a16:creationId xmlns:a16="http://schemas.microsoft.com/office/drawing/2014/main" id="{36249ED2-4705-43F3-AB67-F5BF8EE72BEE}"/>
                  </a:ext>
                </a:extLst>
              </p:cNvPr>
              <p:cNvSpPr>
                <a:spLocks noChangeArrowheads="1"/>
              </p:cNvSpPr>
              <p:nvPr userDrawn="1"/>
            </p:nvSpPr>
            <p:spPr bwMode="auto">
              <a:xfrm>
                <a:off x="5341"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1" name="Oval 754">
                <a:extLst>
                  <a:ext uri="{FF2B5EF4-FFF2-40B4-BE49-F238E27FC236}">
                    <a16:creationId xmlns:a16="http://schemas.microsoft.com/office/drawing/2014/main" id="{15726ACC-A2C5-488C-B7DA-BBE4DBD8A36A}"/>
                  </a:ext>
                </a:extLst>
              </p:cNvPr>
              <p:cNvSpPr>
                <a:spLocks noChangeArrowheads="1"/>
              </p:cNvSpPr>
              <p:nvPr userDrawn="1"/>
            </p:nvSpPr>
            <p:spPr bwMode="auto">
              <a:xfrm>
                <a:off x="5341"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2" name="Oval 755">
                <a:extLst>
                  <a:ext uri="{FF2B5EF4-FFF2-40B4-BE49-F238E27FC236}">
                    <a16:creationId xmlns:a16="http://schemas.microsoft.com/office/drawing/2014/main" id="{F6A35F50-2BFD-4266-9C56-9C7EE15556FC}"/>
                  </a:ext>
                </a:extLst>
              </p:cNvPr>
              <p:cNvSpPr>
                <a:spLocks noChangeArrowheads="1"/>
              </p:cNvSpPr>
              <p:nvPr userDrawn="1"/>
            </p:nvSpPr>
            <p:spPr bwMode="auto">
              <a:xfrm>
                <a:off x="5341"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3" name="Oval 756">
                <a:extLst>
                  <a:ext uri="{FF2B5EF4-FFF2-40B4-BE49-F238E27FC236}">
                    <a16:creationId xmlns:a16="http://schemas.microsoft.com/office/drawing/2014/main" id="{A772AF13-A3A6-4A0A-9FA7-42183236F258}"/>
                  </a:ext>
                </a:extLst>
              </p:cNvPr>
              <p:cNvSpPr>
                <a:spLocks noChangeArrowheads="1"/>
              </p:cNvSpPr>
              <p:nvPr userDrawn="1"/>
            </p:nvSpPr>
            <p:spPr bwMode="auto">
              <a:xfrm>
                <a:off x="5470"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9" name="Group 958">
              <a:extLst>
                <a:ext uri="{FF2B5EF4-FFF2-40B4-BE49-F238E27FC236}">
                  <a16:creationId xmlns:a16="http://schemas.microsoft.com/office/drawing/2014/main" id="{88954604-3F29-4256-B9E8-DBD9DA0FEBE4}"/>
                </a:ext>
              </a:extLst>
            </p:cNvPr>
            <p:cNvGrpSpPr>
              <a:grpSpLocks/>
            </p:cNvGrpSpPr>
            <p:nvPr userDrawn="1"/>
          </p:nvGrpSpPr>
          <p:grpSpPr bwMode="auto">
            <a:xfrm>
              <a:off x="4304" y="695"/>
              <a:ext cx="2568" cy="2701"/>
              <a:chOff x="4304" y="695"/>
              <a:chExt cx="2568" cy="2701"/>
            </a:xfrm>
          </p:grpSpPr>
          <p:sp>
            <p:nvSpPr>
              <p:cNvPr id="464" name="Oval 758">
                <a:extLst>
                  <a:ext uri="{FF2B5EF4-FFF2-40B4-BE49-F238E27FC236}">
                    <a16:creationId xmlns:a16="http://schemas.microsoft.com/office/drawing/2014/main" id="{FB71F7CA-6BCD-40F2-B02C-83CE522584CC}"/>
                  </a:ext>
                </a:extLst>
              </p:cNvPr>
              <p:cNvSpPr>
                <a:spLocks noChangeArrowheads="1"/>
              </p:cNvSpPr>
              <p:nvPr userDrawn="1"/>
            </p:nvSpPr>
            <p:spPr bwMode="auto">
              <a:xfrm>
                <a:off x="5470"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Oval 759">
                <a:extLst>
                  <a:ext uri="{FF2B5EF4-FFF2-40B4-BE49-F238E27FC236}">
                    <a16:creationId xmlns:a16="http://schemas.microsoft.com/office/drawing/2014/main" id="{9D3382D3-A1E5-444B-A72C-106F853BCC70}"/>
                  </a:ext>
                </a:extLst>
              </p:cNvPr>
              <p:cNvSpPr>
                <a:spLocks noChangeArrowheads="1"/>
              </p:cNvSpPr>
              <p:nvPr userDrawn="1"/>
            </p:nvSpPr>
            <p:spPr bwMode="auto">
              <a:xfrm>
                <a:off x="5599"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Oval 760">
                <a:extLst>
                  <a:ext uri="{FF2B5EF4-FFF2-40B4-BE49-F238E27FC236}">
                    <a16:creationId xmlns:a16="http://schemas.microsoft.com/office/drawing/2014/main" id="{4F617BF6-5C44-4BB8-9A53-5D05E2D7D510}"/>
                  </a:ext>
                </a:extLst>
              </p:cNvPr>
              <p:cNvSpPr>
                <a:spLocks noChangeArrowheads="1"/>
              </p:cNvSpPr>
              <p:nvPr userDrawn="1"/>
            </p:nvSpPr>
            <p:spPr bwMode="auto">
              <a:xfrm>
                <a:off x="5599"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Oval 761">
                <a:extLst>
                  <a:ext uri="{FF2B5EF4-FFF2-40B4-BE49-F238E27FC236}">
                    <a16:creationId xmlns:a16="http://schemas.microsoft.com/office/drawing/2014/main" id="{A230B187-8094-45D6-BAEC-B46786EE81D1}"/>
                  </a:ext>
                </a:extLst>
              </p:cNvPr>
              <p:cNvSpPr>
                <a:spLocks noChangeArrowheads="1"/>
              </p:cNvSpPr>
              <p:nvPr userDrawn="1"/>
            </p:nvSpPr>
            <p:spPr bwMode="auto">
              <a:xfrm>
                <a:off x="5470"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Oval 762">
                <a:extLst>
                  <a:ext uri="{FF2B5EF4-FFF2-40B4-BE49-F238E27FC236}">
                    <a16:creationId xmlns:a16="http://schemas.microsoft.com/office/drawing/2014/main" id="{B511A374-85E6-4A2D-94A6-FF592F560391}"/>
                  </a:ext>
                </a:extLst>
              </p:cNvPr>
              <p:cNvSpPr>
                <a:spLocks noChangeArrowheads="1"/>
              </p:cNvSpPr>
              <p:nvPr userDrawn="1"/>
            </p:nvSpPr>
            <p:spPr bwMode="auto">
              <a:xfrm>
                <a:off x="5599"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Oval 763">
                <a:extLst>
                  <a:ext uri="{FF2B5EF4-FFF2-40B4-BE49-F238E27FC236}">
                    <a16:creationId xmlns:a16="http://schemas.microsoft.com/office/drawing/2014/main" id="{E24ED45E-A8B0-40D5-B8B2-5F9EC5C7F2CA}"/>
                  </a:ext>
                </a:extLst>
              </p:cNvPr>
              <p:cNvSpPr>
                <a:spLocks noChangeArrowheads="1"/>
              </p:cNvSpPr>
              <p:nvPr userDrawn="1"/>
            </p:nvSpPr>
            <p:spPr bwMode="auto">
              <a:xfrm>
                <a:off x="5470"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Oval 764">
                <a:extLst>
                  <a:ext uri="{FF2B5EF4-FFF2-40B4-BE49-F238E27FC236}">
                    <a16:creationId xmlns:a16="http://schemas.microsoft.com/office/drawing/2014/main" id="{463943CE-2491-4E05-B53E-353CC0BF2077}"/>
                  </a:ext>
                </a:extLst>
              </p:cNvPr>
              <p:cNvSpPr>
                <a:spLocks noChangeArrowheads="1"/>
              </p:cNvSpPr>
              <p:nvPr userDrawn="1"/>
            </p:nvSpPr>
            <p:spPr bwMode="auto">
              <a:xfrm>
                <a:off x="5599"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Oval 765">
                <a:extLst>
                  <a:ext uri="{FF2B5EF4-FFF2-40B4-BE49-F238E27FC236}">
                    <a16:creationId xmlns:a16="http://schemas.microsoft.com/office/drawing/2014/main" id="{A9835CC2-3956-44F1-A932-4B222A1EA84B}"/>
                  </a:ext>
                </a:extLst>
              </p:cNvPr>
              <p:cNvSpPr>
                <a:spLocks noChangeArrowheads="1"/>
              </p:cNvSpPr>
              <p:nvPr userDrawn="1"/>
            </p:nvSpPr>
            <p:spPr bwMode="auto">
              <a:xfrm>
                <a:off x="5599"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Oval 766">
                <a:extLst>
                  <a:ext uri="{FF2B5EF4-FFF2-40B4-BE49-F238E27FC236}">
                    <a16:creationId xmlns:a16="http://schemas.microsoft.com/office/drawing/2014/main" id="{1B0B8EB8-A963-4BB2-B872-F0477B8E5880}"/>
                  </a:ext>
                </a:extLst>
              </p:cNvPr>
              <p:cNvSpPr>
                <a:spLocks noChangeArrowheads="1"/>
              </p:cNvSpPr>
              <p:nvPr userDrawn="1"/>
            </p:nvSpPr>
            <p:spPr bwMode="auto">
              <a:xfrm>
                <a:off x="5470"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Oval 767">
                <a:extLst>
                  <a:ext uri="{FF2B5EF4-FFF2-40B4-BE49-F238E27FC236}">
                    <a16:creationId xmlns:a16="http://schemas.microsoft.com/office/drawing/2014/main" id="{EEE88DE2-DC29-4896-83D7-6685F52FF381}"/>
                  </a:ext>
                </a:extLst>
              </p:cNvPr>
              <p:cNvSpPr>
                <a:spLocks noChangeArrowheads="1"/>
              </p:cNvSpPr>
              <p:nvPr userDrawn="1"/>
            </p:nvSpPr>
            <p:spPr bwMode="auto">
              <a:xfrm>
                <a:off x="5470"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Oval 768">
                <a:extLst>
                  <a:ext uri="{FF2B5EF4-FFF2-40B4-BE49-F238E27FC236}">
                    <a16:creationId xmlns:a16="http://schemas.microsoft.com/office/drawing/2014/main" id="{E087FCD2-2514-4297-90C9-16E8E4A2815E}"/>
                  </a:ext>
                </a:extLst>
              </p:cNvPr>
              <p:cNvSpPr>
                <a:spLocks noChangeArrowheads="1"/>
              </p:cNvSpPr>
              <p:nvPr userDrawn="1"/>
            </p:nvSpPr>
            <p:spPr bwMode="auto">
              <a:xfrm>
                <a:off x="5599"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Oval 769">
                <a:extLst>
                  <a:ext uri="{FF2B5EF4-FFF2-40B4-BE49-F238E27FC236}">
                    <a16:creationId xmlns:a16="http://schemas.microsoft.com/office/drawing/2014/main" id="{8748CD9C-A05E-4F41-BEFC-D5AB7E01D602}"/>
                  </a:ext>
                </a:extLst>
              </p:cNvPr>
              <p:cNvSpPr>
                <a:spLocks noChangeArrowheads="1"/>
              </p:cNvSpPr>
              <p:nvPr userDrawn="1"/>
            </p:nvSpPr>
            <p:spPr bwMode="auto">
              <a:xfrm>
                <a:off x="5599"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Oval 770">
                <a:extLst>
                  <a:ext uri="{FF2B5EF4-FFF2-40B4-BE49-F238E27FC236}">
                    <a16:creationId xmlns:a16="http://schemas.microsoft.com/office/drawing/2014/main" id="{68B11FB8-E5D0-4F24-97A1-2585B646DEA2}"/>
                  </a:ext>
                </a:extLst>
              </p:cNvPr>
              <p:cNvSpPr>
                <a:spLocks noChangeArrowheads="1"/>
              </p:cNvSpPr>
              <p:nvPr userDrawn="1"/>
            </p:nvSpPr>
            <p:spPr bwMode="auto">
              <a:xfrm>
                <a:off x="5470"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Oval 787">
                <a:extLst>
                  <a:ext uri="{FF2B5EF4-FFF2-40B4-BE49-F238E27FC236}">
                    <a16:creationId xmlns:a16="http://schemas.microsoft.com/office/drawing/2014/main" id="{C515260E-C471-49C5-8065-956D21DE312E}"/>
                  </a:ext>
                </a:extLst>
              </p:cNvPr>
              <p:cNvSpPr>
                <a:spLocks noChangeArrowheads="1"/>
              </p:cNvSpPr>
              <p:nvPr userDrawn="1"/>
            </p:nvSpPr>
            <p:spPr bwMode="auto">
              <a:xfrm>
                <a:off x="6377"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Oval 788">
                <a:extLst>
                  <a:ext uri="{FF2B5EF4-FFF2-40B4-BE49-F238E27FC236}">
                    <a16:creationId xmlns:a16="http://schemas.microsoft.com/office/drawing/2014/main" id="{F56DE08F-EC12-4188-ADCA-6328EFFD154E}"/>
                  </a:ext>
                </a:extLst>
              </p:cNvPr>
              <p:cNvSpPr>
                <a:spLocks noChangeArrowheads="1"/>
              </p:cNvSpPr>
              <p:nvPr userDrawn="1"/>
            </p:nvSpPr>
            <p:spPr bwMode="auto">
              <a:xfrm>
                <a:off x="637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Oval 789">
                <a:extLst>
                  <a:ext uri="{FF2B5EF4-FFF2-40B4-BE49-F238E27FC236}">
                    <a16:creationId xmlns:a16="http://schemas.microsoft.com/office/drawing/2014/main" id="{1BC81B18-5CF2-4470-95C1-2FC07B8698D8}"/>
                  </a:ext>
                </a:extLst>
              </p:cNvPr>
              <p:cNvSpPr>
                <a:spLocks noChangeArrowheads="1"/>
              </p:cNvSpPr>
              <p:nvPr userDrawn="1"/>
            </p:nvSpPr>
            <p:spPr bwMode="auto">
              <a:xfrm>
                <a:off x="650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Oval 796">
                <a:extLst>
                  <a:ext uri="{FF2B5EF4-FFF2-40B4-BE49-F238E27FC236}">
                    <a16:creationId xmlns:a16="http://schemas.microsoft.com/office/drawing/2014/main" id="{611B35E8-06CA-46DC-9039-9A360770678F}"/>
                  </a:ext>
                </a:extLst>
              </p:cNvPr>
              <p:cNvSpPr>
                <a:spLocks noChangeArrowheads="1"/>
              </p:cNvSpPr>
              <p:nvPr userDrawn="1"/>
            </p:nvSpPr>
            <p:spPr bwMode="auto">
              <a:xfrm>
                <a:off x="650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Oval 797">
                <a:extLst>
                  <a:ext uri="{FF2B5EF4-FFF2-40B4-BE49-F238E27FC236}">
                    <a16:creationId xmlns:a16="http://schemas.microsoft.com/office/drawing/2014/main" id="{75436536-1119-44A7-8B3A-DE309C159FE5}"/>
                  </a:ext>
                </a:extLst>
              </p:cNvPr>
              <p:cNvSpPr>
                <a:spLocks noChangeArrowheads="1"/>
              </p:cNvSpPr>
              <p:nvPr userDrawn="1"/>
            </p:nvSpPr>
            <p:spPr bwMode="auto">
              <a:xfrm>
                <a:off x="6636"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Oval 798">
                <a:extLst>
                  <a:ext uri="{FF2B5EF4-FFF2-40B4-BE49-F238E27FC236}">
                    <a16:creationId xmlns:a16="http://schemas.microsoft.com/office/drawing/2014/main" id="{30AA06E1-00E9-4C8F-8B0D-889E461B4CD0}"/>
                  </a:ext>
                </a:extLst>
              </p:cNvPr>
              <p:cNvSpPr>
                <a:spLocks noChangeArrowheads="1"/>
              </p:cNvSpPr>
              <p:nvPr userDrawn="1"/>
            </p:nvSpPr>
            <p:spPr bwMode="auto">
              <a:xfrm>
                <a:off x="6636"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Oval 799">
                <a:extLst>
                  <a:ext uri="{FF2B5EF4-FFF2-40B4-BE49-F238E27FC236}">
                    <a16:creationId xmlns:a16="http://schemas.microsoft.com/office/drawing/2014/main" id="{BEC0F92A-8E02-4BCD-BAA3-4036D33354F1}"/>
                  </a:ext>
                </a:extLst>
              </p:cNvPr>
              <p:cNvSpPr>
                <a:spLocks noChangeArrowheads="1"/>
              </p:cNvSpPr>
              <p:nvPr userDrawn="1"/>
            </p:nvSpPr>
            <p:spPr bwMode="auto">
              <a:xfrm>
                <a:off x="6636"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Oval 800">
                <a:extLst>
                  <a:ext uri="{FF2B5EF4-FFF2-40B4-BE49-F238E27FC236}">
                    <a16:creationId xmlns:a16="http://schemas.microsoft.com/office/drawing/2014/main" id="{77A50D07-ACA9-4BB9-A799-4224EBCE0906}"/>
                  </a:ext>
                </a:extLst>
              </p:cNvPr>
              <p:cNvSpPr>
                <a:spLocks noChangeArrowheads="1"/>
              </p:cNvSpPr>
              <p:nvPr userDrawn="1"/>
            </p:nvSpPr>
            <p:spPr bwMode="auto">
              <a:xfrm>
                <a:off x="650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Oval 801">
                <a:extLst>
                  <a:ext uri="{FF2B5EF4-FFF2-40B4-BE49-F238E27FC236}">
                    <a16:creationId xmlns:a16="http://schemas.microsoft.com/office/drawing/2014/main" id="{3BC99561-B2D2-416B-B0FE-9C292136A085}"/>
                  </a:ext>
                </a:extLst>
              </p:cNvPr>
              <p:cNvSpPr>
                <a:spLocks noChangeArrowheads="1"/>
              </p:cNvSpPr>
              <p:nvPr userDrawn="1"/>
            </p:nvSpPr>
            <p:spPr bwMode="auto">
              <a:xfrm>
                <a:off x="6636"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Oval 802">
                <a:extLst>
                  <a:ext uri="{FF2B5EF4-FFF2-40B4-BE49-F238E27FC236}">
                    <a16:creationId xmlns:a16="http://schemas.microsoft.com/office/drawing/2014/main" id="{C3C77511-CCDF-4D51-BAEB-01D8B8F44AB8}"/>
                  </a:ext>
                </a:extLst>
              </p:cNvPr>
              <p:cNvSpPr>
                <a:spLocks noChangeArrowheads="1"/>
              </p:cNvSpPr>
              <p:nvPr userDrawn="1"/>
            </p:nvSpPr>
            <p:spPr bwMode="auto">
              <a:xfrm>
                <a:off x="6636"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Oval 803">
                <a:extLst>
                  <a:ext uri="{FF2B5EF4-FFF2-40B4-BE49-F238E27FC236}">
                    <a16:creationId xmlns:a16="http://schemas.microsoft.com/office/drawing/2014/main" id="{F45999C5-EB2F-40E4-AD9C-AD447ED86BDC}"/>
                  </a:ext>
                </a:extLst>
              </p:cNvPr>
              <p:cNvSpPr>
                <a:spLocks noChangeArrowheads="1"/>
              </p:cNvSpPr>
              <p:nvPr userDrawn="1"/>
            </p:nvSpPr>
            <p:spPr bwMode="auto">
              <a:xfrm>
                <a:off x="6636"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Oval 804">
                <a:extLst>
                  <a:ext uri="{FF2B5EF4-FFF2-40B4-BE49-F238E27FC236}">
                    <a16:creationId xmlns:a16="http://schemas.microsoft.com/office/drawing/2014/main" id="{2805CFA8-C54D-4F96-A229-8000DD439105}"/>
                  </a:ext>
                </a:extLst>
              </p:cNvPr>
              <p:cNvSpPr>
                <a:spLocks noChangeArrowheads="1"/>
              </p:cNvSpPr>
              <p:nvPr userDrawn="1"/>
            </p:nvSpPr>
            <p:spPr bwMode="auto">
              <a:xfrm>
                <a:off x="6636"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Oval 805">
                <a:extLst>
                  <a:ext uri="{FF2B5EF4-FFF2-40B4-BE49-F238E27FC236}">
                    <a16:creationId xmlns:a16="http://schemas.microsoft.com/office/drawing/2014/main" id="{2F197DA0-9DEE-400C-9814-797711C05AEC}"/>
                  </a:ext>
                </a:extLst>
              </p:cNvPr>
              <p:cNvSpPr>
                <a:spLocks noChangeArrowheads="1"/>
              </p:cNvSpPr>
              <p:nvPr userDrawn="1"/>
            </p:nvSpPr>
            <p:spPr bwMode="auto">
              <a:xfrm>
                <a:off x="6766"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Oval 806">
                <a:extLst>
                  <a:ext uri="{FF2B5EF4-FFF2-40B4-BE49-F238E27FC236}">
                    <a16:creationId xmlns:a16="http://schemas.microsoft.com/office/drawing/2014/main" id="{FB848612-9425-4AA8-8F14-E3877AF71F9E}"/>
                  </a:ext>
                </a:extLst>
              </p:cNvPr>
              <p:cNvSpPr>
                <a:spLocks noChangeArrowheads="1"/>
              </p:cNvSpPr>
              <p:nvPr userDrawn="1"/>
            </p:nvSpPr>
            <p:spPr bwMode="auto">
              <a:xfrm>
                <a:off x="6766"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Oval 812">
                <a:extLst>
                  <a:ext uri="{FF2B5EF4-FFF2-40B4-BE49-F238E27FC236}">
                    <a16:creationId xmlns:a16="http://schemas.microsoft.com/office/drawing/2014/main" id="{9751DBAB-E0BC-4053-A76F-52D63E263761}"/>
                  </a:ext>
                </a:extLst>
              </p:cNvPr>
              <p:cNvSpPr>
                <a:spLocks noChangeArrowheads="1"/>
              </p:cNvSpPr>
              <p:nvPr userDrawn="1"/>
            </p:nvSpPr>
            <p:spPr bwMode="auto">
              <a:xfrm>
                <a:off x="6766"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Oval 813">
                <a:extLst>
                  <a:ext uri="{FF2B5EF4-FFF2-40B4-BE49-F238E27FC236}">
                    <a16:creationId xmlns:a16="http://schemas.microsoft.com/office/drawing/2014/main" id="{C1E3F25F-FA35-459A-81A3-EAE7BD91A9B7}"/>
                  </a:ext>
                </a:extLst>
              </p:cNvPr>
              <p:cNvSpPr>
                <a:spLocks noChangeArrowheads="1"/>
              </p:cNvSpPr>
              <p:nvPr userDrawn="1"/>
            </p:nvSpPr>
            <p:spPr bwMode="auto">
              <a:xfrm>
                <a:off x="6766"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Oval 815">
                <a:extLst>
                  <a:ext uri="{FF2B5EF4-FFF2-40B4-BE49-F238E27FC236}">
                    <a16:creationId xmlns:a16="http://schemas.microsoft.com/office/drawing/2014/main" id="{AEB2C0AA-5EF6-4F66-867B-8254F2CC23C4}"/>
                  </a:ext>
                </a:extLst>
              </p:cNvPr>
              <p:cNvSpPr>
                <a:spLocks noChangeArrowheads="1"/>
              </p:cNvSpPr>
              <p:nvPr userDrawn="1"/>
            </p:nvSpPr>
            <p:spPr bwMode="auto">
              <a:xfrm>
                <a:off x="650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Oval 816">
                <a:extLst>
                  <a:ext uri="{FF2B5EF4-FFF2-40B4-BE49-F238E27FC236}">
                    <a16:creationId xmlns:a16="http://schemas.microsoft.com/office/drawing/2014/main" id="{367AEE27-7DB5-420A-ACB5-704CF6B260AE}"/>
                  </a:ext>
                </a:extLst>
              </p:cNvPr>
              <p:cNvSpPr>
                <a:spLocks noChangeArrowheads="1"/>
              </p:cNvSpPr>
              <p:nvPr userDrawn="1"/>
            </p:nvSpPr>
            <p:spPr bwMode="auto">
              <a:xfrm>
                <a:off x="6636"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Oval 817">
                <a:extLst>
                  <a:ext uri="{FF2B5EF4-FFF2-40B4-BE49-F238E27FC236}">
                    <a16:creationId xmlns:a16="http://schemas.microsoft.com/office/drawing/2014/main" id="{017994B0-C835-4123-A7D3-6466882E7572}"/>
                  </a:ext>
                </a:extLst>
              </p:cNvPr>
              <p:cNvSpPr>
                <a:spLocks noChangeArrowheads="1"/>
              </p:cNvSpPr>
              <p:nvPr userDrawn="1"/>
            </p:nvSpPr>
            <p:spPr bwMode="auto">
              <a:xfrm>
                <a:off x="6636"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Oval 818">
                <a:extLst>
                  <a:ext uri="{FF2B5EF4-FFF2-40B4-BE49-F238E27FC236}">
                    <a16:creationId xmlns:a16="http://schemas.microsoft.com/office/drawing/2014/main" id="{A10D2121-8B27-43ED-913B-0EE137BC6200}"/>
                  </a:ext>
                </a:extLst>
              </p:cNvPr>
              <p:cNvSpPr>
                <a:spLocks noChangeArrowheads="1"/>
              </p:cNvSpPr>
              <p:nvPr userDrawn="1"/>
            </p:nvSpPr>
            <p:spPr bwMode="auto">
              <a:xfrm>
                <a:off x="6636"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Oval 819">
                <a:extLst>
                  <a:ext uri="{FF2B5EF4-FFF2-40B4-BE49-F238E27FC236}">
                    <a16:creationId xmlns:a16="http://schemas.microsoft.com/office/drawing/2014/main" id="{C4374F51-9F39-47B1-9CA7-D87F5BB1FE21}"/>
                  </a:ext>
                </a:extLst>
              </p:cNvPr>
              <p:cNvSpPr>
                <a:spLocks noChangeArrowheads="1"/>
              </p:cNvSpPr>
              <p:nvPr userDrawn="1"/>
            </p:nvSpPr>
            <p:spPr bwMode="auto">
              <a:xfrm>
                <a:off x="650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Oval 820">
                <a:extLst>
                  <a:ext uri="{FF2B5EF4-FFF2-40B4-BE49-F238E27FC236}">
                    <a16:creationId xmlns:a16="http://schemas.microsoft.com/office/drawing/2014/main" id="{8200D496-77A6-4BA9-9691-1889A397988B}"/>
                  </a:ext>
                </a:extLst>
              </p:cNvPr>
              <p:cNvSpPr>
                <a:spLocks noChangeArrowheads="1"/>
              </p:cNvSpPr>
              <p:nvPr userDrawn="1"/>
            </p:nvSpPr>
            <p:spPr bwMode="auto">
              <a:xfrm>
                <a:off x="650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Oval 821">
                <a:extLst>
                  <a:ext uri="{FF2B5EF4-FFF2-40B4-BE49-F238E27FC236}">
                    <a16:creationId xmlns:a16="http://schemas.microsoft.com/office/drawing/2014/main" id="{83CEF838-5D4C-4E72-980D-37A67966D40A}"/>
                  </a:ext>
                </a:extLst>
              </p:cNvPr>
              <p:cNvSpPr>
                <a:spLocks noChangeArrowheads="1"/>
              </p:cNvSpPr>
              <p:nvPr userDrawn="1"/>
            </p:nvSpPr>
            <p:spPr bwMode="auto">
              <a:xfrm>
                <a:off x="650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Oval 822">
                <a:extLst>
                  <a:ext uri="{FF2B5EF4-FFF2-40B4-BE49-F238E27FC236}">
                    <a16:creationId xmlns:a16="http://schemas.microsoft.com/office/drawing/2014/main" id="{4333BBD1-D195-4C66-9A96-9AF80C0A6ED1}"/>
                  </a:ext>
                </a:extLst>
              </p:cNvPr>
              <p:cNvSpPr>
                <a:spLocks noChangeArrowheads="1"/>
              </p:cNvSpPr>
              <p:nvPr userDrawn="1"/>
            </p:nvSpPr>
            <p:spPr bwMode="auto">
              <a:xfrm>
                <a:off x="650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Oval 823">
                <a:extLst>
                  <a:ext uri="{FF2B5EF4-FFF2-40B4-BE49-F238E27FC236}">
                    <a16:creationId xmlns:a16="http://schemas.microsoft.com/office/drawing/2014/main" id="{E0EC4478-E7FE-443E-9F89-15702624BD6D}"/>
                  </a:ext>
                </a:extLst>
              </p:cNvPr>
              <p:cNvSpPr>
                <a:spLocks noChangeArrowheads="1"/>
              </p:cNvSpPr>
              <p:nvPr userDrawn="1"/>
            </p:nvSpPr>
            <p:spPr bwMode="auto">
              <a:xfrm>
                <a:off x="637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Oval 824">
                <a:extLst>
                  <a:ext uri="{FF2B5EF4-FFF2-40B4-BE49-F238E27FC236}">
                    <a16:creationId xmlns:a16="http://schemas.microsoft.com/office/drawing/2014/main" id="{F5DF7AD6-5C56-4D24-A837-4AF0500BB713}"/>
                  </a:ext>
                </a:extLst>
              </p:cNvPr>
              <p:cNvSpPr>
                <a:spLocks noChangeArrowheads="1"/>
              </p:cNvSpPr>
              <p:nvPr userDrawn="1"/>
            </p:nvSpPr>
            <p:spPr bwMode="auto">
              <a:xfrm>
                <a:off x="6377"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Oval 825">
                <a:extLst>
                  <a:ext uri="{FF2B5EF4-FFF2-40B4-BE49-F238E27FC236}">
                    <a16:creationId xmlns:a16="http://schemas.microsoft.com/office/drawing/2014/main" id="{9BF7907B-C745-4079-9D6B-047DB817C502}"/>
                  </a:ext>
                </a:extLst>
              </p:cNvPr>
              <p:cNvSpPr>
                <a:spLocks noChangeArrowheads="1"/>
              </p:cNvSpPr>
              <p:nvPr userDrawn="1"/>
            </p:nvSpPr>
            <p:spPr bwMode="auto">
              <a:xfrm>
                <a:off x="6377"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Oval 826">
                <a:extLst>
                  <a:ext uri="{FF2B5EF4-FFF2-40B4-BE49-F238E27FC236}">
                    <a16:creationId xmlns:a16="http://schemas.microsoft.com/office/drawing/2014/main" id="{59FDD443-B8CC-4DDF-AC3A-5EAF1FCB1390}"/>
                  </a:ext>
                </a:extLst>
              </p:cNvPr>
              <p:cNvSpPr>
                <a:spLocks noChangeArrowheads="1"/>
              </p:cNvSpPr>
              <p:nvPr userDrawn="1"/>
            </p:nvSpPr>
            <p:spPr bwMode="auto">
              <a:xfrm>
                <a:off x="6247"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Oval 827">
                <a:extLst>
                  <a:ext uri="{FF2B5EF4-FFF2-40B4-BE49-F238E27FC236}">
                    <a16:creationId xmlns:a16="http://schemas.microsoft.com/office/drawing/2014/main" id="{C53B023E-E09A-470D-B10C-B2EBCF671BF0}"/>
                  </a:ext>
                </a:extLst>
              </p:cNvPr>
              <p:cNvSpPr>
                <a:spLocks noChangeArrowheads="1"/>
              </p:cNvSpPr>
              <p:nvPr userDrawn="1"/>
            </p:nvSpPr>
            <p:spPr bwMode="auto">
              <a:xfrm>
                <a:off x="6118"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Oval 828">
                <a:extLst>
                  <a:ext uri="{FF2B5EF4-FFF2-40B4-BE49-F238E27FC236}">
                    <a16:creationId xmlns:a16="http://schemas.microsoft.com/office/drawing/2014/main" id="{DA7A582A-0F25-4C31-A961-ED15CE51D979}"/>
                  </a:ext>
                </a:extLst>
              </p:cNvPr>
              <p:cNvSpPr>
                <a:spLocks noChangeArrowheads="1"/>
              </p:cNvSpPr>
              <p:nvPr userDrawn="1"/>
            </p:nvSpPr>
            <p:spPr bwMode="auto">
              <a:xfrm>
                <a:off x="5988"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Oval 829">
                <a:extLst>
                  <a:ext uri="{FF2B5EF4-FFF2-40B4-BE49-F238E27FC236}">
                    <a16:creationId xmlns:a16="http://schemas.microsoft.com/office/drawing/2014/main" id="{505FC942-B98E-460F-92E9-D091C64F6AE3}"/>
                  </a:ext>
                </a:extLst>
              </p:cNvPr>
              <p:cNvSpPr>
                <a:spLocks noChangeArrowheads="1"/>
              </p:cNvSpPr>
              <p:nvPr userDrawn="1"/>
            </p:nvSpPr>
            <p:spPr bwMode="auto">
              <a:xfrm>
                <a:off x="585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Oval 830">
                <a:extLst>
                  <a:ext uri="{FF2B5EF4-FFF2-40B4-BE49-F238E27FC236}">
                    <a16:creationId xmlns:a16="http://schemas.microsoft.com/office/drawing/2014/main" id="{D7CC3839-571E-403E-9D37-47001A8C08D3}"/>
                  </a:ext>
                </a:extLst>
              </p:cNvPr>
              <p:cNvSpPr>
                <a:spLocks noChangeArrowheads="1"/>
              </p:cNvSpPr>
              <p:nvPr userDrawn="1"/>
            </p:nvSpPr>
            <p:spPr bwMode="auto">
              <a:xfrm>
                <a:off x="572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Oval 831">
                <a:extLst>
                  <a:ext uri="{FF2B5EF4-FFF2-40B4-BE49-F238E27FC236}">
                    <a16:creationId xmlns:a16="http://schemas.microsoft.com/office/drawing/2014/main" id="{4FB8D1CA-6409-4BF5-BA34-DFE6C698FC42}"/>
                  </a:ext>
                </a:extLst>
              </p:cNvPr>
              <p:cNvSpPr>
                <a:spLocks noChangeArrowheads="1"/>
              </p:cNvSpPr>
              <p:nvPr userDrawn="1"/>
            </p:nvSpPr>
            <p:spPr bwMode="auto">
              <a:xfrm>
                <a:off x="5599"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Oval 832">
                <a:extLst>
                  <a:ext uri="{FF2B5EF4-FFF2-40B4-BE49-F238E27FC236}">
                    <a16:creationId xmlns:a16="http://schemas.microsoft.com/office/drawing/2014/main" id="{4B179E18-3A72-4876-893F-6981C27065EF}"/>
                  </a:ext>
                </a:extLst>
              </p:cNvPr>
              <p:cNvSpPr>
                <a:spLocks noChangeArrowheads="1"/>
              </p:cNvSpPr>
              <p:nvPr userDrawn="1"/>
            </p:nvSpPr>
            <p:spPr bwMode="auto">
              <a:xfrm>
                <a:off x="5470"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Oval 833">
                <a:extLst>
                  <a:ext uri="{FF2B5EF4-FFF2-40B4-BE49-F238E27FC236}">
                    <a16:creationId xmlns:a16="http://schemas.microsoft.com/office/drawing/2014/main" id="{F1FAEAF2-1939-4610-946C-6DA24B6FF4B1}"/>
                  </a:ext>
                </a:extLst>
              </p:cNvPr>
              <p:cNvSpPr>
                <a:spLocks noChangeArrowheads="1"/>
              </p:cNvSpPr>
              <p:nvPr userDrawn="1"/>
            </p:nvSpPr>
            <p:spPr bwMode="auto">
              <a:xfrm>
                <a:off x="534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Oval 834">
                <a:extLst>
                  <a:ext uri="{FF2B5EF4-FFF2-40B4-BE49-F238E27FC236}">
                    <a16:creationId xmlns:a16="http://schemas.microsoft.com/office/drawing/2014/main" id="{1D0616E6-65E8-42E8-8BEB-B2A14EDF0063}"/>
                  </a:ext>
                </a:extLst>
              </p:cNvPr>
              <p:cNvSpPr>
                <a:spLocks noChangeArrowheads="1"/>
              </p:cNvSpPr>
              <p:nvPr userDrawn="1"/>
            </p:nvSpPr>
            <p:spPr bwMode="auto">
              <a:xfrm>
                <a:off x="534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Oval 835">
                <a:extLst>
                  <a:ext uri="{FF2B5EF4-FFF2-40B4-BE49-F238E27FC236}">
                    <a16:creationId xmlns:a16="http://schemas.microsoft.com/office/drawing/2014/main" id="{6A880FD7-AF6B-4FDF-8BA2-AD049C550E31}"/>
                  </a:ext>
                </a:extLst>
              </p:cNvPr>
              <p:cNvSpPr>
                <a:spLocks noChangeArrowheads="1"/>
              </p:cNvSpPr>
              <p:nvPr userDrawn="1"/>
            </p:nvSpPr>
            <p:spPr bwMode="auto">
              <a:xfrm>
                <a:off x="521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Oval 836">
                <a:extLst>
                  <a:ext uri="{FF2B5EF4-FFF2-40B4-BE49-F238E27FC236}">
                    <a16:creationId xmlns:a16="http://schemas.microsoft.com/office/drawing/2014/main" id="{1EC36D14-FA18-4B3C-8A5C-159124EB50FF}"/>
                  </a:ext>
                </a:extLst>
              </p:cNvPr>
              <p:cNvSpPr>
                <a:spLocks noChangeArrowheads="1"/>
              </p:cNvSpPr>
              <p:nvPr userDrawn="1"/>
            </p:nvSpPr>
            <p:spPr bwMode="auto">
              <a:xfrm>
                <a:off x="508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Oval 837">
                <a:extLst>
                  <a:ext uri="{FF2B5EF4-FFF2-40B4-BE49-F238E27FC236}">
                    <a16:creationId xmlns:a16="http://schemas.microsoft.com/office/drawing/2014/main" id="{067C7DE3-3DCA-459D-8BD4-002385B041E8}"/>
                  </a:ext>
                </a:extLst>
              </p:cNvPr>
              <p:cNvSpPr>
                <a:spLocks noChangeArrowheads="1"/>
              </p:cNvSpPr>
              <p:nvPr userDrawn="1"/>
            </p:nvSpPr>
            <p:spPr bwMode="auto">
              <a:xfrm>
                <a:off x="508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Oval 838">
                <a:extLst>
                  <a:ext uri="{FF2B5EF4-FFF2-40B4-BE49-F238E27FC236}">
                    <a16:creationId xmlns:a16="http://schemas.microsoft.com/office/drawing/2014/main" id="{DC5FF463-627A-4AEF-967B-F4273F88E044}"/>
                  </a:ext>
                </a:extLst>
              </p:cNvPr>
              <p:cNvSpPr>
                <a:spLocks noChangeArrowheads="1"/>
              </p:cNvSpPr>
              <p:nvPr userDrawn="1"/>
            </p:nvSpPr>
            <p:spPr bwMode="auto">
              <a:xfrm>
                <a:off x="495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Oval 839">
                <a:extLst>
                  <a:ext uri="{FF2B5EF4-FFF2-40B4-BE49-F238E27FC236}">
                    <a16:creationId xmlns:a16="http://schemas.microsoft.com/office/drawing/2014/main" id="{79D6353F-27BB-4519-BB54-05CAAB5590EE}"/>
                  </a:ext>
                </a:extLst>
              </p:cNvPr>
              <p:cNvSpPr>
                <a:spLocks noChangeArrowheads="1"/>
              </p:cNvSpPr>
              <p:nvPr userDrawn="1"/>
            </p:nvSpPr>
            <p:spPr bwMode="auto">
              <a:xfrm>
                <a:off x="4822"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Oval 840">
                <a:extLst>
                  <a:ext uri="{FF2B5EF4-FFF2-40B4-BE49-F238E27FC236}">
                    <a16:creationId xmlns:a16="http://schemas.microsoft.com/office/drawing/2014/main" id="{8CC907A4-B729-418A-8C41-5706E70FBBA5}"/>
                  </a:ext>
                </a:extLst>
              </p:cNvPr>
              <p:cNvSpPr>
                <a:spLocks noChangeArrowheads="1"/>
              </p:cNvSpPr>
              <p:nvPr userDrawn="1"/>
            </p:nvSpPr>
            <p:spPr bwMode="auto">
              <a:xfrm>
                <a:off x="469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Oval 841">
                <a:extLst>
                  <a:ext uri="{FF2B5EF4-FFF2-40B4-BE49-F238E27FC236}">
                    <a16:creationId xmlns:a16="http://schemas.microsoft.com/office/drawing/2014/main" id="{00760E99-E712-4746-B223-ABFF19B90A8B}"/>
                  </a:ext>
                </a:extLst>
              </p:cNvPr>
              <p:cNvSpPr>
                <a:spLocks noChangeArrowheads="1"/>
              </p:cNvSpPr>
              <p:nvPr userDrawn="1"/>
            </p:nvSpPr>
            <p:spPr bwMode="auto">
              <a:xfrm>
                <a:off x="469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Oval 842">
                <a:extLst>
                  <a:ext uri="{FF2B5EF4-FFF2-40B4-BE49-F238E27FC236}">
                    <a16:creationId xmlns:a16="http://schemas.microsoft.com/office/drawing/2014/main" id="{43354A81-8BBA-4602-8CB3-8E5959B7FBCB}"/>
                  </a:ext>
                </a:extLst>
              </p:cNvPr>
              <p:cNvSpPr>
                <a:spLocks noChangeArrowheads="1"/>
              </p:cNvSpPr>
              <p:nvPr userDrawn="1"/>
            </p:nvSpPr>
            <p:spPr bwMode="auto">
              <a:xfrm>
                <a:off x="456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Oval 843">
                <a:extLst>
                  <a:ext uri="{FF2B5EF4-FFF2-40B4-BE49-F238E27FC236}">
                    <a16:creationId xmlns:a16="http://schemas.microsoft.com/office/drawing/2014/main" id="{3D4C5985-9D77-4124-B72D-C6448625880F}"/>
                  </a:ext>
                </a:extLst>
              </p:cNvPr>
              <p:cNvSpPr>
                <a:spLocks noChangeArrowheads="1"/>
              </p:cNvSpPr>
              <p:nvPr userDrawn="1"/>
            </p:nvSpPr>
            <p:spPr bwMode="auto">
              <a:xfrm>
                <a:off x="456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Oval 844">
                <a:extLst>
                  <a:ext uri="{FF2B5EF4-FFF2-40B4-BE49-F238E27FC236}">
                    <a16:creationId xmlns:a16="http://schemas.microsoft.com/office/drawing/2014/main" id="{1651986E-A565-47EB-83CF-BAFEE972E913}"/>
                  </a:ext>
                </a:extLst>
              </p:cNvPr>
              <p:cNvSpPr>
                <a:spLocks noChangeArrowheads="1"/>
              </p:cNvSpPr>
              <p:nvPr userDrawn="1"/>
            </p:nvSpPr>
            <p:spPr bwMode="auto">
              <a:xfrm>
                <a:off x="456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Oval 845">
                <a:extLst>
                  <a:ext uri="{FF2B5EF4-FFF2-40B4-BE49-F238E27FC236}">
                    <a16:creationId xmlns:a16="http://schemas.microsoft.com/office/drawing/2014/main" id="{548EF7A7-78C4-4248-9343-44F73770B184}"/>
                  </a:ext>
                </a:extLst>
              </p:cNvPr>
              <p:cNvSpPr>
                <a:spLocks noChangeArrowheads="1"/>
              </p:cNvSpPr>
              <p:nvPr userDrawn="1"/>
            </p:nvSpPr>
            <p:spPr bwMode="auto">
              <a:xfrm>
                <a:off x="4433"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Oval 846">
                <a:extLst>
                  <a:ext uri="{FF2B5EF4-FFF2-40B4-BE49-F238E27FC236}">
                    <a16:creationId xmlns:a16="http://schemas.microsoft.com/office/drawing/2014/main" id="{52025F47-6F75-4211-9094-FD987FC047ED}"/>
                  </a:ext>
                </a:extLst>
              </p:cNvPr>
              <p:cNvSpPr>
                <a:spLocks noChangeArrowheads="1"/>
              </p:cNvSpPr>
              <p:nvPr userDrawn="1"/>
            </p:nvSpPr>
            <p:spPr bwMode="auto">
              <a:xfrm>
                <a:off x="4433"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Oval 847">
                <a:extLst>
                  <a:ext uri="{FF2B5EF4-FFF2-40B4-BE49-F238E27FC236}">
                    <a16:creationId xmlns:a16="http://schemas.microsoft.com/office/drawing/2014/main" id="{357C6CE8-E377-41F8-8193-6BD6C9ECBA3E}"/>
                  </a:ext>
                </a:extLst>
              </p:cNvPr>
              <p:cNvSpPr>
                <a:spLocks noChangeArrowheads="1"/>
              </p:cNvSpPr>
              <p:nvPr userDrawn="1"/>
            </p:nvSpPr>
            <p:spPr bwMode="auto">
              <a:xfrm>
                <a:off x="4304"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Oval 848">
                <a:extLst>
                  <a:ext uri="{FF2B5EF4-FFF2-40B4-BE49-F238E27FC236}">
                    <a16:creationId xmlns:a16="http://schemas.microsoft.com/office/drawing/2014/main" id="{11482115-B7BA-4768-BEB0-3ADDF3085024}"/>
                  </a:ext>
                </a:extLst>
              </p:cNvPr>
              <p:cNvSpPr>
                <a:spLocks noChangeArrowheads="1"/>
              </p:cNvSpPr>
              <p:nvPr userDrawn="1"/>
            </p:nvSpPr>
            <p:spPr bwMode="auto">
              <a:xfrm>
                <a:off x="4304"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Oval 849">
                <a:extLst>
                  <a:ext uri="{FF2B5EF4-FFF2-40B4-BE49-F238E27FC236}">
                    <a16:creationId xmlns:a16="http://schemas.microsoft.com/office/drawing/2014/main" id="{3B80B221-62FB-42AC-AC6E-319B587A6114}"/>
                  </a:ext>
                </a:extLst>
              </p:cNvPr>
              <p:cNvSpPr>
                <a:spLocks noChangeArrowheads="1"/>
              </p:cNvSpPr>
              <p:nvPr userDrawn="1"/>
            </p:nvSpPr>
            <p:spPr bwMode="auto">
              <a:xfrm>
                <a:off x="4304"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Oval 850">
                <a:extLst>
                  <a:ext uri="{FF2B5EF4-FFF2-40B4-BE49-F238E27FC236}">
                    <a16:creationId xmlns:a16="http://schemas.microsoft.com/office/drawing/2014/main" id="{0CE11449-B513-4E3A-93B6-9E932855A547}"/>
                  </a:ext>
                </a:extLst>
              </p:cNvPr>
              <p:cNvSpPr>
                <a:spLocks noChangeArrowheads="1"/>
              </p:cNvSpPr>
              <p:nvPr userDrawn="1"/>
            </p:nvSpPr>
            <p:spPr bwMode="auto">
              <a:xfrm>
                <a:off x="4304"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Oval 851">
                <a:extLst>
                  <a:ext uri="{FF2B5EF4-FFF2-40B4-BE49-F238E27FC236}">
                    <a16:creationId xmlns:a16="http://schemas.microsoft.com/office/drawing/2014/main" id="{8CE1EC34-1BDA-483A-A523-EB323FF8BC8E}"/>
                  </a:ext>
                </a:extLst>
              </p:cNvPr>
              <p:cNvSpPr>
                <a:spLocks noChangeArrowheads="1"/>
              </p:cNvSpPr>
              <p:nvPr userDrawn="1"/>
            </p:nvSpPr>
            <p:spPr bwMode="auto">
              <a:xfrm>
                <a:off x="4433"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Oval 852">
                <a:extLst>
                  <a:ext uri="{FF2B5EF4-FFF2-40B4-BE49-F238E27FC236}">
                    <a16:creationId xmlns:a16="http://schemas.microsoft.com/office/drawing/2014/main" id="{AF8CCDBF-8FDE-44D7-8BFD-271B7E7CC46E}"/>
                  </a:ext>
                </a:extLst>
              </p:cNvPr>
              <p:cNvSpPr>
                <a:spLocks noChangeArrowheads="1"/>
              </p:cNvSpPr>
              <p:nvPr userDrawn="1"/>
            </p:nvSpPr>
            <p:spPr bwMode="auto">
              <a:xfrm>
                <a:off x="456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Oval 853">
                <a:extLst>
                  <a:ext uri="{FF2B5EF4-FFF2-40B4-BE49-F238E27FC236}">
                    <a16:creationId xmlns:a16="http://schemas.microsoft.com/office/drawing/2014/main" id="{847D5C63-A28E-4A04-9E9D-C5B725183C97}"/>
                  </a:ext>
                </a:extLst>
              </p:cNvPr>
              <p:cNvSpPr>
                <a:spLocks noChangeArrowheads="1"/>
              </p:cNvSpPr>
              <p:nvPr userDrawn="1"/>
            </p:nvSpPr>
            <p:spPr bwMode="auto">
              <a:xfrm>
                <a:off x="469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Oval 854">
                <a:extLst>
                  <a:ext uri="{FF2B5EF4-FFF2-40B4-BE49-F238E27FC236}">
                    <a16:creationId xmlns:a16="http://schemas.microsoft.com/office/drawing/2014/main" id="{8F6DA462-BFF1-4463-886E-884C0FEC415A}"/>
                  </a:ext>
                </a:extLst>
              </p:cNvPr>
              <p:cNvSpPr>
                <a:spLocks noChangeArrowheads="1"/>
              </p:cNvSpPr>
              <p:nvPr userDrawn="1"/>
            </p:nvSpPr>
            <p:spPr bwMode="auto">
              <a:xfrm>
                <a:off x="4822"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Oval 855">
                <a:extLst>
                  <a:ext uri="{FF2B5EF4-FFF2-40B4-BE49-F238E27FC236}">
                    <a16:creationId xmlns:a16="http://schemas.microsoft.com/office/drawing/2014/main" id="{611F5BA8-45EA-4C89-BB6F-C9193A4AA467}"/>
                  </a:ext>
                </a:extLst>
              </p:cNvPr>
              <p:cNvSpPr>
                <a:spLocks noChangeArrowheads="1"/>
              </p:cNvSpPr>
              <p:nvPr userDrawn="1"/>
            </p:nvSpPr>
            <p:spPr bwMode="auto">
              <a:xfrm>
                <a:off x="495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Oval 856">
                <a:extLst>
                  <a:ext uri="{FF2B5EF4-FFF2-40B4-BE49-F238E27FC236}">
                    <a16:creationId xmlns:a16="http://schemas.microsoft.com/office/drawing/2014/main" id="{C3C685F2-C420-4EF5-88A4-D347D00E4571}"/>
                  </a:ext>
                </a:extLst>
              </p:cNvPr>
              <p:cNvSpPr>
                <a:spLocks noChangeArrowheads="1"/>
              </p:cNvSpPr>
              <p:nvPr userDrawn="1"/>
            </p:nvSpPr>
            <p:spPr bwMode="auto">
              <a:xfrm>
                <a:off x="495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Oval 857">
                <a:extLst>
                  <a:ext uri="{FF2B5EF4-FFF2-40B4-BE49-F238E27FC236}">
                    <a16:creationId xmlns:a16="http://schemas.microsoft.com/office/drawing/2014/main" id="{90625BD3-1DB4-4824-99C4-EE5E63F4B3EF}"/>
                  </a:ext>
                </a:extLst>
              </p:cNvPr>
              <p:cNvSpPr>
                <a:spLocks noChangeArrowheads="1"/>
              </p:cNvSpPr>
              <p:nvPr userDrawn="1"/>
            </p:nvSpPr>
            <p:spPr bwMode="auto">
              <a:xfrm>
                <a:off x="508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Oval 858">
                <a:extLst>
                  <a:ext uri="{FF2B5EF4-FFF2-40B4-BE49-F238E27FC236}">
                    <a16:creationId xmlns:a16="http://schemas.microsoft.com/office/drawing/2014/main" id="{AA218D34-A974-4A92-95DC-48D830F7F230}"/>
                  </a:ext>
                </a:extLst>
              </p:cNvPr>
              <p:cNvSpPr>
                <a:spLocks noChangeArrowheads="1"/>
              </p:cNvSpPr>
              <p:nvPr userDrawn="1"/>
            </p:nvSpPr>
            <p:spPr bwMode="auto">
              <a:xfrm>
                <a:off x="521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Oval 859">
                <a:extLst>
                  <a:ext uri="{FF2B5EF4-FFF2-40B4-BE49-F238E27FC236}">
                    <a16:creationId xmlns:a16="http://schemas.microsoft.com/office/drawing/2014/main" id="{215D3A1B-2638-4133-B22B-B105D23E057C}"/>
                  </a:ext>
                </a:extLst>
              </p:cNvPr>
              <p:cNvSpPr>
                <a:spLocks noChangeArrowheads="1"/>
              </p:cNvSpPr>
              <p:nvPr userDrawn="1"/>
            </p:nvSpPr>
            <p:spPr bwMode="auto">
              <a:xfrm>
                <a:off x="534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Oval 860">
                <a:extLst>
                  <a:ext uri="{FF2B5EF4-FFF2-40B4-BE49-F238E27FC236}">
                    <a16:creationId xmlns:a16="http://schemas.microsoft.com/office/drawing/2014/main" id="{9857A7EE-97C5-4C71-A860-BB8A385BC6D2}"/>
                  </a:ext>
                </a:extLst>
              </p:cNvPr>
              <p:cNvSpPr>
                <a:spLocks noChangeArrowheads="1"/>
              </p:cNvSpPr>
              <p:nvPr userDrawn="1"/>
            </p:nvSpPr>
            <p:spPr bwMode="auto">
              <a:xfrm>
                <a:off x="534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Oval 861">
                <a:extLst>
                  <a:ext uri="{FF2B5EF4-FFF2-40B4-BE49-F238E27FC236}">
                    <a16:creationId xmlns:a16="http://schemas.microsoft.com/office/drawing/2014/main" id="{0EBCA15A-F935-4AFA-85E1-D63BEABC37DC}"/>
                  </a:ext>
                </a:extLst>
              </p:cNvPr>
              <p:cNvSpPr>
                <a:spLocks noChangeArrowheads="1"/>
              </p:cNvSpPr>
              <p:nvPr userDrawn="1"/>
            </p:nvSpPr>
            <p:spPr bwMode="auto">
              <a:xfrm>
                <a:off x="5470"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Oval 862">
                <a:extLst>
                  <a:ext uri="{FF2B5EF4-FFF2-40B4-BE49-F238E27FC236}">
                    <a16:creationId xmlns:a16="http://schemas.microsoft.com/office/drawing/2014/main" id="{FC43A1C5-394E-4587-A426-BE8304884E76}"/>
                  </a:ext>
                </a:extLst>
              </p:cNvPr>
              <p:cNvSpPr>
                <a:spLocks noChangeArrowheads="1"/>
              </p:cNvSpPr>
              <p:nvPr userDrawn="1"/>
            </p:nvSpPr>
            <p:spPr bwMode="auto">
              <a:xfrm>
                <a:off x="5470"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Oval 863">
                <a:extLst>
                  <a:ext uri="{FF2B5EF4-FFF2-40B4-BE49-F238E27FC236}">
                    <a16:creationId xmlns:a16="http://schemas.microsoft.com/office/drawing/2014/main" id="{C14D53D8-EE83-4F0F-AAEA-295193A8BA47}"/>
                  </a:ext>
                </a:extLst>
              </p:cNvPr>
              <p:cNvSpPr>
                <a:spLocks noChangeArrowheads="1"/>
              </p:cNvSpPr>
              <p:nvPr userDrawn="1"/>
            </p:nvSpPr>
            <p:spPr bwMode="auto">
              <a:xfrm>
                <a:off x="5470"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Oval 864">
                <a:extLst>
                  <a:ext uri="{FF2B5EF4-FFF2-40B4-BE49-F238E27FC236}">
                    <a16:creationId xmlns:a16="http://schemas.microsoft.com/office/drawing/2014/main" id="{E1D0BFA8-289E-463F-AE0C-D4D97329E595}"/>
                  </a:ext>
                </a:extLst>
              </p:cNvPr>
              <p:cNvSpPr>
                <a:spLocks noChangeArrowheads="1"/>
              </p:cNvSpPr>
              <p:nvPr userDrawn="1"/>
            </p:nvSpPr>
            <p:spPr bwMode="auto">
              <a:xfrm>
                <a:off x="5470"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Oval 865">
                <a:extLst>
                  <a:ext uri="{FF2B5EF4-FFF2-40B4-BE49-F238E27FC236}">
                    <a16:creationId xmlns:a16="http://schemas.microsoft.com/office/drawing/2014/main" id="{4EDF6A0D-323A-4273-B175-6EF6ABECD14F}"/>
                  </a:ext>
                </a:extLst>
              </p:cNvPr>
              <p:cNvSpPr>
                <a:spLocks noChangeArrowheads="1"/>
              </p:cNvSpPr>
              <p:nvPr userDrawn="1"/>
            </p:nvSpPr>
            <p:spPr bwMode="auto">
              <a:xfrm>
                <a:off x="5599"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Oval 866">
                <a:extLst>
                  <a:ext uri="{FF2B5EF4-FFF2-40B4-BE49-F238E27FC236}">
                    <a16:creationId xmlns:a16="http://schemas.microsoft.com/office/drawing/2014/main" id="{89A92FAA-4577-47D8-8727-16719B833499}"/>
                  </a:ext>
                </a:extLst>
              </p:cNvPr>
              <p:cNvSpPr>
                <a:spLocks noChangeArrowheads="1"/>
              </p:cNvSpPr>
              <p:nvPr userDrawn="1"/>
            </p:nvSpPr>
            <p:spPr bwMode="auto">
              <a:xfrm>
                <a:off x="5599"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Oval 867">
                <a:extLst>
                  <a:ext uri="{FF2B5EF4-FFF2-40B4-BE49-F238E27FC236}">
                    <a16:creationId xmlns:a16="http://schemas.microsoft.com/office/drawing/2014/main" id="{BE4B2BB2-63B2-4122-AA3F-1BD9A7012689}"/>
                  </a:ext>
                </a:extLst>
              </p:cNvPr>
              <p:cNvSpPr>
                <a:spLocks noChangeArrowheads="1"/>
              </p:cNvSpPr>
              <p:nvPr userDrawn="1"/>
            </p:nvSpPr>
            <p:spPr bwMode="auto">
              <a:xfrm>
                <a:off x="572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Oval 868">
                <a:extLst>
                  <a:ext uri="{FF2B5EF4-FFF2-40B4-BE49-F238E27FC236}">
                    <a16:creationId xmlns:a16="http://schemas.microsoft.com/office/drawing/2014/main" id="{A8D62F05-3BAD-49AB-A0DD-AD6EF531A945}"/>
                  </a:ext>
                </a:extLst>
              </p:cNvPr>
              <p:cNvSpPr>
                <a:spLocks noChangeArrowheads="1"/>
              </p:cNvSpPr>
              <p:nvPr userDrawn="1"/>
            </p:nvSpPr>
            <p:spPr bwMode="auto">
              <a:xfrm>
                <a:off x="572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Oval 869">
                <a:extLst>
                  <a:ext uri="{FF2B5EF4-FFF2-40B4-BE49-F238E27FC236}">
                    <a16:creationId xmlns:a16="http://schemas.microsoft.com/office/drawing/2014/main" id="{E929B280-0AD5-4212-9E2A-C64B99CA6A9C}"/>
                  </a:ext>
                </a:extLst>
              </p:cNvPr>
              <p:cNvSpPr>
                <a:spLocks noChangeArrowheads="1"/>
              </p:cNvSpPr>
              <p:nvPr userDrawn="1"/>
            </p:nvSpPr>
            <p:spPr bwMode="auto">
              <a:xfrm>
                <a:off x="572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Oval 870">
                <a:extLst>
                  <a:ext uri="{FF2B5EF4-FFF2-40B4-BE49-F238E27FC236}">
                    <a16:creationId xmlns:a16="http://schemas.microsoft.com/office/drawing/2014/main" id="{9497D791-D988-4C31-9006-40255753A100}"/>
                  </a:ext>
                </a:extLst>
              </p:cNvPr>
              <p:cNvSpPr>
                <a:spLocks noChangeArrowheads="1"/>
              </p:cNvSpPr>
              <p:nvPr userDrawn="1"/>
            </p:nvSpPr>
            <p:spPr bwMode="auto">
              <a:xfrm>
                <a:off x="572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Oval 871">
                <a:extLst>
                  <a:ext uri="{FF2B5EF4-FFF2-40B4-BE49-F238E27FC236}">
                    <a16:creationId xmlns:a16="http://schemas.microsoft.com/office/drawing/2014/main" id="{567275A6-06E1-4C9D-97EC-994981577BC0}"/>
                  </a:ext>
                </a:extLst>
              </p:cNvPr>
              <p:cNvSpPr>
                <a:spLocks noChangeArrowheads="1"/>
              </p:cNvSpPr>
              <p:nvPr userDrawn="1"/>
            </p:nvSpPr>
            <p:spPr bwMode="auto">
              <a:xfrm>
                <a:off x="572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Oval 872">
                <a:extLst>
                  <a:ext uri="{FF2B5EF4-FFF2-40B4-BE49-F238E27FC236}">
                    <a16:creationId xmlns:a16="http://schemas.microsoft.com/office/drawing/2014/main" id="{53C483CF-327E-463B-9F28-D138DB6E8A1B}"/>
                  </a:ext>
                </a:extLst>
              </p:cNvPr>
              <p:cNvSpPr>
                <a:spLocks noChangeArrowheads="1"/>
              </p:cNvSpPr>
              <p:nvPr userDrawn="1"/>
            </p:nvSpPr>
            <p:spPr bwMode="auto">
              <a:xfrm>
                <a:off x="572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Oval 873">
                <a:extLst>
                  <a:ext uri="{FF2B5EF4-FFF2-40B4-BE49-F238E27FC236}">
                    <a16:creationId xmlns:a16="http://schemas.microsoft.com/office/drawing/2014/main" id="{8248AA91-73C1-4832-81A6-F85DBF6DAA87}"/>
                  </a:ext>
                </a:extLst>
              </p:cNvPr>
              <p:cNvSpPr>
                <a:spLocks noChangeArrowheads="1"/>
              </p:cNvSpPr>
              <p:nvPr userDrawn="1"/>
            </p:nvSpPr>
            <p:spPr bwMode="auto">
              <a:xfrm>
                <a:off x="572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Oval 874">
                <a:extLst>
                  <a:ext uri="{FF2B5EF4-FFF2-40B4-BE49-F238E27FC236}">
                    <a16:creationId xmlns:a16="http://schemas.microsoft.com/office/drawing/2014/main" id="{68414A2E-A986-4D29-B7DD-445EC7BCD22A}"/>
                  </a:ext>
                </a:extLst>
              </p:cNvPr>
              <p:cNvSpPr>
                <a:spLocks noChangeArrowheads="1"/>
              </p:cNvSpPr>
              <p:nvPr userDrawn="1"/>
            </p:nvSpPr>
            <p:spPr bwMode="auto">
              <a:xfrm>
                <a:off x="572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Oval 883">
                <a:extLst>
                  <a:ext uri="{FF2B5EF4-FFF2-40B4-BE49-F238E27FC236}">
                    <a16:creationId xmlns:a16="http://schemas.microsoft.com/office/drawing/2014/main" id="{A53B4248-4384-4D81-A3C9-A85D5C789ED8}"/>
                  </a:ext>
                </a:extLst>
              </p:cNvPr>
              <p:cNvSpPr>
                <a:spLocks noChangeArrowheads="1"/>
              </p:cNvSpPr>
              <p:nvPr userDrawn="1"/>
            </p:nvSpPr>
            <p:spPr bwMode="auto">
              <a:xfrm>
                <a:off x="6118"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Oval 884">
                <a:extLst>
                  <a:ext uri="{FF2B5EF4-FFF2-40B4-BE49-F238E27FC236}">
                    <a16:creationId xmlns:a16="http://schemas.microsoft.com/office/drawing/2014/main" id="{8527A81B-07DB-4359-9A06-4D4067786614}"/>
                  </a:ext>
                </a:extLst>
              </p:cNvPr>
              <p:cNvSpPr>
                <a:spLocks noChangeArrowheads="1"/>
              </p:cNvSpPr>
              <p:nvPr userDrawn="1"/>
            </p:nvSpPr>
            <p:spPr bwMode="auto">
              <a:xfrm>
                <a:off x="6247"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Oval 885">
                <a:extLst>
                  <a:ext uri="{FF2B5EF4-FFF2-40B4-BE49-F238E27FC236}">
                    <a16:creationId xmlns:a16="http://schemas.microsoft.com/office/drawing/2014/main" id="{5FC62DEC-A709-41A1-A9A6-E1DEA6E49408}"/>
                  </a:ext>
                </a:extLst>
              </p:cNvPr>
              <p:cNvSpPr>
                <a:spLocks noChangeArrowheads="1"/>
              </p:cNvSpPr>
              <p:nvPr userDrawn="1"/>
            </p:nvSpPr>
            <p:spPr bwMode="auto">
              <a:xfrm>
                <a:off x="6247"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Oval 886">
                <a:extLst>
                  <a:ext uri="{FF2B5EF4-FFF2-40B4-BE49-F238E27FC236}">
                    <a16:creationId xmlns:a16="http://schemas.microsoft.com/office/drawing/2014/main" id="{63E466F8-35D4-420F-9EF4-D8BC5FDA5AE1}"/>
                  </a:ext>
                </a:extLst>
              </p:cNvPr>
              <p:cNvSpPr>
                <a:spLocks noChangeArrowheads="1"/>
              </p:cNvSpPr>
              <p:nvPr userDrawn="1"/>
            </p:nvSpPr>
            <p:spPr bwMode="auto">
              <a:xfrm>
                <a:off x="6247"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Oval 887">
                <a:extLst>
                  <a:ext uri="{FF2B5EF4-FFF2-40B4-BE49-F238E27FC236}">
                    <a16:creationId xmlns:a16="http://schemas.microsoft.com/office/drawing/2014/main" id="{86DC5E4E-1B7E-4EB2-93D4-4DECFFCEFD44}"/>
                  </a:ext>
                </a:extLst>
              </p:cNvPr>
              <p:cNvSpPr>
                <a:spLocks noChangeArrowheads="1"/>
              </p:cNvSpPr>
              <p:nvPr userDrawn="1"/>
            </p:nvSpPr>
            <p:spPr bwMode="auto">
              <a:xfrm>
                <a:off x="637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Oval 888">
                <a:extLst>
                  <a:ext uri="{FF2B5EF4-FFF2-40B4-BE49-F238E27FC236}">
                    <a16:creationId xmlns:a16="http://schemas.microsoft.com/office/drawing/2014/main" id="{6076AD06-D89A-4CFF-876B-CB0A22EA04FB}"/>
                  </a:ext>
                </a:extLst>
              </p:cNvPr>
              <p:cNvSpPr>
                <a:spLocks noChangeArrowheads="1"/>
              </p:cNvSpPr>
              <p:nvPr userDrawn="1"/>
            </p:nvSpPr>
            <p:spPr bwMode="auto">
              <a:xfrm>
                <a:off x="6377"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Oval 889">
                <a:extLst>
                  <a:ext uri="{FF2B5EF4-FFF2-40B4-BE49-F238E27FC236}">
                    <a16:creationId xmlns:a16="http://schemas.microsoft.com/office/drawing/2014/main" id="{2C896091-4D35-4E01-947F-84AC0CAE6865}"/>
                  </a:ext>
                </a:extLst>
              </p:cNvPr>
              <p:cNvSpPr>
                <a:spLocks noChangeArrowheads="1"/>
              </p:cNvSpPr>
              <p:nvPr userDrawn="1"/>
            </p:nvSpPr>
            <p:spPr bwMode="auto">
              <a:xfrm>
                <a:off x="637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Oval 890">
                <a:extLst>
                  <a:ext uri="{FF2B5EF4-FFF2-40B4-BE49-F238E27FC236}">
                    <a16:creationId xmlns:a16="http://schemas.microsoft.com/office/drawing/2014/main" id="{C5F6D070-3283-4A60-AE38-7442B7EF6037}"/>
                  </a:ext>
                </a:extLst>
              </p:cNvPr>
              <p:cNvSpPr>
                <a:spLocks noChangeArrowheads="1"/>
              </p:cNvSpPr>
              <p:nvPr userDrawn="1"/>
            </p:nvSpPr>
            <p:spPr bwMode="auto">
              <a:xfrm>
                <a:off x="637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Oval 891">
                <a:extLst>
                  <a:ext uri="{FF2B5EF4-FFF2-40B4-BE49-F238E27FC236}">
                    <a16:creationId xmlns:a16="http://schemas.microsoft.com/office/drawing/2014/main" id="{1D4FCEFB-074E-4B94-97E9-94A9C0BD5690}"/>
                  </a:ext>
                </a:extLst>
              </p:cNvPr>
              <p:cNvSpPr>
                <a:spLocks noChangeArrowheads="1"/>
              </p:cNvSpPr>
              <p:nvPr userDrawn="1"/>
            </p:nvSpPr>
            <p:spPr bwMode="auto">
              <a:xfrm>
                <a:off x="650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Oval 892">
                <a:extLst>
                  <a:ext uri="{FF2B5EF4-FFF2-40B4-BE49-F238E27FC236}">
                    <a16:creationId xmlns:a16="http://schemas.microsoft.com/office/drawing/2014/main" id="{080E4D8D-84E4-4BBB-BCB6-CEA57E3B4359}"/>
                  </a:ext>
                </a:extLst>
              </p:cNvPr>
              <p:cNvSpPr>
                <a:spLocks noChangeArrowheads="1"/>
              </p:cNvSpPr>
              <p:nvPr userDrawn="1"/>
            </p:nvSpPr>
            <p:spPr bwMode="auto">
              <a:xfrm>
                <a:off x="650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Oval 893">
                <a:extLst>
                  <a:ext uri="{FF2B5EF4-FFF2-40B4-BE49-F238E27FC236}">
                    <a16:creationId xmlns:a16="http://schemas.microsoft.com/office/drawing/2014/main" id="{F6CCC3D6-15C5-43B0-87EB-337598F96E71}"/>
                  </a:ext>
                </a:extLst>
              </p:cNvPr>
              <p:cNvSpPr>
                <a:spLocks noChangeArrowheads="1"/>
              </p:cNvSpPr>
              <p:nvPr userDrawn="1"/>
            </p:nvSpPr>
            <p:spPr bwMode="auto">
              <a:xfrm>
                <a:off x="637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Oval 894">
                <a:extLst>
                  <a:ext uri="{FF2B5EF4-FFF2-40B4-BE49-F238E27FC236}">
                    <a16:creationId xmlns:a16="http://schemas.microsoft.com/office/drawing/2014/main" id="{3676F9F8-DED9-40A4-9D0A-35A840788682}"/>
                  </a:ext>
                </a:extLst>
              </p:cNvPr>
              <p:cNvSpPr>
                <a:spLocks noChangeArrowheads="1"/>
              </p:cNvSpPr>
              <p:nvPr userDrawn="1"/>
            </p:nvSpPr>
            <p:spPr bwMode="auto">
              <a:xfrm>
                <a:off x="6507"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Oval 895">
                <a:extLst>
                  <a:ext uri="{FF2B5EF4-FFF2-40B4-BE49-F238E27FC236}">
                    <a16:creationId xmlns:a16="http://schemas.microsoft.com/office/drawing/2014/main" id="{01ECDCC3-EBB8-430F-8FD4-D9B945B7940A}"/>
                  </a:ext>
                </a:extLst>
              </p:cNvPr>
              <p:cNvSpPr>
                <a:spLocks noChangeArrowheads="1"/>
              </p:cNvSpPr>
              <p:nvPr userDrawn="1"/>
            </p:nvSpPr>
            <p:spPr bwMode="auto">
              <a:xfrm>
                <a:off x="6507"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Oval 896">
                <a:extLst>
                  <a:ext uri="{FF2B5EF4-FFF2-40B4-BE49-F238E27FC236}">
                    <a16:creationId xmlns:a16="http://schemas.microsoft.com/office/drawing/2014/main" id="{5B374B18-D56F-4563-8C3B-FB672C1A2009}"/>
                  </a:ext>
                </a:extLst>
              </p:cNvPr>
              <p:cNvSpPr>
                <a:spLocks noChangeArrowheads="1"/>
              </p:cNvSpPr>
              <p:nvPr userDrawn="1"/>
            </p:nvSpPr>
            <p:spPr bwMode="auto">
              <a:xfrm>
                <a:off x="650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Oval 897">
                <a:extLst>
                  <a:ext uri="{FF2B5EF4-FFF2-40B4-BE49-F238E27FC236}">
                    <a16:creationId xmlns:a16="http://schemas.microsoft.com/office/drawing/2014/main" id="{586FFDA5-021E-4494-AAA6-459FDC740665}"/>
                  </a:ext>
                </a:extLst>
              </p:cNvPr>
              <p:cNvSpPr>
                <a:spLocks noChangeArrowheads="1"/>
              </p:cNvSpPr>
              <p:nvPr userDrawn="1"/>
            </p:nvSpPr>
            <p:spPr bwMode="auto">
              <a:xfrm>
                <a:off x="6636"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Oval 898">
                <a:extLst>
                  <a:ext uri="{FF2B5EF4-FFF2-40B4-BE49-F238E27FC236}">
                    <a16:creationId xmlns:a16="http://schemas.microsoft.com/office/drawing/2014/main" id="{54D374FE-5096-4EB8-9554-F7CAE8927655}"/>
                  </a:ext>
                </a:extLst>
              </p:cNvPr>
              <p:cNvSpPr>
                <a:spLocks noChangeArrowheads="1"/>
              </p:cNvSpPr>
              <p:nvPr userDrawn="1"/>
            </p:nvSpPr>
            <p:spPr bwMode="auto">
              <a:xfrm>
                <a:off x="6636"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Oval 899">
                <a:extLst>
                  <a:ext uri="{FF2B5EF4-FFF2-40B4-BE49-F238E27FC236}">
                    <a16:creationId xmlns:a16="http://schemas.microsoft.com/office/drawing/2014/main" id="{D625116F-C9D0-4AEC-8C27-0908E0CD655B}"/>
                  </a:ext>
                </a:extLst>
              </p:cNvPr>
              <p:cNvSpPr>
                <a:spLocks noChangeArrowheads="1"/>
              </p:cNvSpPr>
              <p:nvPr userDrawn="1"/>
            </p:nvSpPr>
            <p:spPr bwMode="auto">
              <a:xfrm>
                <a:off x="6766"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Oval 900">
                <a:extLst>
                  <a:ext uri="{FF2B5EF4-FFF2-40B4-BE49-F238E27FC236}">
                    <a16:creationId xmlns:a16="http://schemas.microsoft.com/office/drawing/2014/main" id="{07FB5480-C129-4DD9-BA81-45AEC22D509A}"/>
                  </a:ext>
                </a:extLst>
              </p:cNvPr>
              <p:cNvSpPr>
                <a:spLocks noChangeArrowheads="1"/>
              </p:cNvSpPr>
              <p:nvPr userDrawn="1"/>
            </p:nvSpPr>
            <p:spPr bwMode="auto">
              <a:xfrm>
                <a:off x="6636"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Oval 901">
                <a:extLst>
                  <a:ext uri="{FF2B5EF4-FFF2-40B4-BE49-F238E27FC236}">
                    <a16:creationId xmlns:a16="http://schemas.microsoft.com/office/drawing/2014/main" id="{E593F61C-9E17-48D6-A03C-5AF41932E522}"/>
                  </a:ext>
                </a:extLst>
              </p:cNvPr>
              <p:cNvSpPr>
                <a:spLocks noChangeArrowheads="1"/>
              </p:cNvSpPr>
              <p:nvPr userDrawn="1"/>
            </p:nvSpPr>
            <p:spPr bwMode="auto">
              <a:xfrm>
                <a:off x="650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Oval 902">
                <a:extLst>
                  <a:ext uri="{FF2B5EF4-FFF2-40B4-BE49-F238E27FC236}">
                    <a16:creationId xmlns:a16="http://schemas.microsoft.com/office/drawing/2014/main" id="{A75D36A2-3875-4202-833C-36CC46CA5F6E}"/>
                  </a:ext>
                </a:extLst>
              </p:cNvPr>
              <p:cNvSpPr>
                <a:spLocks noChangeArrowheads="1"/>
              </p:cNvSpPr>
              <p:nvPr userDrawn="1"/>
            </p:nvSpPr>
            <p:spPr bwMode="auto">
              <a:xfrm>
                <a:off x="650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Oval 903">
                <a:extLst>
                  <a:ext uri="{FF2B5EF4-FFF2-40B4-BE49-F238E27FC236}">
                    <a16:creationId xmlns:a16="http://schemas.microsoft.com/office/drawing/2014/main" id="{4A9E76C3-51FE-4371-85D7-F16CF2365E93}"/>
                  </a:ext>
                </a:extLst>
              </p:cNvPr>
              <p:cNvSpPr>
                <a:spLocks noChangeArrowheads="1"/>
              </p:cNvSpPr>
              <p:nvPr userDrawn="1"/>
            </p:nvSpPr>
            <p:spPr bwMode="auto">
              <a:xfrm>
                <a:off x="637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Oval 904">
                <a:extLst>
                  <a:ext uri="{FF2B5EF4-FFF2-40B4-BE49-F238E27FC236}">
                    <a16:creationId xmlns:a16="http://schemas.microsoft.com/office/drawing/2014/main" id="{E47AB205-1134-4BC0-B2B8-856000B4F88C}"/>
                  </a:ext>
                </a:extLst>
              </p:cNvPr>
              <p:cNvSpPr>
                <a:spLocks noChangeArrowheads="1"/>
              </p:cNvSpPr>
              <p:nvPr userDrawn="1"/>
            </p:nvSpPr>
            <p:spPr bwMode="auto">
              <a:xfrm>
                <a:off x="637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Oval 905">
                <a:extLst>
                  <a:ext uri="{FF2B5EF4-FFF2-40B4-BE49-F238E27FC236}">
                    <a16:creationId xmlns:a16="http://schemas.microsoft.com/office/drawing/2014/main" id="{28F84C67-CD53-4554-90E5-A1A4C6A3510A}"/>
                  </a:ext>
                </a:extLst>
              </p:cNvPr>
              <p:cNvSpPr>
                <a:spLocks noChangeArrowheads="1"/>
              </p:cNvSpPr>
              <p:nvPr userDrawn="1"/>
            </p:nvSpPr>
            <p:spPr bwMode="auto">
              <a:xfrm>
                <a:off x="637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2" name="Oval 906">
                <a:extLst>
                  <a:ext uri="{FF2B5EF4-FFF2-40B4-BE49-F238E27FC236}">
                    <a16:creationId xmlns:a16="http://schemas.microsoft.com/office/drawing/2014/main" id="{2E454883-F234-4BD9-AADE-3E77D126BAEE}"/>
                  </a:ext>
                </a:extLst>
              </p:cNvPr>
              <p:cNvSpPr>
                <a:spLocks noChangeArrowheads="1"/>
              </p:cNvSpPr>
              <p:nvPr userDrawn="1"/>
            </p:nvSpPr>
            <p:spPr bwMode="auto">
              <a:xfrm>
                <a:off x="650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3" name="Oval 907">
                <a:extLst>
                  <a:ext uri="{FF2B5EF4-FFF2-40B4-BE49-F238E27FC236}">
                    <a16:creationId xmlns:a16="http://schemas.microsoft.com/office/drawing/2014/main" id="{9EADDACA-5DD3-45AB-9F69-A4F00763CA21}"/>
                  </a:ext>
                </a:extLst>
              </p:cNvPr>
              <p:cNvSpPr>
                <a:spLocks noChangeArrowheads="1"/>
              </p:cNvSpPr>
              <p:nvPr userDrawn="1"/>
            </p:nvSpPr>
            <p:spPr bwMode="auto">
              <a:xfrm>
                <a:off x="637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4" name="Oval 908">
                <a:extLst>
                  <a:ext uri="{FF2B5EF4-FFF2-40B4-BE49-F238E27FC236}">
                    <a16:creationId xmlns:a16="http://schemas.microsoft.com/office/drawing/2014/main" id="{B8C36654-790D-4CE1-A584-5D1E27996ABC}"/>
                  </a:ext>
                </a:extLst>
              </p:cNvPr>
              <p:cNvSpPr>
                <a:spLocks noChangeArrowheads="1"/>
              </p:cNvSpPr>
              <p:nvPr userDrawn="1"/>
            </p:nvSpPr>
            <p:spPr bwMode="auto">
              <a:xfrm>
                <a:off x="637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5" name="Oval 909">
                <a:extLst>
                  <a:ext uri="{FF2B5EF4-FFF2-40B4-BE49-F238E27FC236}">
                    <a16:creationId xmlns:a16="http://schemas.microsoft.com/office/drawing/2014/main" id="{CCEF92B8-2B8B-43A6-ACBD-03CE7F7B8F15}"/>
                  </a:ext>
                </a:extLst>
              </p:cNvPr>
              <p:cNvSpPr>
                <a:spLocks noChangeArrowheads="1"/>
              </p:cNvSpPr>
              <p:nvPr userDrawn="1"/>
            </p:nvSpPr>
            <p:spPr bwMode="auto">
              <a:xfrm>
                <a:off x="637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6" name="Oval 910">
                <a:extLst>
                  <a:ext uri="{FF2B5EF4-FFF2-40B4-BE49-F238E27FC236}">
                    <a16:creationId xmlns:a16="http://schemas.microsoft.com/office/drawing/2014/main" id="{A56667EE-C423-4DA9-A317-2CB8846833D9}"/>
                  </a:ext>
                </a:extLst>
              </p:cNvPr>
              <p:cNvSpPr>
                <a:spLocks noChangeArrowheads="1"/>
              </p:cNvSpPr>
              <p:nvPr userDrawn="1"/>
            </p:nvSpPr>
            <p:spPr bwMode="auto">
              <a:xfrm>
                <a:off x="6247"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7" name="Oval 911">
                <a:extLst>
                  <a:ext uri="{FF2B5EF4-FFF2-40B4-BE49-F238E27FC236}">
                    <a16:creationId xmlns:a16="http://schemas.microsoft.com/office/drawing/2014/main" id="{CB63A398-F125-4E97-9815-CD1B62ED177D}"/>
                  </a:ext>
                </a:extLst>
              </p:cNvPr>
              <p:cNvSpPr>
                <a:spLocks noChangeArrowheads="1"/>
              </p:cNvSpPr>
              <p:nvPr userDrawn="1"/>
            </p:nvSpPr>
            <p:spPr bwMode="auto">
              <a:xfrm>
                <a:off x="6247"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8" name="Oval 912">
                <a:extLst>
                  <a:ext uri="{FF2B5EF4-FFF2-40B4-BE49-F238E27FC236}">
                    <a16:creationId xmlns:a16="http://schemas.microsoft.com/office/drawing/2014/main" id="{D5716CDA-4582-47D0-91B5-C3DB149EC6C3}"/>
                  </a:ext>
                </a:extLst>
              </p:cNvPr>
              <p:cNvSpPr>
                <a:spLocks noChangeArrowheads="1"/>
              </p:cNvSpPr>
              <p:nvPr userDrawn="1"/>
            </p:nvSpPr>
            <p:spPr bwMode="auto">
              <a:xfrm>
                <a:off x="6247"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9" name="Oval 913">
                <a:extLst>
                  <a:ext uri="{FF2B5EF4-FFF2-40B4-BE49-F238E27FC236}">
                    <a16:creationId xmlns:a16="http://schemas.microsoft.com/office/drawing/2014/main" id="{065494EC-6980-4726-803D-8B3C141D9C02}"/>
                  </a:ext>
                </a:extLst>
              </p:cNvPr>
              <p:cNvSpPr>
                <a:spLocks noChangeArrowheads="1"/>
              </p:cNvSpPr>
              <p:nvPr userDrawn="1"/>
            </p:nvSpPr>
            <p:spPr bwMode="auto">
              <a:xfrm>
                <a:off x="6118"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0" name="Oval 914">
                <a:extLst>
                  <a:ext uri="{FF2B5EF4-FFF2-40B4-BE49-F238E27FC236}">
                    <a16:creationId xmlns:a16="http://schemas.microsoft.com/office/drawing/2014/main" id="{D74FC361-89EA-43D1-9CD6-A0655DD8A756}"/>
                  </a:ext>
                </a:extLst>
              </p:cNvPr>
              <p:cNvSpPr>
                <a:spLocks noChangeArrowheads="1"/>
              </p:cNvSpPr>
              <p:nvPr userDrawn="1"/>
            </p:nvSpPr>
            <p:spPr bwMode="auto">
              <a:xfrm>
                <a:off x="5988"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1" name="Oval 915">
                <a:extLst>
                  <a:ext uri="{FF2B5EF4-FFF2-40B4-BE49-F238E27FC236}">
                    <a16:creationId xmlns:a16="http://schemas.microsoft.com/office/drawing/2014/main" id="{39BC979E-556A-42AC-9F9F-9DE843C195AA}"/>
                  </a:ext>
                </a:extLst>
              </p:cNvPr>
              <p:cNvSpPr>
                <a:spLocks noChangeArrowheads="1"/>
              </p:cNvSpPr>
              <p:nvPr userDrawn="1"/>
            </p:nvSpPr>
            <p:spPr bwMode="auto">
              <a:xfrm>
                <a:off x="585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2" name="Oval 916">
                <a:extLst>
                  <a:ext uri="{FF2B5EF4-FFF2-40B4-BE49-F238E27FC236}">
                    <a16:creationId xmlns:a16="http://schemas.microsoft.com/office/drawing/2014/main" id="{D19203D8-BA07-4E2E-B56D-EDE4AC557CC3}"/>
                  </a:ext>
                </a:extLst>
              </p:cNvPr>
              <p:cNvSpPr>
                <a:spLocks noChangeArrowheads="1"/>
              </p:cNvSpPr>
              <p:nvPr userDrawn="1"/>
            </p:nvSpPr>
            <p:spPr bwMode="auto">
              <a:xfrm>
                <a:off x="572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3" name="Oval 917">
                <a:extLst>
                  <a:ext uri="{FF2B5EF4-FFF2-40B4-BE49-F238E27FC236}">
                    <a16:creationId xmlns:a16="http://schemas.microsoft.com/office/drawing/2014/main" id="{5DD8CB32-1BFE-402B-8132-CE8C0201B1DB}"/>
                  </a:ext>
                </a:extLst>
              </p:cNvPr>
              <p:cNvSpPr>
                <a:spLocks noChangeArrowheads="1"/>
              </p:cNvSpPr>
              <p:nvPr userDrawn="1"/>
            </p:nvSpPr>
            <p:spPr bwMode="auto">
              <a:xfrm>
                <a:off x="5599"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4" name="Oval 918">
                <a:extLst>
                  <a:ext uri="{FF2B5EF4-FFF2-40B4-BE49-F238E27FC236}">
                    <a16:creationId xmlns:a16="http://schemas.microsoft.com/office/drawing/2014/main" id="{306C2772-E884-4664-87C3-ADEE3DC25CD5}"/>
                  </a:ext>
                </a:extLst>
              </p:cNvPr>
              <p:cNvSpPr>
                <a:spLocks noChangeArrowheads="1"/>
              </p:cNvSpPr>
              <p:nvPr userDrawn="1"/>
            </p:nvSpPr>
            <p:spPr bwMode="auto">
              <a:xfrm>
                <a:off x="5470"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5" name="Oval 919">
                <a:extLst>
                  <a:ext uri="{FF2B5EF4-FFF2-40B4-BE49-F238E27FC236}">
                    <a16:creationId xmlns:a16="http://schemas.microsoft.com/office/drawing/2014/main" id="{016D4B9C-1377-444C-90D1-7CC11BF4F15F}"/>
                  </a:ext>
                </a:extLst>
              </p:cNvPr>
              <p:cNvSpPr>
                <a:spLocks noChangeArrowheads="1"/>
              </p:cNvSpPr>
              <p:nvPr userDrawn="1"/>
            </p:nvSpPr>
            <p:spPr bwMode="auto">
              <a:xfrm>
                <a:off x="534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6" name="Oval 920">
                <a:extLst>
                  <a:ext uri="{FF2B5EF4-FFF2-40B4-BE49-F238E27FC236}">
                    <a16:creationId xmlns:a16="http://schemas.microsoft.com/office/drawing/2014/main" id="{3222E1FB-4C9F-4B9B-A5F3-763F8AC68D44}"/>
                  </a:ext>
                </a:extLst>
              </p:cNvPr>
              <p:cNvSpPr>
                <a:spLocks noChangeArrowheads="1"/>
              </p:cNvSpPr>
              <p:nvPr userDrawn="1"/>
            </p:nvSpPr>
            <p:spPr bwMode="auto">
              <a:xfrm>
                <a:off x="521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7" name="Oval 921">
                <a:extLst>
                  <a:ext uri="{FF2B5EF4-FFF2-40B4-BE49-F238E27FC236}">
                    <a16:creationId xmlns:a16="http://schemas.microsoft.com/office/drawing/2014/main" id="{73D7E35F-9AB8-4F85-848C-4C7D2CF9B940}"/>
                  </a:ext>
                </a:extLst>
              </p:cNvPr>
              <p:cNvSpPr>
                <a:spLocks noChangeArrowheads="1"/>
              </p:cNvSpPr>
              <p:nvPr userDrawn="1"/>
            </p:nvSpPr>
            <p:spPr bwMode="auto">
              <a:xfrm>
                <a:off x="521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8" name="Oval 922">
                <a:extLst>
                  <a:ext uri="{FF2B5EF4-FFF2-40B4-BE49-F238E27FC236}">
                    <a16:creationId xmlns:a16="http://schemas.microsoft.com/office/drawing/2014/main" id="{A155ADFB-56E3-46F4-82A9-10D5080D8F27}"/>
                  </a:ext>
                </a:extLst>
              </p:cNvPr>
              <p:cNvSpPr>
                <a:spLocks noChangeArrowheads="1"/>
              </p:cNvSpPr>
              <p:nvPr userDrawn="1"/>
            </p:nvSpPr>
            <p:spPr bwMode="auto">
              <a:xfrm>
                <a:off x="508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9" name="Oval 923">
                <a:extLst>
                  <a:ext uri="{FF2B5EF4-FFF2-40B4-BE49-F238E27FC236}">
                    <a16:creationId xmlns:a16="http://schemas.microsoft.com/office/drawing/2014/main" id="{D93AFD7E-0D6E-452D-A64F-04CE306EEF3C}"/>
                  </a:ext>
                </a:extLst>
              </p:cNvPr>
              <p:cNvSpPr>
                <a:spLocks noChangeArrowheads="1"/>
              </p:cNvSpPr>
              <p:nvPr userDrawn="1"/>
            </p:nvSpPr>
            <p:spPr bwMode="auto">
              <a:xfrm>
                <a:off x="495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0" name="Oval 924">
                <a:extLst>
                  <a:ext uri="{FF2B5EF4-FFF2-40B4-BE49-F238E27FC236}">
                    <a16:creationId xmlns:a16="http://schemas.microsoft.com/office/drawing/2014/main" id="{B8B78D0C-F72E-4A28-A670-4664D6E6FD82}"/>
                  </a:ext>
                </a:extLst>
              </p:cNvPr>
              <p:cNvSpPr>
                <a:spLocks noChangeArrowheads="1"/>
              </p:cNvSpPr>
              <p:nvPr userDrawn="1"/>
            </p:nvSpPr>
            <p:spPr bwMode="auto">
              <a:xfrm>
                <a:off x="495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1" name="Oval 925">
                <a:extLst>
                  <a:ext uri="{FF2B5EF4-FFF2-40B4-BE49-F238E27FC236}">
                    <a16:creationId xmlns:a16="http://schemas.microsoft.com/office/drawing/2014/main" id="{F99F5970-A0D1-49AE-AF07-88616B40CFC0}"/>
                  </a:ext>
                </a:extLst>
              </p:cNvPr>
              <p:cNvSpPr>
                <a:spLocks noChangeArrowheads="1"/>
              </p:cNvSpPr>
              <p:nvPr userDrawn="1"/>
            </p:nvSpPr>
            <p:spPr bwMode="auto">
              <a:xfrm>
                <a:off x="4822"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2" name="Oval 926">
                <a:extLst>
                  <a:ext uri="{FF2B5EF4-FFF2-40B4-BE49-F238E27FC236}">
                    <a16:creationId xmlns:a16="http://schemas.microsoft.com/office/drawing/2014/main" id="{D4BBBDEA-5998-4D53-B1D4-4E47329B9151}"/>
                  </a:ext>
                </a:extLst>
              </p:cNvPr>
              <p:cNvSpPr>
                <a:spLocks noChangeArrowheads="1"/>
              </p:cNvSpPr>
              <p:nvPr userDrawn="1"/>
            </p:nvSpPr>
            <p:spPr bwMode="auto">
              <a:xfrm>
                <a:off x="4822"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3" name="Oval 927">
                <a:extLst>
                  <a:ext uri="{FF2B5EF4-FFF2-40B4-BE49-F238E27FC236}">
                    <a16:creationId xmlns:a16="http://schemas.microsoft.com/office/drawing/2014/main" id="{DD7487F4-C40B-4B0F-AEBC-4DDE199C2395}"/>
                  </a:ext>
                </a:extLst>
              </p:cNvPr>
              <p:cNvSpPr>
                <a:spLocks noChangeArrowheads="1"/>
              </p:cNvSpPr>
              <p:nvPr userDrawn="1"/>
            </p:nvSpPr>
            <p:spPr bwMode="auto">
              <a:xfrm>
                <a:off x="469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4" name="Oval 928">
                <a:extLst>
                  <a:ext uri="{FF2B5EF4-FFF2-40B4-BE49-F238E27FC236}">
                    <a16:creationId xmlns:a16="http://schemas.microsoft.com/office/drawing/2014/main" id="{4A750A5D-D8D8-4DAC-8A0B-EDDF9153B722}"/>
                  </a:ext>
                </a:extLst>
              </p:cNvPr>
              <p:cNvSpPr>
                <a:spLocks noChangeArrowheads="1"/>
              </p:cNvSpPr>
              <p:nvPr userDrawn="1"/>
            </p:nvSpPr>
            <p:spPr bwMode="auto">
              <a:xfrm>
                <a:off x="469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5" name="Oval 929">
                <a:extLst>
                  <a:ext uri="{FF2B5EF4-FFF2-40B4-BE49-F238E27FC236}">
                    <a16:creationId xmlns:a16="http://schemas.microsoft.com/office/drawing/2014/main" id="{23E77CA1-2152-4903-81F9-50BBB31C7FA9}"/>
                  </a:ext>
                </a:extLst>
              </p:cNvPr>
              <p:cNvSpPr>
                <a:spLocks noChangeArrowheads="1"/>
              </p:cNvSpPr>
              <p:nvPr userDrawn="1"/>
            </p:nvSpPr>
            <p:spPr bwMode="auto">
              <a:xfrm>
                <a:off x="469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6" name="Oval 930">
                <a:extLst>
                  <a:ext uri="{FF2B5EF4-FFF2-40B4-BE49-F238E27FC236}">
                    <a16:creationId xmlns:a16="http://schemas.microsoft.com/office/drawing/2014/main" id="{654EA4D7-AB1A-4021-A467-C93AFEFD06C4}"/>
                  </a:ext>
                </a:extLst>
              </p:cNvPr>
              <p:cNvSpPr>
                <a:spLocks noChangeArrowheads="1"/>
              </p:cNvSpPr>
              <p:nvPr userDrawn="1"/>
            </p:nvSpPr>
            <p:spPr bwMode="auto">
              <a:xfrm>
                <a:off x="456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7" name="Oval 931">
                <a:extLst>
                  <a:ext uri="{FF2B5EF4-FFF2-40B4-BE49-F238E27FC236}">
                    <a16:creationId xmlns:a16="http://schemas.microsoft.com/office/drawing/2014/main" id="{588B9FE7-2BAB-4DB6-B2CE-EB659CED7E13}"/>
                  </a:ext>
                </a:extLst>
              </p:cNvPr>
              <p:cNvSpPr>
                <a:spLocks noChangeArrowheads="1"/>
              </p:cNvSpPr>
              <p:nvPr userDrawn="1"/>
            </p:nvSpPr>
            <p:spPr bwMode="auto">
              <a:xfrm>
                <a:off x="456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8" name="Oval 932">
                <a:extLst>
                  <a:ext uri="{FF2B5EF4-FFF2-40B4-BE49-F238E27FC236}">
                    <a16:creationId xmlns:a16="http://schemas.microsoft.com/office/drawing/2014/main" id="{90C8CB63-1AE0-4786-8835-EFF9F2E8E65A}"/>
                  </a:ext>
                </a:extLst>
              </p:cNvPr>
              <p:cNvSpPr>
                <a:spLocks noChangeArrowheads="1"/>
              </p:cNvSpPr>
              <p:nvPr userDrawn="1"/>
            </p:nvSpPr>
            <p:spPr bwMode="auto">
              <a:xfrm>
                <a:off x="4433"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9" name="Oval 933">
                <a:extLst>
                  <a:ext uri="{FF2B5EF4-FFF2-40B4-BE49-F238E27FC236}">
                    <a16:creationId xmlns:a16="http://schemas.microsoft.com/office/drawing/2014/main" id="{1F5F8803-9F53-4CD2-842B-E759D6DBFE3F}"/>
                  </a:ext>
                </a:extLst>
              </p:cNvPr>
              <p:cNvSpPr>
                <a:spLocks noChangeArrowheads="1"/>
              </p:cNvSpPr>
              <p:nvPr userDrawn="1"/>
            </p:nvSpPr>
            <p:spPr bwMode="auto">
              <a:xfrm>
                <a:off x="4433"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0" name="Oval 934">
                <a:extLst>
                  <a:ext uri="{FF2B5EF4-FFF2-40B4-BE49-F238E27FC236}">
                    <a16:creationId xmlns:a16="http://schemas.microsoft.com/office/drawing/2014/main" id="{9AA05170-D367-4DD3-8FAE-FBE5A7D27B49}"/>
                  </a:ext>
                </a:extLst>
              </p:cNvPr>
              <p:cNvSpPr>
                <a:spLocks noChangeArrowheads="1"/>
              </p:cNvSpPr>
              <p:nvPr userDrawn="1"/>
            </p:nvSpPr>
            <p:spPr bwMode="auto">
              <a:xfrm>
                <a:off x="456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1" name="Oval 935">
                <a:extLst>
                  <a:ext uri="{FF2B5EF4-FFF2-40B4-BE49-F238E27FC236}">
                    <a16:creationId xmlns:a16="http://schemas.microsoft.com/office/drawing/2014/main" id="{627CF16B-1728-42BA-BD56-08B5866686B6}"/>
                  </a:ext>
                </a:extLst>
              </p:cNvPr>
              <p:cNvSpPr>
                <a:spLocks noChangeArrowheads="1"/>
              </p:cNvSpPr>
              <p:nvPr userDrawn="1"/>
            </p:nvSpPr>
            <p:spPr bwMode="auto">
              <a:xfrm>
                <a:off x="469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2" name="Oval 936">
                <a:extLst>
                  <a:ext uri="{FF2B5EF4-FFF2-40B4-BE49-F238E27FC236}">
                    <a16:creationId xmlns:a16="http://schemas.microsoft.com/office/drawing/2014/main" id="{BA600DA6-8610-4D84-9B03-097C6F3669EE}"/>
                  </a:ext>
                </a:extLst>
              </p:cNvPr>
              <p:cNvSpPr>
                <a:spLocks noChangeArrowheads="1"/>
              </p:cNvSpPr>
              <p:nvPr userDrawn="1"/>
            </p:nvSpPr>
            <p:spPr bwMode="auto">
              <a:xfrm>
                <a:off x="4822"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3" name="Oval 937">
                <a:extLst>
                  <a:ext uri="{FF2B5EF4-FFF2-40B4-BE49-F238E27FC236}">
                    <a16:creationId xmlns:a16="http://schemas.microsoft.com/office/drawing/2014/main" id="{055B4165-962B-493A-BF42-F13A8AA7029F}"/>
                  </a:ext>
                </a:extLst>
              </p:cNvPr>
              <p:cNvSpPr>
                <a:spLocks noChangeArrowheads="1"/>
              </p:cNvSpPr>
              <p:nvPr userDrawn="1"/>
            </p:nvSpPr>
            <p:spPr bwMode="auto">
              <a:xfrm>
                <a:off x="495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4" name="Oval 938">
                <a:extLst>
                  <a:ext uri="{FF2B5EF4-FFF2-40B4-BE49-F238E27FC236}">
                    <a16:creationId xmlns:a16="http://schemas.microsoft.com/office/drawing/2014/main" id="{7A302570-4067-4252-B6BE-EB4788490A2C}"/>
                  </a:ext>
                </a:extLst>
              </p:cNvPr>
              <p:cNvSpPr>
                <a:spLocks noChangeArrowheads="1"/>
              </p:cNvSpPr>
              <p:nvPr userDrawn="1"/>
            </p:nvSpPr>
            <p:spPr bwMode="auto">
              <a:xfrm>
                <a:off x="508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5" name="Oval 939">
                <a:extLst>
                  <a:ext uri="{FF2B5EF4-FFF2-40B4-BE49-F238E27FC236}">
                    <a16:creationId xmlns:a16="http://schemas.microsoft.com/office/drawing/2014/main" id="{2B2C0B54-C667-432D-926B-CB7A98A37355}"/>
                  </a:ext>
                </a:extLst>
              </p:cNvPr>
              <p:cNvSpPr>
                <a:spLocks noChangeArrowheads="1"/>
              </p:cNvSpPr>
              <p:nvPr userDrawn="1"/>
            </p:nvSpPr>
            <p:spPr bwMode="auto">
              <a:xfrm>
                <a:off x="521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6" name="Oval 940">
                <a:extLst>
                  <a:ext uri="{FF2B5EF4-FFF2-40B4-BE49-F238E27FC236}">
                    <a16:creationId xmlns:a16="http://schemas.microsoft.com/office/drawing/2014/main" id="{19B6CF77-F88E-4963-8426-2B43EE20E16F}"/>
                  </a:ext>
                </a:extLst>
              </p:cNvPr>
              <p:cNvSpPr>
                <a:spLocks noChangeArrowheads="1"/>
              </p:cNvSpPr>
              <p:nvPr userDrawn="1"/>
            </p:nvSpPr>
            <p:spPr bwMode="auto">
              <a:xfrm>
                <a:off x="508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7" name="Oval 941">
                <a:extLst>
                  <a:ext uri="{FF2B5EF4-FFF2-40B4-BE49-F238E27FC236}">
                    <a16:creationId xmlns:a16="http://schemas.microsoft.com/office/drawing/2014/main" id="{606E04AE-4661-4612-910A-9A78F504B01B}"/>
                  </a:ext>
                </a:extLst>
              </p:cNvPr>
              <p:cNvSpPr>
                <a:spLocks noChangeArrowheads="1"/>
              </p:cNvSpPr>
              <p:nvPr userDrawn="1"/>
            </p:nvSpPr>
            <p:spPr bwMode="auto">
              <a:xfrm>
                <a:off x="521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8" name="Oval 942">
                <a:extLst>
                  <a:ext uri="{FF2B5EF4-FFF2-40B4-BE49-F238E27FC236}">
                    <a16:creationId xmlns:a16="http://schemas.microsoft.com/office/drawing/2014/main" id="{2C110624-ADC1-47DB-8B09-F5D30765EB29}"/>
                  </a:ext>
                </a:extLst>
              </p:cNvPr>
              <p:cNvSpPr>
                <a:spLocks noChangeArrowheads="1"/>
              </p:cNvSpPr>
              <p:nvPr userDrawn="1"/>
            </p:nvSpPr>
            <p:spPr bwMode="auto">
              <a:xfrm>
                <a:off x="534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9" name="Oval 943">
                <a:extLst>
                  <a:ext uri="{FF2B5EF4-FFF2-40B4-BE49-F238E27FC236}">
                    <a16:creationId xmlns:a16="http://schemas.microsoft.com/office/drawing/2014/main" id="{A93311C9-CD18-4408-B303-D5735EA6CEDC}"/>
                  </a:ext>
                </a:extLst>
              </p:cNvPr>
              <p:cNvSpPr>
                <a:spLocks noChangeArrowheads="1"/>
              </p:cNvSpPr>
              <p:nvPr userDrawn="1"/>
            </p:nvSpPr>
            <p:spPr bwMode="auto">
              <a:xfrm>
                <a:off x="5470"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0" name="Oval 944">
                <a:extLst>
                  <a:ext uri="{FF2B5EF4-FFF2-40B4-BE49-F238E27FC236}">
                    <a16:creationId xmlns:a16="http://schemas.microsoft.com/office/drawing/2014/main" id="{E33CD8F4-016A-4DB6-A706-2E247E504244}"/>
                  </a:ext>
                </a:extLst>
              </p:cNvPr>
              <p:cNvSpPr>
                <a:spLocks noChangeArrowheads="1"/>
              </p:cNvSpPr>
              <p:nvPr userDrawn="1"/>
            </p:nvSpPr>
            <p:spPr bwMode="auto">
              <a:xfrm>
                <a:off x="5470"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1" name="Oval 945">
                <a:extLst>
                  <a:ext uri="{FF2B5EF4-FFF2-40B4-BE49-F238E27FC236}">
                    <a16:creationId xmlns:a16="http://schemas.microsoft.com/office/drawing/2014/main" id="{FFE14DD3-DDD0-4820-830C-30A8B7246554}"/>
                  </a:ext>
                </a:extLst>
              </p:cNvPr>
              <p:cNvSpPr>
                <a:spLocks noChangeArrowheads="1"/>
              </p:cNvSpPr>
              <p:nvPr userDrawn="1"/>
            </p:nvSpPr>
            <p:spPr bwMode="auto">
              <a:xfrm>
                <a:off x="5599"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2" name="Oval 946">
                <a:extLst>
                  <a:ext uri="{FF2B5EF4-FFF2-40B4-BE49-F238E27FC236}">
                    <a16:creationId xmlns:a16="http://schemas.microsoft.com/office/drawing/2014/main" id="{ECC147D9-9C06-40CE-8E62-C1F2C13F1E51}"/>
                  </a:ext>
                </a:extLst>
              </p:cNvPr>
              <p:cNvSpPr>
                <a:spLocks noChangeArrowheads="1"/>
              </p:cNvSpPr>
              <p:nvPr userDrawn="1"/>
            </p:nvSpPr>
            <p:spPr bwMode="auto">
              <a:xfrm>
                <a:off x="5599"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3" name="Oval 947">
                <a:extLst>
                  <a:ext uri="{FF2B5EF4-FFF2-40B4-BE49-F238E27FC236}">
                    <a16:creationId xmlns:a16="http://schemas.microsoft.com/office/drawing/2014/main" id="{02207005-29AD-4B07-A8BA-95CAF6C81E35}"/>
                  </a:ext>
                </a:extLst>
              </p:cNvPr>
              <p:cNvSpPr>
                <a:spLocks noChangeArrowheads="1"/>
              </p:cNvSpPr>
              <p:nvPr userDrawn="1"/>
            </p:nvSpPr>
            <p:spPr bwMode="auto">
              <a:xfrm>
                <a:off x="5599"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4" name="Oval 948">
                <a:extLst>
                  <a:ext uri="{FF2B5EF4-FFF2-40B4-BE49-F238E27FC236}">
                    <a16:creationId xmlns:a16="http://schemas.microsoft.com/office/drawing/2014/main" id="{7B0DA93B-B523-41A6-8470-DFDFA889C2F2}"/>
                  </a:ext>
                </a:extLst>
              </p:cNvPr>
              <p:cNvSpPr>
                <a:spLocks noChangeArrowheads="1"/>
              </p:cNvSpPr>
              <p:nvPr userDrawn="1"/>
            </p:nvSpPr>
            <p:spPr bwMode="auto">
              <a:xfrm>
                <a:off x="5599"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5" name="Oval 949">
                <a:extLst>
                  <a:ext uri="{FF2B5EF4-FFF2-40B4-BE49-F238E27FC236}">
                    <a16:creationId xmlns:a16="http://schemas.microsoft.com/office/drawing/2014/main" id="{406AC4CB-DABC-4696-AD79-B727B363B385}"/>
                  </a:ext>
                </a:extLst>
              </p:cNvPr>
              <p:cNvSpPr>
                <a:spLocks noChangeArrowheads="1"/>
              </p:cNvSpPr>
              <p:nvPr userDrawn="1"/>
            </p:nvSpPr>
            <p:spPr bwMode="auto">
              <a:xfrm>
                <a:off x="572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6" name="Oval 950">
                <a:extLst>
                  <a:ext uri="{FF2B5EF4-FFF2-40B4-BE49-F238E27FC236}">
                    <a16:creationId xmlns:a16="http://schemas.microsoft.com/office/drawing/2014/main" id="{71D4ACC1-0776-4E47-BD3B-6113F3D909DB}"/>
                  </a:ext>
                </a:extLst>
              </p:cNvPr>
              <p:cNvSpPr>
                <a:spLocks noChangeArrowheads="1"/>
              </p:cNvSpPr>
              <p:nvPr userDrawn="1"/>
            </p:nvSpPr>
            <p:spPr bwMode="auto">
              <a:xfrm>
                <a:off x="572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7" name="Oval 951">
                <a:extLst>
                  <a:ext uri="{FF2B5EF4-FFF2-40B4-BE49-F238E27FC236}">
                    <a16:creationId xmlns:a16="http://schemas.microsoft.com/office/drawing/2014/main" id="{3FE1B1B2-F78D-475A-A730-2BB44A1D7916}"/>
                  </a:ext>
                </a:extLst>
              </p:cNvPr>
              <p:cNvSpPr>
                <a:spLocks noChangeArrowheads="1"/>
              </p:cNvSpPr>
              <p:nvPr userDrawn="1"/>
            </p:nvSpPr>
            <p:spPr bwMode="auto">
              <a:xfrm>
                <a:off x="585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8" name="Oval 952">
                <a:extLst>
                  <a:ext uri="{FF2B5EF4-FFF2-40B4-BE49-F238E27FC236}">
                    <a16:creationId xmlns:a16="http://schemas.microsoft.com/office/drawing/2014/main" id="{4B03AE66-A8C7-4EFC-8F96-DEB73FDCF670}"/>
                  </a:ext>
                </a:extLst>
              </p:cNvPr>
              <p:cNvSpPr>
                <a:spLocks noChangeArrowheads="1"/>
              </p:cNvSpPr>
              <p:nvPr userDrawn="1"/>
            </p:nvSpPr>
            <p:spPr bwMode="auto">
              <a:xfrm>
                <a:off x="585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9" name="Oval 953">
                <a:extLst>
                  <a:ext uri="{FF2B5EF4-FFF2-40B4-BE49-F238E27FC236}">
                    <a16:creationId xmlns:a16="http://schemas.microsoft.com/office/drawing/2014/main" id="{3AEC121F-381A-49D9-81B1-F1BC0BD8964C}"/>
                  </a:ext>
                </a:extLst>
              </p:cNvPr>
              <p:cNvSpPr>
                <a:spLocks noChangeArrowheads="1"/>
              </p:cNvSpPr>
              <p:nvPr userDrawn="1"/>
            </p:nvSpPr>
            <p:spPr bwMode="auto">
              <a:xfrm>
                <a:off x="585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0" name="Oval 954">
                <a:extLst>
                  <a:ext uri="{FF2B5EF4-FFF2-40B4-BE49-F238E27FC236}">
                    <a16:creationId xmlns:a16="http://schemas.microsoft.com/office/drawing/2014/main" id="{148A3DB3-9BF2-4674-95E2-7AB2F20BFF16}"/>
                  </a:ext>
                </a:extLst>
              </p:cNvPr>
              <p:cNvSpPr>
                <a:spLocks noChangeArrowheads="1"/>
              </p:cNvSpPr>
              <p:nvPr userDrawn="1"/>
            </p:nvSpPr>
            <p:spPr bwMode="auto">
              <a:xfrm>
                <a:off x="585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1" name="Oval 955">
                <a:extLst>
                  <a:ext uri="{FF2B5EF4-FFF2-40B4-BE49-F238E27FC236}">
                    <a16:creationId xmlns:a16="http://schemas.microsoft.com/office/drawing/2014/main" id="{C7334C80-74FF-4E37-8659-4B215C644ECA}"/>
                  </a:ext>
                </a:extLst>
              </p:cNvPr>
              <p:cNvSpPr>
                <a:spLocks noChangeArrowheads="1"/>
              </p:cNvSpPr>
              <p:nvPr userDrawn="1"/>
            </p:nvSpPr>
            <p:spPr bwMode="auto">
              <a:xfrm>
                <a:off x="585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2" name="Oval 956">
                <a:extLst>
                  <a:ext uri="{FF2B5EF4-FFF2-40B4-BE49-F238E27FC236}">
                    <a16:creationId xmlns:a16="http://schemas.microsoft.com/office/drawing/2014/main" id="{2C4695CC-7FF0-4365-B436-F77E57625E58}"/>
                  </a:ext>
                </a:extLst>
              </p:cNvPr>
              <p:cNvSpPr>
                <a:spLocks noChangeArrowheads="1"/>
              </p:cNvSpPr>
              <p:nvPr userDrawn="1"/>
            </p:nvSpPr>
            <p:spPr bwMode="auto">
              <a:xfrm>
                <a:off x="585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3" name="Oval 957">
                <a:extLst>
                  <a:ext uri="{FF2B5EF4-FFF2-40B4-BE49-F238E27FC236}">
                    <a16:creationId xmlns:a16="http://schemas.microsoft.com/office/drawing/2014/main" id="{6FE952E4-C4D6-4544-AC8B-337764665D89}"/>
                  </a:ext>
                </a:extLst>
              </p:cNvPr>
              <p:cNvSpPr>
                <a:spLocks noChangeArrowheads="1"/>
              </p:cNvSpPr>
              <p:nvPr userDrawn="1"/>
            </p:nvSpPr>
            <p:spPr bwMode="auto">
              <a:xfrm>
                <a:off x="585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70" name="Oval 959">
              <a:extLst>
                <a:ext uri="{FF2B5EF4-FFF2-40B4-BE49-F238E27FC236}">
                  <a16:creationId xmlns:a16="http://schemas.microsoft.com/office/drawing/2014/main" id="{7B3EC9B4-E821-4547-AA5B-B6AF169A5DAC}"/>
                </a:ext>
              </a:extLst>
            </p:cNvPr>
            <p:cNvSpPr>
              <a:spLocks noChangeArrowheads="1"/>
            </p:cNvSpPr>
            <p:nvPr userDrawn="1"/>
          </p:nvSpPr>
          <p:spPr bwMode="auto">
            <a:xfrm>
              <a:off x="585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Oval 960">
              <a:extLst>
                <a:ext uri="{FF2B5EF4-FFF2-40B4-BE49-F238E27FC236}">
                  <a16:creationId xmlns:a16="http://schemas.microsoft.com/office/drawing/2014/main" id="{DCC51CF8-9410-455A-9EDB-6439F3F80BAD}"/>
                </a:ext>
              </a:extLst>
            </p:cNvPr>
            <p:cNvSpPr>
              <a:spLocks noChangeArrowheads="1"/>
            </p:cNvSpPr>
            <p:nvPr userDrawn="1"/>
          </p:nvSpPr>
          <p:spPr bwMode="auto">
            <a:xfrm>
              <a:off x="585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Oval 963">
              <a:extLst>
                <a:ext uri="{FF2B5EF4-FFF2-40B4-BE49-F238E27FC236}">
                  <a16:creationId xmlns:a16="http://schemas.microsoft.com/office/drawing/2014/main" id="{A45527B1-A56C-4D77-98D9-FC05FE407967}"/>
                </a:ext>
              </a:extLst>
            </p:cNvPr>
            <p:cNvSpPr>
              <a:spLocks noChangeArrowheads="1"/>
            </p:cNvSpPr>
            <p:nvPr userDrawn="1"/>
          </p:nvSpPr>
          <p:spPr bwMode="auto">
            <a:xfrm>
              <a:off x="5988"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Oval 964">
              <a:extLst>
                <a:ext uri="{FF2B5EF4-FFF2-40B4-BE49-F238E27FC236}">
                  <a16:creationId xmlns:a16="http://schemas.microsoft.com/office/drawing/2014/main" id="{399A878C-ED1F-41A9-9F6D-E105325DD38D}"/>
                </a:ext>
              </a:extLst>
            </p:cNvPr>
            <p:cNvSpPr>
              <a:spLocks noChangeArrowheads="1"/>
            </p:cNvSpPr>
            <p:nvPr userDrawn="1"/>
          </p:nvSpPr>
          <p:spPr bwMode="auto">
            <a:xfrm>
              <a:off x="5988"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6" name="Oval 965">
              <a:extLst>
                <a:ext uri="{FF2B5EF4-FFF2-40B4-BE49-F238E27FC236}">
                  <a16:creationId xmlns:a16="http://schemas.microsoft.com/office/drawing/2014/main" id="{66FBF762-8DD0-4ADB-B6EB-0E87B7570B89}"/>
                </a:ext>
              </a:extLst>
            </p:cNvPr>
            <p:cNvSpPr>
              <a:spLocks noChangeArrowheads="1"/>
            </p:cNvSpPr>
            <p:nvPr userDrawn="1"/>
          </p:nvSpPr>
          <p:spPr bwMode="auto">
            <a:xfrm>
              <a:off x="6118"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7" name="Oval 966">
              <a:extLst>
                <a:ext uri="{FF2B5EF4-FFF2-40B4-BE49-F238E27FC236}">
                  <a16:creationId xmlns:a16="http://schemas.microsoft.com/office/drawing/2014/main" id="{2FC3D626-C54D-4A14-B8EA-2409544B1576}"/>
                </a:ext>
              </a:extLst>
            </p:cNvPr>
            <p:cNvSpPr>
              <a:spLocks noChangeArrowheads="1"/>
            </p:cNvSpPr>
            <p:nvPr userDrawn="1"/>
          </p:nvSpPr>
          <p:spPr bwMode="auto">
            <a:xfrm>
              <a:off x="5988"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Oval 967">
              <a:extLst>
                <a:ext uri="{FF2B5EF4-FFF2-40B4-BE49-F238E27FC236}">
                  <a16:creationId xmlns:a16="http://schemas.microsoft.com/office/drawing/2014/main" id="{447B7FC1-7819-4F7C-A26A-555A796B940A}"/>
                </a:ext>
              </a:extLst>
            </p:cNvPr>
            <p:cNvSpPr>
              <a:spLocks noChangeArrowheads="1"/>
            </p:cNvSpPr>
            <p:nvPr userDrawn="1"/>
          </p:nvSpPr>
          <p:spPr bwMode="auto">
            <a:xfrm>
              <a:off x="5988"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Oval 968">
              <a:extLst>
                <a:ext uri="{FF2B5EF4-FFF2-40B4-BE49-F238E27FC236}">
                  <a16:creationId xmlns:a16="http://schemas.microsoft.com/office/drawing/2014/main" id="{5BD3D822-2AD0-41C9-8D18-15658ACE4B9E}"/>
                </a:ext>
              </a:extLst>
            </p:cNvPr>
            <p:cNvSpPr>
              <a:spLocks noChangeArrowheads="1"/>
            </p:cNvSpPr>
            <p:nvPr userDrawn="1"/>
          </p:nvSpPr>
          <p:spPr bwMode="auto">
            <a:xfrm>
              <a:off x="5988"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Oval 969">
              <a:extLst>
                <a:ext uri="{FF2B5EF4-FFF2-40B4-BE49-F238E27FC236}">
                  <a16:creationId xmlns:a16="http://schemas.microsoft.com/office/drawing/2014/main" id="{EF6E15BC-BA35-4B09-B51C-20F631E3AF17}"/>
                </a:ext>
              </a:extLst>
            </p:cNvPr>
            <p:cNvSpPr>
              <a:spLocks noChangeArrowheads="1"/>
            </p:cNvSpPr>
            <p:nvPr userDrawn="1"/>
          </p:nvSpPr>
          <p:spPr bwMode="auto">
            <a:xfrm>
              <a:off x="5988"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Oval 970">
              <a:extLst>
                <a:ext uri="{FF2B5EF4-FFF2-40B4-BE49-F238E27FC236}">
                  <a16:creationId xmlns:a16="http://schemas.microsoft.com/office/drawing/2014/main" id="{D4F3859B-580D-4C51-8960-09F542514D18}"/>
                </a:ext>
              </a:extLst>
            </p:cNvPr>
            <p:cNvSpPr>
              <a:spLocks noChangeArrowheads="1"/>
            </p:cNvSpPr>
            <p:nvPr userDrawn="1"/>
          </p:nvSpPr>
          <p:spPr bwMode="auto">
            <a:xfrm>
              <a:off x="5988"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Oval 971">
              <a:extLst>
                <a:ext uri="{FF2B5EF4-FFF2-40B4-BE49-F238E27FC236}">
                  <a16:creationId xmlns:a16="http://schemas.microsoft.com/office/drawing/2014/main" id="{D760EC51-E15C-4D3F-B0E5-5371A45F0BC7}"/>
                </a:ext>
              </a:extLst>
            </p:cNvPr>
            <p:cNvSpPr>
              <a:spLocks noChangeArrowheads="1"/>
            </p:cNvSpPr>
            <p:nvPr userDrawn="1"/>
          </p:nvSpPr>
          <p:spPr bwMode="auto">
            <a:xfrm>
              <a:off x="5988"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Oval 972">
              <a:extLst>
                <a:ext uri="{FF2B5EF4-FFF2-40B4-BE49-F238E27FC236}">
                  <a16:creationId xmlns:a16="http://schemas.microsoft.com/office/drawing/2014/main" id="{0C540983-E9D6-4591-9DBC-742E1D71614A}"/>
                </a:ext>
              </a:extLst>
            </p:cNvPr>
            <p:cNvSpPr>
              <a:spLocks noChangeArrowheads="1"/>
            </p:cNvSpPr>
            <p:nvPr userDrawn="1"/>
          </p:nvSpPr>
          <p:spPr bwMode="auto">
            <a:xfrm>
              <a:off x="5988"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Oval 973">
              <a:extLst>
                <a:ext uri="{FF2B5EF4-FFF2-40B4-BE49-F238E27FC236}">
                  <a16:creationId xmlns:a16="http://schemas.microsoft.com/office/drawing/2014/main" id="{D15F4370-E7B3-4198-9029-21B57BE51A3A}"/>
                </a:ext>
              </a:extLst>
            </p:cNvPr>
            <p:cNvSpPr>
              <a:spLocks noChangeArrowheads="1"/>
            </p:cNvSpPr>
            <p:nvPr userDrawn="1"/>
          </p:nvSpPr>
          <p:spPr bwMode="auto">
            <a:xfrm>
              <a:off x="6118"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Oval 974">
              <a:extLst>
                <a:ext uri="{FF2B5EF4-FFF2-40B4-BE49-F238E27FC236}">
                  <a16:creationId xmlns:a16="http://schemas.microsoft.com/office/drawing/2014/main" id="{EEA009C5-0C9C-4CCB-B9A8-30AA5A556D4B}"/>
                </a:ext>
              </a:extLst>
            </p:cNvPr>
            <p:cNvSpPr>
              <a:spLocks noChangeArrowheads="1"/>
            </p:cNvSpPr>
            <p:nvPr userDrawn="1"/>
          </p:nvSpPr>
          <p:spPr bwMode="auto">
            <a:xfrm>
              <a:off x="6118"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Oval 975">
              <a:extLst>
                <a:ext uri="{FF2B5EF4-FFF2-40B4-BE49-F238E27FC236}">
                  <a16:creationId xmlns:a16="http://schemas.microsoft.com/office/drawing/2014/main" id="{53642CF0-C20F-4679-A2D3-E7FE382D4402}"/>
                </a:ext>
              </a:extLst>
            </p:cNvPr>
            <p:cNvSpPr>
              <a:spLocks noChangeArrowheads="1"/>
            </p:cNvSpPr>
            <p:nvPr userDrawn="1"/>
          </p:nvSpPr>
          <p:spPr bwMode="auto">
            <a:xfrm>
              <a:off x="6118"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Oval 976">
              <a:extLst>
                <a:ext uri="{FF2B5EF4-FFF2-40B4-BE49-F238E27FC236}">
                  <a16:creationId xmlns:a16="http://schemas.microsoft.com/office/drawing/2014/main" id="{2E6A79D9-4DFB-4BCF-887E-D5436CF4FE96}"/>
                </a:ext>
              </a:extLst>
            </p:cNvPr>
            <p:cNvSpPr>
              <a:spLocks noChangeArrowheads="1"/>
            </p:cNvSpPr>
            <p:nvPr userDrawn="1"/>
          </p:nvSpPr>
          <p:spPr bwMode="auto">
            <a:xfrm>
              <a:off x="6118"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Oval 977">
              <a:extLst>
                <a:ext uri="{FF2B5EF4-FFF2-40B4-BE49-F238E27FC236}">
                  <a16:creationId xmlns:a16="http://schemas.microsoft.com/office/drawing/2014/main" id="{B6B187AB-087F-4E41-AA88-DBBB72D63E8C}"/>
                </a:ext>
              </a:extLst>
            </p:cNvPr>
            <p:cNvSpPr>
              <a:spLocks noChangeArrowheads="1"/>
            </p:cNvSpPr>
            <p:nvPr userDrawn="1"/>
          </p:nvSpPr>
          <p:spPr bwMode="auto">
            <a:xfrm>
              <a:off x="6247"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Oval 978">
              <a:extLst>
                <a:ext uri="{FF2B5EF4-FFF2-40B4-BE49-F238E27FC236}">
                  <a16:creationId xmlns:a16="http://schemas.microsoft.com/office/drawing/2014/main" id="{95E7B971-27DB-49FB-AE03-BB3C10B0F300}"/>
                </a:ext>
              </a:extLst>
            </p:cNvPr>
            <p:cNvSpPr>
              <a:spLocks noChangeArrowheads="1"/>
            </p:cNvSpPr>
            <p:nvPr userDrawn="1"/>
          </p:nvSpPr>
          <p:spPr bwMode="auto">
            <a:xfrm>
              <a:off x="6247"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Oval 979">
              <a:extLst>
                <a:ext uri="{FF2B5EF4-FFF2-40B4-BE49-F238E27FC236}">
                  <a16:creationId xmlns:a16="http://schemas.microsoft.com/office/drawing/2014/main" id="{864A6B65-B758-4AEA-93B9-4A3FAEAF83AF}"/>
                </a:ext>
              </a:extLst>
            </p:cNvPr>
            <p:cNvSpPr>
              <a:spLocks noChangeArrowheads="1"/>
            </p:cNvSpPr>
            <p:nvPr userDrawn="1"/>
          </p:nvSpPr>
          <p:spPr bwMode="auto">
            <a:xfrm>
              <a:off x="6247"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Oval 980">
              <a:extLst>
                <a:ext uri="{FF2B5EF4-FFF2-40B4-BE49-F238E27FC236}">
                  <a16:creationId xmlns:a16="http://schemas.microsoft.com/office/drawing/2014/main" id="{42D9D1A9-1EDA-4C44-8B05-D85C48C011D2}"/>
                </a:ext>
              </a:extLst>
            </p:cNvPr>
            <p:cNvSpPr>
              <a:spLocks noChangeArrowheads="1"/>
            </p:cNvSpPr>
            <p:nvPr userDrawn="1"/>
          </p:nvSpPr>
          <p:spPr bwMode="auto">
            <a:xfrm>
              <a:off x="6247"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Oval 981">
              <a:extLst>
                <a:ext uri="{FF2B5EF4-FFF2-40B4-BE49-F238E27FC236}">
                  <a16:creationId xmlns:a16="http://schemas.microsoft.com/office/drawing/2014/main" id="{F50E1E13-FBD1-4843-8703-8DE222611949}"/>
                </a:ext>
              </a:extLst>
            </p:cNvPr>
            <p:cNvSpPr>
              <a:spLocks noChangeArrowheads="1"/>
            </p:cNvSpPr>
            <p:nvPr userDrawn="1"/>
          </p:nvSpPr>
          <p:spPr bwMode="auto">
            <a:xfrm>
              <a:off x="6118"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Oval 982">
              <a:extLst>
                <a:ext uri="{FF2B5EF4-FFF2-40B4-BE49-F238E27FC236}">
                  <a16:creationId xmlns:a16="http://schemas.microsoft.com/office/drawing/2014/main" id="{54E12B65-E439-485C-8603-C4AED371279B}"/>
                </a:ext>
              </a:extLst>
            </p:cNvPr>
            <p:cNvSpPr>
              <a:spLocks noChangeArrowheads="1"/>
            </p:cNvSpPr>
            <p:nvPr userDrawn="1"/>
          </p:nvSpPr>
          <p:spPr bwMode="auto">
            <a:xfrm>
              <a:off x="6118"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Oval 983">
              <a:extLst>
                <a:ext uri="{FF2B5EF4-FFF2-40B4-BE49-F238E27FC236}">
                  <a16:creationId xmlns:a16="http://schemas.microsoft.com/office/drawing/2014/main" id="{F6975725-AB54-4E3B-ABA1-6C3DE2765408}"/>
                </a:ext>
              </a:extLst>
            </p:cNvPr>
            <p:cNvSpPr>
              <a:spLocks noChangeArrowheads="1"/>
            </p:cNvSpPr>
            <p:nvPr userDrawn="1"/>
          </p:nvSpPr>
          <p:spPr bwMode="auto">
            <a:xfrm>
              <a:off x="6118"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Oval 984">
              <a:extLst>
                <a:ext uri="{FF2B5EF4-FFF2-40B4-BE49-F238E27FC236}">
                  <a16:creationId xmlns:a16="http://schemas.microsoft.com/office/drawing/2014/main" id="{3AC5ADB8-55B3-4319-83BE-D9C38789600E}"/>
                </a:ext>
              </a:extLst>
            </p:cNvPr>
            <p:cNvSpPr>
              <a:spLocks noChangeArrowheads="1"/>
            </p:cNvSpPr>
            <p:nvPr userDrawn="1"/>
          </p:nvSpPr>
          <p:spPr bwMode="auto">
            <a:xfrm>
              <a:off x="5988"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Oval 985">
              <a:extLst>
                <a:ext uri="{FF2B5EF4-FFF2-40B4-BE49-F238E27FC236}">
                  <a16:creationId xmlns:a16="http://schemas.microsoft.com/office/drawing/2014/main" id="{B4DA2888-D0A6-4CEB-9DB0-A41162346ED1}"/>
                </a:ext>
              </a:extLst>
            </p:cNvPr>
            <p:cNvSpPr>
              <a:spLocks noChangeArrowheads="1"/>
            </p:cNvSpPr>
            <p:nvPr userDrawn="1"/>
          </p:nvSpPr>
          <p:spPr bwMode="auto">
            <a:xfrm>
              <a:off x="585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Oval 986">
              <a:extLst>
                <a:ext uri="{FF2B5EF4-FFF2-40B4-BE49-F238E27FC236}">
                  <a16:creationId xmlns:a16="http://schemas.microsoft.com/office/drawing/2014/main" id="{17C40F41-EDDB-470E-BD1E-D766D409D414}"/>
                </a:ext>
              </a:extLst>
            </p:cNvPr>
            <p:cNvSpPr>
              <a:spLocks noChangeArrowheads="1"/>
            </p:cNvSpPr>
            <p:nvPr userDrawn="1"/>
          </p:nvSpPr>
          <p:spPr bwMode="auto">
            <a:xfrm>
              <a:off x="572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Oval 987">
              <a:extLst>
                <a:ext uri="{FF2B5EF4-FFF2-40B4-BE49-F238E27FC236}">
                  <a16:creationId xmlns:a16="http://schemas.microsoft.com/office/drawing/2014/main" id="{38148362-B4EC-4F51-BB91-3EF85978BD93}"/>
                </a:ext>
              </a:extLst>
            </p:cNvPr>
            <p:cNvSpPr>
              <a:spLocks noChangeArrowheads="1"/>
            </p:cNvSpPr>
            <p:nvPr userDrawn="1"/>
          </p:nvSpPr>
          <p:spPr bwMode="auto">
            <a:xfrm>
              <a:off x="5599"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Oval 988">
              <a:extLst>
                <a:ext uri="{FF2B5EF4-FFF2-40B4-BE49-F238E27FC236}">
                  <a16:creationId xmlns:a16="http://schemas.microsoft.com/office/drawing/2014/main" id="{364072B3-6346-4A10-A2E2-F9E337FAA7E0}"/>
                </a:ext>
              </a:extLst>
            </p:cNvPr>
            <p:cNvSpPr>
              <a:spLocks noChangeArrowheads="1"/>
            </p:cNvSpPr>
            <p:nvPr userDrawn="1"/>
          </p:nvSpPr>
          <p:spPr bwMode="auto">
            <a:xfrm>
              <a:off x="5470"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Oval 989">
              <a:extLst>
                <a:ext uri="{FF2B5EF4-FFF2-40B4-BE49-F238E27FC236}">
                  <a16:creationId xmlns:a16="http://schemas.microsoft.com/office/drawing/2014/main" id="{BB6CB464-F145-4F23-AEBB-E37E8E369FCE}"/>
                </a:ext>
              </a:extLst>
            </p:cNvPr>
            <p:cNvSpPr>
              <a:spLocks noChangeArrowheads="1"/>
            </p:cNvSpPr>
            <p:nvPr userDrawn="1"/>
          </p:nvSpPr>
          <p:spPr bwMode="auto">
            <a:xfrm>
              <a:off x="534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Oval 990">
              <a:extLst>
                <a:ext uri="{FF2B5EF4-FFF2-40B4-BE49-F238E27FC236}">
                  <a16:creationId xmlns:a16="http://schemas.microsoft.com/office/drawing/2014/main" id="{C1DEC457-C6BB-4053-839F-6C4BB7C91AA0}"/>
                </a:ext>
              </a:extLst>
            </p:cNvPr>
            <p:cNvSpPr>
              <a:spLocks noChangeArrowheads="1"/>
            </p:cNvSpPr>
            <p:nvPr userDrawn="1"/>
          </p:nvSpPr>
          <p:spPr bwMode="auto">
            <a:xfrm>
              <a:off x="521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Oval 991">
              <a:extLst>
                <a:ext uri="{FF2B5EF4-FFF2-40B4-BE49-F238E27FC236}">
                  <a16:creationId xmlns:a16="http://schemas.microsoft.com/office/drawing/2014/main" id="{27C5981C-AB5C-460C-B815-A484ED807F32}"/>
                </a:ext>
              </a:extLst>
            </p:cNvPr>
            <p:cNvSpPr>
              <a:spLocks noChangeArrowheads="1"/>
            </p:cNvSpPr>
            <p:nvPr userDrawn="1"/>
          </p:nvSpPr>
          <p:spPr bwMode="auto">
            <a:xfrm>
              <a:off x="508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Oval 992">
              <a:extLst>
                <a:ext uri="{FF2B5EF4-FFF2-40B4-BE49-F238E27FC236}">
                  <a16:creationId xmlns:a16="http://schemas.microsoft.com/office/drawing/2014/main" id="{3F429FDC-7690-46AA-BE4F-0B04D64ECABF}"/>
                </a:ext>
              </a:extLst>
            </p:cNvPr>
            <p:cNvSpPr>
              <a:spLocks noChangeArrowheads="1"/>
            </p:cNvSpPr>
            <p:nvPr userDrawn="1"/>
          </p:nvSpPr>
          <p:spPr bwMode="auto">
            <a:xfrm>
              <a:off x="508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Oval 993">
              <a:extLst>
                <a:ext uri="{FF2B5EF4-FFF2-40B4-BE49-F238E27FC236}">
                  <a16:creationId xmlns:a16="http://schemas.microsoft.com/office/drawing/2014/main" id="{02379B41-7A34-4346-A97E-5A7E6148F866}"/>
                </a:ext>
              </a:extLst>
            </p:cNvPr>
            <p:cNvSpPr>
              <a:spLocks noChangeArrowheads="1"/>
            </p:cNvSpPr>
            <p:nvPr userDrawn="1"/>
          </p:nvSpPr>
          <p:spPr bwMode="auto">
            <a:xfrm>
              <a:off x="495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Oval 994">
              <a:extLst>
                <a:ext uri="{FF2B5EF4-FFF2-40B4-BE49-F238E27FC236}">
                  <a16:creationId xmlns:a16="http://schemas.microsoft.com/office/drawing/2014/main" id="{B7BFFE47-6F66-4A88-85E9-89D56FB91C4E}"/>
                </a:ext>
              </a:extLst>
            </p:cNvPr>
            <p:cNvSpPr>
              <a:spLocks noChangeArrowheads="1"/>
            </p:cNvSpPr>
            <p:nvPr userDrawn="1"/>
          </p:nvSpPr>
          <p:spPr bwMode="auto">
            <a:xfrm>
              <a:off x="4822"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Oval 995">
              <a:extLst>
                <a:ext uri="{FF2B5EF4-FFF2-40B4-BE49-F238E27FC236}">
                  <a16:creationId xmlns:a16="http://schemas.microsoft.com/office/drawing/2014/main" id="{886BE98E-BD40-4A70-8336-40F05ACE803A}"/>
                </a:ext>
              </a:extLst>
            </p:cNvPr>
            <p:cNvSpPr>
              <a:spLocks noChangeArrowheads="1"/>
            </p:cNvSpPr>
            <p:nvPr userDrawn="1"/>
          </p:nvSpPr>
          <p:spPr bwMode="auto">
            <a:xfrm>
              <a:off x="4822"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Oval 996">
              <a:extLst>
                <a:ext uri="{FF2B5EF4-FFF2-40B4-BE49-F238E27FC236}">
                  <a16:creationId xmlns:a16="http://schemas.microsoft.com/office/drawing/2014/main" id="{635AA253-3F16-45DC-A511-13FB8AA66F1E}"/>
                </a:ext>
              </a:extLst>
            </p:cNvPr>
            <p:cNvSpPr>
              <a:spLocks noChangeArrowheads="1"/>
            </p:cNvSpPr>
            <p:nvPr userDrawn="1"/>
          </p:nvSpPr>
          <p:spPr bwMode="auto">
            <a:xfrm>
              <a:off x="495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Oval 997">
              <a:extLst>
                <a:ext uri="{FF2B5EF4-FFF2-40B4-BE49-F238E27FC236}">
                  <a16:creationId xmlns:a16="http://schemas.microsoft.com/office/drawing/2014/main" id="{D89B25E7-B7EA-48E3-B40E-FCF9A85D6C73}"/>
                </a:ext>
              </a:extLst>
            </p:cNvPr>
            <p:cNvSpPr>
              <a:spLocks noChangeArrowheads="1"/>
            </p:cNvSpPr>
            <p:nvPr userDrawn="1"/>
          </p:nvSpPr>
          <p:spPr bwMode="auto">
            <a:xfrm>
              <a:off x="469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Oval 998">
              <a:extLst>
                <a:ext uri="{FF2B5EF4-FFF2-40B4-BE49-F238E27FC236}">
                  <a16:creationId xmlns:a16="http://schemas.microsoft.com/office/drawing/2014/main" id="{A52F2EC2-9648-43CC-9BFF-570A0EE4DB30}"/>
                </a:ext>
              </a:extLst>
            </p:cNvPr>
            <p:cNvSpPr>
              <a:spLocks noChangeArrowheads="1"/>
            </p:cNvSpPr>
            <p:nvPr userDrawn="1"/>
          </p:nvSpPr>
          <p:spPr bwMode="auto">
            <a:xfrm>
              <a:off x="4822"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Oval 999">
              <a:extLst>
                <a:ext uri="{FF2B5EF4-FFF2-40B4-BE49-F238E27FC236}">
                  <a16:creationId xmlns:a16="http://schemas.microsoft.com/office/drawing/2014/main" id="{5D6A14F9-B319-4B63-A2B6-9FAF07A73F07}"/>
                </a:ext>
              </a:extLst>
            </p:cNvPr>
            <p:cNvSpPr>
              <a:spLocks noChangeArrowheads="1"/>
            </p:cNvSpPr>
            <p:nvPr userDrawn="1"/>
          </p:nvSpPr>
          <p:spPr bwMode="auto">
            <a:xfrm>
              <a:off x="495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Oval 1000">
              <a:extLst>
                <a:ext uri="{FF2B5EF4-FFF2-40B4-BE49-F238E27FC236}">
                  <a16:creationId xmlns:a16="http://schemas.microsoft.com/office/drawing/2014/main" id="{BF2ADAEC-C46B-43B0-9CD9-7EEF05776716}"/>
                </a:ext>
              </a:extLst>
            </p:cNvPr>
            <p:cNvSpPr>
              <a:spLocks noChangeArrowheads="1"/>
            </p:cNvSpPr>
            <p:nvPr userDrawn="1"/>
          </p:nvSpPr>
          <p:spPr bwMode="auto">
            <a:xfrm>
              <a:off x="508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Oval 1001">
              <a:extLst>
                <a:ext uri="{FF2B5EF4-FFF2-40B4-BE49-F238E27FC236}">
                  <a16:creationId xmlns:a16="http://schemas.microsoft.com/office/drawing/2014/main" id="{58D18F13-9621-44C3-B9E7-562E5717C4F1}"/>
                </a:ext>
              </a:extLst>
            </p:cNvPr>
            <p:cNvSpPr>
              <a:spLocks noChangeArrowheads="1"/>
            </p:cNvSpPr>
            <p:nvPr userDrawn="1"/>
          </p:nvSpPr>
          <p:spPr bwMode="auto">
            <a:xfrm>
              <a:off x="521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Oval 1002">
              <a:extLst>
                <a:ext uri="{FF2B5EF4-FFF2-40B4-BE49-F238E27FC236}">
                  <a16:creationId xmlns:a16="http://schemas.microsoft.com/office/drawing/2014/main" id="{75F721B0-F300-4CCD-807F-62CE1794DE15}"/>
                </a:ext>
              </a:extLst>
            </p:cNvPr>
            <p:cNvSpPr>
              <a:spLocks noChangeArrowheads="1"/>
            </p:cNvSpPr>
            <p:nvPr userDrawn="1"/>
          </p:nvSpPr>
          <p:spPr bwMode="auto">
            <a:xfrm>
              <a:off x="534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Oval 1003">
              <a:extLst>
                <a:ext uri="{FF2B5EF4-FFF2-40B4-BE49-F238E27FC236}">
                  <a16:creationId xmlns:a16="http://schemas.microsoft.com/office/drawing/2014/main" id="{0F63E8AF-2142-4379-B8BD-B51E6ACCDC87}"/>
                </a:ext>
              </a:extLst>
            </p:cNvPr>
            <p:cNvSpPr>
              <a:spLocks noChangeArrowheads="1"/>
            </p:cNvSpPr>
            <p:nvPr userDrawn="1"/>
          </p:nvSpPr>
          <p:spPr bwMode="auto">
            <a:xfrm>
              <a:off x="5470"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Oval 1004">
              <a:extLst>
                <a:ext uri="{FF2B5EF4-FFF2-40B4-BE49-F238E27FC236}">
                  <a16:creationId xmlns:a16="http://schemas.microsoft.com/office/drawing/2014/main" id="{5B07F8FF-A5C8-41BB-8040-46405661F0A1}"/>
                </a:ext>
              </a:extLst>
            </p:cNvPr>
            <p:cNvSpPr>
              <a:spLocks noChangeArrowheads="1"/>
            </p:cNvSpPr>
            <p:nvPr userDrawn="1"/>
          </p:nvSpPr>
          <p:spPr bwMode="auto">
            <a:xfrm>
              <a:off x="5599"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Oval 1005">
              <a:extLst>
                <a:ext uri="{FF2B5EF4-FFF2-40B4-BE49-F238E27FC236}">
                  <a16:creationId xmlns:a16="http://schemas.microsoft.com/office/drawing/2014/main" id="{E9CD2D56-3ECF-4173-B662-7882A74B803E}"/>
                </a:ext>
              </a:extLst>
            </p:cNvPr>
            <p:cNvSpPr>
              <a:spLocks noChangeArrowheads="1"/>
            </p:cNvSpPr>
            <p:nvPr userDrawn="1"/>
          </p:nvSpPr>
          <p:spPr bwMode="auto">
            <a:xfrm>
              <a:off x="572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Oval 1006">
              <a:extLst>
                <a:ext uri="{FF2B5EF4-FFF2-40B4-BE49-F238E27FC236}">
                  <a16:creationId xmlns:a16="http://schemas.microsoft.com/office/drawing/2014/main" id="{904BB517-3CF7-4931-9E61-7935A7D55E79}"/>
                </a:ext>
              </a:extLst>
            </p:cNvPr>
            <p:cNvSpPr>
              <a:spLocks noChangeArrowheads="1"/>
            </p:cNvSpPr>
            <p:nvPr userDrawn="1"/>
          </p:nvSpPr>
          <p:spPr bwMode="auto">
            <a:xfrm>
              <a:off x="585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Oval 1007">
              <a:extLst>
                <a:ext uri="{FF2B5EF4-FFF2-40B4-BE49-F238E27FC236}">
                  <a16:creationId xmlns:a16="http://schemas.microsoft.com/office/drawing/2014/main" id="{507DB455-1BE2-4E17-8F30-D94802D9ADF1}"/>
                </a:ext>
              </a:extLst>
            </p:cNvPr>
            <p:cNvSpPr>
              <a:spLocks noChangeArrowheads="1"/>
            </p:cNvSpPr>
            <p:nvPr userDrawn="1"/>
          </p:nvSpPr>
          <p:spPr bwMode="auto">
            <a:xfrm>
              <a:off x="5988"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Oval 1008">
              <a:extLst>
                <a:ext uri="{FF2B5EF4-FFF2-40B4-BE49-F238E27FC236}">
                  <a16:creationId xmlns:a16="http://schemas.microsoft.com/office/drawing/2014/main" id="{F08F0406-AD5F-47D4-BB6A-F945047887B2}"/>
                </a:ext>
              </a:extLst>
            </p:cNvPr>
            <p:cNvSpPr>
              <a:spLocks noChangeArrowheads="1"/>
            </p:cNvSpPr>
            <p:nvPr userDrawn="1"/>
          </p:nvSpPr>
          <p:spPr bwMode="auto">
            <a:xfrm>
              <a:off x="5988"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Oval 1009">
              <a:extLst>
                <a:ext uri="{FF2B5EF4-FFF2-40B4-BE49-F238E27FC236}">
                  <a16:creationId xmlns:a16="http://schemas.microsoft.com/office/drawing/2014/main" id="{48EA9DF0-C190-444A-AA68-D46AB9F7CBF4}"/>
                </a:ext>
              </a:extLst>
            </p:cNvPr>
            <p:cNvSpPr>
              <a:spLocks noChangeArrowheads="1"/>
            </p:cNvSpPr>
            <p:nvPr userDrawn="1"/>
          </p:nvSpPr>
          <p:spPr bwMode="auto">
            <a:xfrm>
              <a:off x="5988"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Oval 1010">
              <a:extLst>
                <a:ext uri="{FF2B5EF4-FFF2-40B4-BE49-F238E27FC236}">
                  <a16:creationId xmlns:a16="http://schemas.microsoft.com/office/drawing/2014/main" id="{25426EC8-8162-4F4D-A8BC-563B525EA623}"/>
                </a:ext>
              </a:extLst>
            </p:cNvPr>
            <p:cNvSpPr>
              <a:spLocks noChangeArrowheads="1"/>
            </p:cNvSpPr>
            <p:nvPr userDrawn="1"/>
          </p:nvSpPr>
          <p:spPr bwMode="auto">
            <a:xfrm>
              <a:off x="5988"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Oval 1011">
              <a:extLst>
                <a:ext uri="{FF2B5EF4-FFF2-40B4-BE49-F238E27FC236}">
                  <a16:creationId xmlns:a16="http://schemas.microsoft.com/office/drawing/2014/main" id="{041541A0-0D3E-482E-9CD8-2BD1499E0446}"/>
                </a:ext>
              </a:extLst>
            </p:cNvPr>
            <p:cNvSpPr>
              <a:spLocks noChangeArrowheads="1"/>
            </p:cNvSpPr>
            <p:nvPr userDrawn="1"/>
          </p:nvSpPr>
          <p:spPr bwMode="auto">
            <a:xfrm>
              <a:off x="6118"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Oval 1012">
              <a:extLst>
                <a:ext uri="{FF2B5EF4-FFF2-40B4-BE49-F238E27FC236}">
                  <a16:creationId xmlns:a16="http://schemas.microsoft.com/office/drawing/2014/main" id="{509B70D6-7635-41C3-BEE6-2BD37E367127}"/>
                </a:ext>
              </a:extLst>
            </p:cNvPr>
            <p:cNvSpPr>
              <a:spLocks noChangeArrowheads="1"/>
            </p:cNvSpPr>
            <p:nvPr userDrawn="1"/>
          </p:nvSpPr>
          <p:spPr bwMode="auto">
            <a:xfrm>
              <a:off x="6118"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Oval 1013">
              <a:extLst>
                <a:ext uri="{FF2B5EF4-FFF2-40B4-BE49-F238E27FC236}">
                  <a16:creationId xmlns:a16="http://schemas.microsoft.com/office/drawing/2014/main" id="{E65DC400-6C4F-4042-8682-8FAFADB2873C}"/>
                </a:ext>
              </a:extLst>
            </p:cNvPr>
            <p:cNvSpPr>
              <a:spLocks noChangeArrowheads="1"/>
            </p:cNvSpPr>
            <p:nvPr userDrawn="1"/>
          </p:nvSpPr>
          <p:spPr bwMode="auto">
            <a:xfrm>
              <a:off x="5988"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Oval 1014">
              <a:extLst>
                <a:ext uri="{FF2B5EF4-FFF2-40B4-BE49-F238E27FC236}">
                  <a16:creationId xmlns:a16="http://schemas.microsoft.com/office/drawing/2014/main" id="{EEDBC864-A7BE-4B31-9935-389C88D2A4A3}"/>
                </a:ext>
              </a:extLst>
            </p:cNvPr>
            <p:cNvSpPr>
              <a:spLocks noChangeArrowheads="1"/>
            </p:cNvSpPr>
            <p:nvPr userDrawn="1"/>
          </p:nvSpPr>
          <p:spPr bwMode="auto">
            <a:xfrm>
              <a:off x="5988"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Oval 1015">
              <a:extLst>
                <a:ext uri="{FF2B5EF4-FFF2-40B4-BE49-F238E27FC236}">
                  <a16:creationId xmlns:a16="http://schemas.microsoft.com/office/drawing/2014/main" id="{39C60281-07B7-40AC-AA5C-0BF119491F90}"/>
                </a:ext>
              </a:extLst>
            </p:cNvPr>
            <p:cNvSpPr>
              <a:spLocks noChangeArrowheads="1"/>
            </p:cNvSpPr>
            <p:nvPr userDrawn="1"/>
          </p:nvSpPr>
          <p:spPr bwMode="auto">
            <a:xfrm>
              <a:off x="5988"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Oval 1016">
              <a:extLst>
                <a:ext uri="{FF2B5EF4-FFF2-40B4-BE49-F238E27FC236}">
                  <a16:creationId xmlns:a16="http://schemas.microsoft.com/office/drawing/2014/main" id="{018462F4-7562-448C-BC7F-5CE745E9A255}"/>
                </a:ext>
              </a:extLst>
            </p:cNvPr>
            <p:cNvSpPr>
              <a:spLocks noChangeArrowheads="1"/>
            </p:cNvSpPr>
            <p:nvPr userDrawn="1"/>
          </p:nvSpPr>
          <p:spPr bwMode="auto">
            <a:xfrm>
              <a:off x="585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Oval 1017">
              <a:extLst>
                <a:ext uri="{FF2B5EF4-FFF2-40B4-BE49-F238E27FC236}">
                  <a16:creationId xmlns:a16="http://schemas.microsoft.com/office/drawing/2014/main" id="{58CD9B20-FDB5-4212-B542-77335C286A0A}"/>
                </a:ext>
              </a:extLst>
            </p:cNvPr>
            <p:cNvSpPr>
              <a:spLocks noChangeArrowheads="1"/>
            </p:cNvSpPr>
            <p:nvPr userDrawn="1"/>
          </p:nvSpPr>
          <p:spPr bwMode="auto">
            <a:xfrm>
              <a:off x="585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Oval 1018">
              <a:extLst>
                <a:ext uri="{FF2B5EF4-FFF2-40B4-BE49-F238E27FC236}">
                  <a16:creationId xmlns:a16="http://schemas.microsoft.com/office/drawing/2014/main" id="{5ABB2778-4B44-4BEB-BDB5-1DE65814F08E}"/>
                </a:ext>
              </a:extLst>
            </p:cNvPr>
            <p:cNvSpPr>
              <a:spLocks noChangeArrowheads="1"/>
            </p:cNvSpPr>
            <p:nvPr userDrawn="1"/>
          </p:nvSpPr>
          <p:spPr bwMode="auto">
            <a:xfrm>
              <a:off x="572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Oval 1019">
              <a:extLst>
                <a:ext uri="{FF2B5EF4-FFF2-40B4-BE49-F238E27FC236}">
                  <a16:creationId xmlns:a16="http://schemas.microsoft.com/office/drawing/2014/main" id="{27B4FC93-489A-4BE2-8C85-35CB07B716C9}"/>
                </a:ext>
              </a:extLst>
            </p:cNvPr>
            <p:cNvSpPr>
              <a:spLocks noChangeArrowheads="1"/>
            </p:cNvSpPr>
            <p:nvPr userDrawn="1"/>
          </p:nvSpPr>
          <p:spPr bwMode="auto">
            <a:xfrm>
              <a:off x="572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Oval 1020">
              <a:extLst>
                <a:ext uri="{FF2B5EF4-FFF2-40B4-BE49-F238E27FC236}">
                  <a16:creationId xmlns:a16="http://schemas.microsoft.com/office/drawing/2014/main" id="{BAFDFF51-E1CF-4FDC-968B-6F81EF26D7E1}"/>
                </a:ext>
              </a:extLst>
            </p:cNvPr>
            <p:cNvSpPr>
              <a:spLocks noChangeArrowheads="1"/>
            </p:cNvSpPr>
            <p:nvPr userDrawn="1"/>
          </p:nvSpPr>
          <p:spPr bwMode="auto">
            <a:xfrm>
              <a:off x="585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Oval 1021">
              <a:extLst>
                <a:ext uri="{FF2B5EF4-FFF2-40B4-BE49-F238E27FC236}">
                  <a16:creationId xmlns:a16="http://schemas.microsoft.com/office/drawing/2014/main" id="{0059C707-0F9A-4F6D-88DE-184389809081}"/>
                </a:ext>
              </a:extLst>
            </p:cNvPr>
            <p:cNvSpPr>
              <a:spLocks noChangeArrowheads="1"/>
            </p:cNvSpPr>
            <p:nvPr userDrawn="1"/>
          </p:nvSpPr>
          <p:spPr bwMode="auto">
            <a:xfrm>
              <a:off x="585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Oval 1022">
              <a:extLst>
                <a:ext uri="{FF2B5EF4-FFF2-40B4-BE49-F238E27FC236}">
                  <a16:creationId xmlns:a16="http://schemas.microsoft.com/office/drawing/2014/main" id="{429F350C-59B5-47EA-83CA-C77A67428787}"/>
                </a:ext>
              </a:extLst>
            </p:cNvPr>
            <p:cNvSpPr>
              <a:spLocks noChangeArrowheads="1"/>
            </p:cNvSpPr>
            <p:nvPr userDrawn="1"/>
          </p:nvSpPr>
          <p:spPr bwMode="auto">
            <a:xfrm>
              <a:off x="572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Oval 1023">
              <a:extLst>
                <a:ext uri="{FF2B5EF4-FFF2-40B4-BE49-F238E27FC236}">
                  <a16:creationId xmlns:a16="http://schemas.microsoft.com/office/drawing/2014/main" id="{945C0124-2537-4195-8C91-147674769283}"/>
                </a:ext>
              </a:extLst>
            </p:cNvPr>
            <p:cNvSpPr>
              <a:spLocks noChangeArrowheads="1"/>
            </p:cNvSpPr>
            <p:nvPr userDrawn="1"/>
          </p:nvSpPr>
          <p:spPr bwMode="auto">
            <a:xfrm>
              <a:off x="572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Oval 1024">
              <a:extLst>
                <a:ext uri="{FF2B5EF4-FFF2-40B4-BE49-F238E27FC236}">
                  <a16:creationId xmlns:a16="http://schemas.microsoft.com/office/drawing/2014/main" id="{5F5BB462-35F9-4398-BAF0-3C5F6BED8CCE}"/>
                </a:ext>
              </a:extLst>
            </p:cNvPr>
            <p:cNvSpPr>
              <a:spLocks noChangeArrowheads="1"/>
            </p:cNvSpPr>
            <p:nvPr userDrawn="1"/>
          </p:nvSpPr>
          <p:spPr bwMode="auto">
            <a:xfrm>
              <a:off x="585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Oval 1025">
              <a:extLst>
                <a:ext uri="{FF2B5EF4-FFF2-40B4-BE49-F238E27FC236}">
                  <a16:creationId xmlns:a16="http://schemas.microsoft.com/office/drawing/2014/main" id="{A4ABD6FE-6CE2-4583-9687-CFDC6B21E525}"/>
                </a:ext>
              </a:extLst>
            </p:cNvPr>
            <p:cNvSpPr>
              <a:spLocks noChangeArrowheads="1"/>
            </p:cNvSpPr>
            <p:nvPr userDrawn="1"/>
          </p:nvSpPr>
          <p:spPr bwMode="auto">
            <a:xfrm>
              <a:off x="585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Oval 1026">
              <a:extLst>
                <a:ext uri="{FF2B5EF4-FFF2-40B4-BE49-F238E27FC236}">
                  <a16:creationId xmlns:a16="http://schemas.microsoft.com/office/drawing/2014/main" id="{7627588F-49B8-412B-8B26-45C4BA09B145}"/>
                </a:ext>
              </a:extLst>
            </p:cNvPr>
            <p:cNvSpPr>
              <a:spLocks noChangeArrowheads="1"/>
            </p:cNvSpPr>
            <p:nvPr userDrawn="1"/>
          </p:nvSpPr>
          <p:spPr bwMode="auto">
            <a:xfrm>
              <a:off x="572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Oval 1027">
              <a:extLst>
                <a:ext uri="{FF2B5EF4-FFF2-40B4-BE49-F238E27FC236}">
                  <a16:creationId xmlns:a16="http://schemas.microsoft.com/office/drawing/2014/main" id="{4DFFBF90-D0B1-4E46-B029-53980F10567F}"/>
                </a:ext>
              </a:extLst>
            </p:cNvPr>
            <p:cNvSpPr>
              <a:spLocks noChangeArrowheads="1"/>
            </p:cNvSpPr>
            <p:nvPr userDrawn="1"/>
          </p:nvSpPr>
          <p:spPr bwMode="auto">
            <a:xfrm>
              <a:off x="5599"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Oval 1028">
              <a:extLst>
                <a:ext uri="{FF2B5EF4-FFF2-40B4-BE49-F238E27FC236}">
                  <a16:creationId xmlns:a16="http://schemas.microsoft.com/office/drawing/2014/main" id="{9D72BFB7-EE13-400D-9DFF-1EDC1E05FBEA}"/>
                </a:ext>
              </a:extLst>
            </p:cNvPr>
            <p:cNvSpPr>
              <a:spLocks noChangeArrowheads="1"/>
            </p:cNvSpPr>
            <p:nvPr userDrawn="1"/>
          </p:nvSpPr>
          <p:spPr bwMode="auto">
            <a:xfrm>
              <a:off x="5599"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Oval 1029">
              <a:extLst>
                <a:ext uri="{FF2B5EF4-FFF2-40B4-BE49-F238E27FC236}">
                  <a16:creationId xmlns:a16="http://schemas.microsoft.com/office/drawing/2014/main" id="{691B2A04-9644-4620-8778-1A41B4E660A5}"/>
                </a:ext>
              </a:extLst>
            </p:cNvPr>
            <p:cNvSpPr>
              <a:spLocks noChangeArrowheads="1"/>
            </p:cNvSpPr>
            <p:nvPr userDrawn="1"/>
          </p:nvSpPr>
          <p:spPr bwMode="auto">
            <a:xfrm>
              <a:off x="5470"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Oval 1030">
              <a:extLst>
                <a:ext uri="{FF2B5EF4-FFF2-40B4-BE49-F238E27FC236}">
                  <a16:creationId xmlns:a16="http://schemas.microsoft.com/office/drawing/2014/main" id="{6B10892D-2FCF-40F6-AE4D-1C9CD59A7A22}"/>
                </a:ext>
              </a:extLst>
            </p:cNvPr>
            <p:cNvSpPr>
              <a:spLocks noChangeArrowheads="1"/>
            </p:cNvSpPr>
            <p:nvPr userDrawn="1"/>
          </p:nvSpPr>
          <p:spPr bwMode="auto">
            <a:xfrm>
              <a:off x="534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Oval 1031">
              <a:extLst>
                <a:ext uri="{FF2B5EF4-FFF2-40B4-BE49-F238E27FC236}">
                  <a16:creationId xmlns:a16="http://schemas.microsoft.com/office/drawing/2014/main" id="{BEB537B4-7C90-4758-945C-C727EA4CDED4}"/>
                </a:ext>
              </a:extLst>
            </p:cNvPr>
            <p:cNvSpPr>
              <a:spLocks noChangeArrowheads="1"/>
            </p:cNvSpPr>
            <p:nvPr userDrawn="1"/>
          </p:nvSpPr>
          <p:spPr bwMode="auto">
            <a:xfrm>
              <a:off x="6118"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Oval 1032">
              <a:extLst>
                <a:ext uri="{FF2B5EF4-FFF2-40B4-BE49-F238E27FC236}">
                  <a16:creationId xmlns:a16="http://schemas.microsoft.com/office/drawing/2014/main" id="{19E371CB-F3B7-46BD-BFDE-0062EABF9C2A}"/>
                </a:ext>
              </a:extLst>
            </p:cNvPr>
            <p:cNvSpPr>
              <a:spLocks noChangeArrowheads="1"/>
            </p:cNvSpPr>
            <p:nvPr userDrawn="1"/>
          </p:nvSpPr>
          <p:spPr bwMode="auto">
            <a:xfrm>
              <a:off x="6118"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Oval 1033">
              <a:extLst>
                <a:ext uri="{FF2B5EF4-FFF2-40B4-BE49-F238E27FC236}">
                  <a16:creationId xmlns:a16="http://schemas.microsoft.com/office/drawing/2014/main" id="{358B9530-3693-4147-9B77-4029C3373003}"/>
                </a:ext>
              </a:extLst>
            </p:cNvPr>
            <p:cNvSpPr>
              <a:spLocks noChangeArrowheads="1"/>
            </p:cNvSpPr>
            <p:nvPr userDrawn="1"/>
          </p:nvSpPr>
          <p:spPr bwMode="auto">
            <a:xfrm>
              <a:off x="6247"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Oval 1034">
              <a:extLst>
                <a:ext uri="{FF2B5EF4-FFF2-40B4-BE49-F238E27FC236}">
                  <a16:creationId xmlns:a16="http://schemas.microsoft.com/office/drawing/2014/main" id="{6043CCE2-BE2D-4B68-ABBC-2F1787561AB9}"/>
                </a:ext>
              </a:extLst>
            </p:cNvPr>
            <p:cNvSpPr>
              <a:spLocks noChangeArrowheads="1"/>
            </p:cNvSpPr>
            <p:nvPr userDrawn="1"/>
          </p:nvSpPr>
          <p:spPr bwMode="auto">
            <a:xfrm>
              <a:off x="6247"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Oval 1035">
              <a:extLst>
                <a:ext uri="{FF2B5EF4-FFF2-40B4-BE49-F238E27FC236}">
                  <a16:creationId xmlns:a16="http://schemas.microsoft.com/office/drawing/2014/main" id="{D4E79AF6-2BBC-4817-884F-F9C62B73AB4D}"/>
                </a:ext>
              </a:extLst>
            </p:cNvPr>
            <p:cNvSpPr>
              <a:spLocks noChangeArrowheads="1"/>
            </p:cNvSpPr>
            <p:nvPr userDrawn="1"/>
          </p:nvSpPr>
          <p:spPr bwMode="auto">
            <a:xfrm>
              <a:off x="6118"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Oval 1036">
              <a:extLst>
                <a:ext uri="{FF2B5EF4-FFF2-40B4-BE49-F238E27FC236}">
                  <a16:creationId xmlns:a16="http://schemas.microsoft.com/office/drawing/2014/main" id="{2942B8D5-6218-41B0-80D9-CE4C5B46A1B6}"/>
                </a:ext>
              </a:extLst>
            </p:cNvPr>
            <p:cNvSpPr>
              <a:spLocks noChangeArrowheads="1"/>
            </p:cNvSpPr>
            <p:nvPr userDrawn="1"/>
          </p:nvSpPr>
          <p:spPr bwMode="auto">
            <a:xfrm>
              <a:off x="6118"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Oval 1037">
              <a:extLst>
                <a:ext uri="{FF2B5EF4-FFF2-40B4-BE49-F238E27FC236}">
                  <a16:creationId xmlns:a16="http://schemas.microsoft.com/office/drawing/2014/main" id="{6195F01C-089F-40F4-B9DE-520ABE21D81C}"/>
                </a:ext>
              </a:extLst>
            </p:cNvPr>
            <p:cNvSpPr>
              <a:spLocks noChangeArrowheads="1"/>
            </p:cNvSpPr>
            <p:nvPr userDrawn="1"/>
          </p:nvSpPr>
          <p:spPr bwMode="auto">
            <a:xfrm>
              <a:off x="6118"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Oval 1038">
              <a:extLst>
                <a:ext uri="{FF2B5EF4-FFF2-40B4-BE49-F238E27FC236}">
                  <a16:creationId xmlns:a16="http://schemas.microsoft.com/office/drawing/2014/main" id="{041C19EC-E1F5-48E1-8AC4-5A6D83EAE0CE}"/>
                </a:ext>
              </a:extLst>
            </p:cNvPr>
            <p:cNvSpPr>
              <a:spLocks noChangeArrowheads="1"/>
            </p:cNvSpPr>
            <p:nvPr userDrawn="1"/>
          </p:nvSpPr>
          <p:spPr bwMode="auto">
            <a:xfrm>
              <a:off x="6118"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Oval 1039">
              <a:extLst>
                <a:ext uri="{FF2B5EF4-FFF2-40B4-BE49-F238E27FC236}">
                  <a16:creationId xmlns:a16="http://schemas.microsoft.com/office/drawing/2014/main" id="{572E3ACE-6AD6-45DE-A6D1-61952FDDB676}"/>
                </a:ext>
              </a:extLst>
            </p:cNvPr>
            <p:cNvSpPr>
              <a:spLocks noChangeArrowheads="1"/>
            </p:cNvSpPr>
            <p:nvPr userDrawn="1"/>
          </p:nvSpPr>
          <p:spPr bwMode="auto">
            <a:xfrm>
              <a:off x="6247"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Oval 1040">
              <a:extLst>
                <a:ext uri="{FF2B5EF4-FFF2-40B4-BE49-F238E27FC236}">
                  <a16:creationId xmlns:a16="http://schemas.microsoft.com/office/drawing/2014/main" id="{845663B9-C797-4EB1-A74F-8443933728AD}"/>
                </a:ext>
              </a:extLst>
            </p:cNvPr>
            <p:cNvSpPr>
              <a:spLocks noChangeArrowheads="1"/>
            </p:cNvSpPr>
            <p:nvPr userDrawn="1"/>
          </p:nvSpPr>
          <p:spPr bwMode="auto">
            <a:xfrm>
              <a:off x="6247"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Oval 1041">
              <a:extLst>
                <a:ext uri="{FF2B5EF4-FFF2-40B4-BE49-F238E27FC236}">
                  <a16:creationId xmlns:a16="http://schemas.microsoft.com/office/drawing/2014/main" id="{EF0A028E-57BB-4EBF-861D-592BA7143061}"/>
                </a:ext>
              </a:extLst>
            </p:cNvPr>
            <p:cNvSpPr>
              <a:spLocks noChangeArrowheads="1"/>
            </p:cNvSpPr>
            <p:nvPr userDrawn="1"/>
          </p:nvSpPr>
          <p:spPr bwMode="auto">
            <a:xfrm>
              <a:off x="6247"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Oval 1042">
              <a:extLst>
                <a:ext uri="{FF2B5EF4-FFF2-40B4-BE49-F238E27FC236}">
                  <a16:creationId xmlns:a16="http://schemas.microsoft.com/office/drawing/2014/main" id="{2D0ED313-72B4-421D-BE4C-31B37556D5EE}"/>
                </a:ext>
              </a:extLst>
            </p:cNvPr>
            <p:cNvSpPr>
              <a:spLocks noChangeArrowheads="1"/>
            </p:cNvSpPr>
            <p:nvPr userDrawn="1"/>
          </p:nvSpPr>
          <p:spPr bwMode="auto">
            <a:xfrm>
              <a:off x="637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Oval 1043">
              <a:extLst>
                <a:ext uri="{FF2B5EF4-FFF2-40B4-BE49-F238E27FC236}">
                  <a16:creationId xmlns:a16="http://schemas.microsoft.com/office/drawing/2014/main" id="{9027D919-A854-433B-84FA-4CC5BB2E2816}"/>
                </a:ext>
              </a:extLst>
            </p:cNvPr>
            <p:cNvSpPr>
              <a:spLocks noChangeArrowheads="1"/>
            </p:cNvSpPr>
            <p:nvPr userDrawn="1"/>
          </p:nvSpPr>
          <p:spPr bwMode="auto">
            <a:xfrm>
              <a:off x="6247"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Oval 1044">
              <a:extLst>
                <a:ext uri="{FF2B5EF4-FFF2-40B4-BE49-F238E27FC236}">
                  <a16:creationId xmlns:a16="http://schemas.microsoft.com/office/drawing/2014/main" id="{C402AFBB-E666-42A5-87CC-9C2C17A17591}"/>
                </a:ext>
              </a:extLst>
            </p:cNvPr>
            <p:cNvSpPr>
              <a:spLocks noChangeArrowheads="1"/>
            </p:cNvSpPr>
            <p:nvPr userDrawn="1"/>
          </p:nvSpPr>
          <p:spPr bwMode="auto">
            <a:xfrm>
              <a:off x="4433"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Oval 1047">
              <a:extLst>
                <a:ext uri="{FF2B5EF4-FFF2-40B4-BE49-F238E27FC236}">
                  <a16:creationId xmlns:a16="http://schemas.microsoft.com/office/drawing/2014/main" id="{A2E81D0E-3A6B-490E-83D8-241B4F6077B2}"/>
                </a:ext>
              </a:extLst>
            </p:cNvPr>
            <p:cNvSpPr>
              <a:spLocks noChangeArrowheads="1"/>
            </p:cNvSpPr>
            <p:nvPr userDrawn="1"/>
          </p:nvSpPr>
          <p:spPr bwMode="auto">
            <a:xfrm>
              <a:off x="5082"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Oval 1048">
              <a:extLst>
                <a:ext uri="{FF2B5EF4-FFF2-40B4-BE49-F238E27FC236}">
                  <a16:creationId xmlns:a16="http://schemas.microsoft.com/office/drawing/2014/main" id="{4849DBC2-D0CD-4686-82F6-1E0ECCDA26A1}"/>
                </a:ext>
              </a:extLst>
            </p:cNvPr>
            <p:cNvSpPr>
              <a:spLocks noChangeArrowheads="1"/>
            </p:cNvSpPr>
            <p:nvPr userDrawn="1"/>
          </p:nvSpPr>
          <p:spPr bwMode="auto">
            <a:xfrm>
              <a:off x="4822"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Oval 1049">
              <a:extLst>
                <a:ext uri="{FF2B5EF4-FFF2-40B4-BE49-F238E27FC236}">
                  <a16:creationId xmlns:a16="http://schemas.microsoft.com/office/drawing/2014/main" id="{F11D71D0-6599-442C-9EBB-25EF0E376DF9}"/>
                </a:ext>
              </a:extLst>
            </p:cNvPr>
            <p:cNvSpPr>
              <a:spLocks noChangeArrowheads="1"/>
            </p:cNvSpPr>
            <p:nvPr userDrawn="1"/>
          </p:nvSpPr>
          <p:spPr bwMode="auto">
            <a:xfrm>
              <a:off x="469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Oval 1050">
              <a:extLst>
                <a:ext uri="{FF2B5EF4-FFF2-40B4-BE49-F238E27FC236}">
                  <a16:creationId xmlns:a16="http://schemas.microsoft.com/office/drawing/2014/main" id="{EFC625CA-14D4-4F5C-A8A0-251F861FEC63}"/>
                </a:ext>
              </a:extLst>
            </p:cNvPr>
            <p:cNvSpPr>
              <a:spLocks noChangeArrowheads="1"/>
            </p:cNvSpPr>
            <p:nvPr userDrawn="1"/>
          </p:nvSpPr>
          <p:spPr bwMode="auto">
            <a:xfrm>
              <a:off x="456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Oval 1051">
              <a:extLst>
                <a:ext uri="{FF2B5EF4-FFF2-40B4-BE49-F238E27FC236}">
                  <a16:creationId xmlns:a16="http://schemas.microsoft.com/office/drawing/2014/main" id="{4365A0EA-B364-48A9-A9FB-24E6ECA44256}"/>
                </a:ext>
              </a:extLst>
            </p:cNvPr>
            <p:cNvSpPr>
              <a:spLocks noChangeArrowheads="1"/>
            </p:cNvSpPr>
            <p:nvPr userDrawn="1"/>
          </p:nvSpPr>
          <p:spPr bwMode="auto">
            <a:xfrm>
              <a:off x="5211"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Oval 1052">
              <a:extLst>
                <a:ext uri="{FF2B5EF4-FFF2-40B4-BE49-F238E27FC236}">
                  <a16:creationId xmlns:a16="http://schemas.microsoft.com/office/drawing/2014/main" id="{E96BEAA3-E095-417C-AE00-93AE1E57EA15}"/>
                </a:ext>
              </a:extLst>
            </p:cNvPr>
            <p:cNvSpPr>
              <a:spLocks noChangeArrowheads="1"/>
            </p:cNvSpPr>
            <p:nvPr userDrawn="1"/>
          </p:nvSpPr>
          <p:spPr bwMode="auto">
            <a:xfrm>
              <a:off x="5470"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64" name="Picture 1063">
            <a:extLst>
              <a:ext uri="{FF2B5EF4-FFF2-40B4-BE49-F238E27FC236}">
                <a16:creationId xmlns:a16="http://schemas.microsoft.com/office/drawing/2014/main" id="{860636EF-475D-44AB-B41E-C6A594FFE9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9392" y="6345252"/>
            <a:ext cx="511106" cy="216859"/>
          </a:xfrm>
          <a:prstGeom prst="rect">
            <a:avLst/>
          </a:prstGeom>
        </p:spPr>
      </p:pic>
      <p:sp>
        <p:nvSpPr>
          <p:cNvPr id="931" name="Rectangle 930">
            <a:extLst>
              <a:ext uri="{FF2B5EF4-FFF2-40B4-BE49-F238E27FC236}">
                <a16:creationId xmlns:a16="http://schemas.microsoft.com/office/drawing/2014/main" id="{C7F72710-3727-43B7-A426-E5651B181B90}"/>
              </a:ext>
            </a:extLst>
          </p:cNvPr>
          <p:cNvSpPr/>
          <p:nvPr userDrawn="1"/>
        </p:nvSpPr>
        <p:spPr>
          <a:xfrm>
            <a:off x="1" y="3"/>
            <a:ext cx="3933371" cy="20716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932" name="Picture Placeholder 3">
            <a:extLst>
              <a:ext uri="{FF2B5EF4-FFF2-40B4-BE49-F238E27FC236}">
                <a16:creationId xmlns:a16="http://schemas.microsoft.com/office/drawing/2014/main" id="{BC688005-899A-4293-B7DD-8AD29A820101}"/>
              </a:ext>
            </a:extLst>
          </p:cNvPr>
          <p:cNvSpPr>
            <a:spLocks noGrp="1"/>
          </p:cNvSpPr>
          <p:nvPr>
            <p:ph type="pic" sz="quarter" idx="13"/>
          </p:nvPr>
        </p:nvSpPr>
        <p:spPr>
          <a:xfrm>
            <a:off x="3928736" y="152"/>
            <a:ext cx="8258175" cy="2071688"/>
          </a:xfrm>
          <a:prstGeom prst="rect">
            <a:avLst/>
          </a:prstGeom>
        </p:spPr>
        <p:txBody>
          <a:bodyPr/>
          <a:lstStyle/>
          <a:p>
            <a:endParaRPr lang="en-GB"/>
          </a:p>
        </p:txBody>
      </p:sp>
    </p:spTree>
    <p:extLst>
      <p:ext uri="{BB962C8B-B14F-4D97-AF65-F5344CB8AC3E}">
        <p14:creationId xmlns:p14="http://schemas.microsoft.com/office/powerpoint/2010/main" val="3804049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
                                        </p:tgtEl>
                                        <p:attrNameLst>
                                          <p:attrName>style.visibility</p:attrName>
                                        </p:attrNameLst>
                                      </p:cBhvr>
                                      <p:to>
                                        <p:strVal val="visible"/>
                                      </p:to>
                                    </p:set>
                                    <p:animEffect transition="in" filter="fade">
                                      <p:cBhvr>
                                        <p:cTn id="7" dur="500"/>
                                        <p:tgtEl>
                                          <p:spTgt spid="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7"/>
          <p:cNvSpPr>
            <a:spLocks noGrp="1"/>
          </p:cNvSpPr>
          <p:nvPr>
            <p:ph type="pic" sz="quarter" idx="12" hasCustomPrompt="1"/>
          </p:nvPr>
        </p:nvSpPr>
        <p:spPr>
          <a:xfrm>
            <a:off x="1" y="0"/>
            <a:ext cx="6081487" cy="3454400"/>
          </a:xfrm>
          <a:prstGeom prst="rect">
            <a:avLst/>
          </a:prstGeom>
        </p:spPr>
        <p:txBody>
          <a:bodyPr/>
          <a:lstStyle>
            <a:lvl1pPr>
              <a:defRPr/>
            </a:lvl1pPr>
          </a:lstStyle>
          <a:p>
            <a:r>
              <a:rPr lang="id-ID" dirty="0"/>
              <a:t>Pict</a:t>
            </a:r>
          </a:p>
        </p:txBody>
      </p:sp>
      <p:sp>
        <p:nvSpPr>
          <p:cNvPr id="7" name="Picture Placeholder 7"/>
          <p:cNvSpPr>
            <a:spLocks noGrp="1"/>
          </p:cNvSpPr>
          <p:nvPr>
            <p:ph type="pic" sz="quarter" idx="13" hasCustomPrompt="1"/>
          </p:nvPr>
        </p:nvSpPr>
        <p:spPr>
          <a:xfrm>
            <a:off x="6081485" y="3454400"/>
            <a:ext cx="6110515" cy="3403600"/>
          </a:xfrm>
          <a:prstGeom prst="rect">
            <a:avLst/>
          </a:prstGeom>
        </p:spPr>
        <p:txBody>
          <a:bodyPr/>
          <a:lstStyle>
            <a:lvl1pPr>
              <a:defRPr/>
            </a:lvl1pPr>
          </a:lstStyle>
          <a:p>
            <a:r>
              <a:rPr lang="id-ID" dirty="0"/>
              <a:t>Pict</a:t>
            </a:r>
          </a:p>
        </p:txBody>
      </p:sp>
      <p:sp>
        <p:nvSpPr>
          <p:cNvPr id="2" name="Rectangle 1"/>
          <p:cNvSpPr/>
          <p:nvPr userDrawn="1"/>
        </p:nvSpPr>
        <p:spPr>
          <a:xfrm>
            <a:off x="6081485" y="0"/>
            <a:ext cx="6110515" cy="345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Tree>
    <p:extLst>
      <p:ext uri="{BB962C8B-B14F-4D97-AF65-F5344CB8AC3E}">
        <p14:creationId xmlns:p14="http://schemas.microsoft.com/office/powerpoint/2010/main" val="3015112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62101" y="2057400"/>
            <a:ext cx="3467100" cy="3467100"/>
          </a:xfrm>
          <a:prstGeom prst="diamond">
            <a:avLst/>
          </a:prstGeom>
          <a:solidFill>
            <a:schemeClr val="bg1">
              <a:lumMod val="85000"/>
            </a:schemeClr>
          </a:solidFill>
        </p:spPr>
        <p:txBody>
          <a:bodyPr/>
          <a:lstStyle/>
          <a:p>
            <a:endParaRPr lang="id-ID" dirty="0"/>
          </a:p>
        </p:txBody>
      </p:sp>
      <p:sp>
        <p:nvSpPr>
          <p:cNvPr id="6" name="Picture Placeholder 4"/>
          <p:cNvSpPr>
            <a:spLocks noGrp="1"/>
          </p:cNvSpPr>
          <p:nvPr>
            <p:ph type="pic" sz="quarter" idx="11"/>
          </p:nvPr>
        </p:nvSpPr>
        <p:spPr>
          <a:xfrm>
            <a:off x="3486151" y="152400"/>
            <a:ext cx="3467100" cy="3467100"/>
          </a:xfrm>
          <a:prstGeom prst="diamond">
            <a:avLst/>
          </a:prstGeom>
          <a:solidFill>
            <a:schemeClr val="bg1">
              <a:lumMod val="85000"/>
            </a:schemeClr>
          </a:solidFill>
        </p:spPr>
        <p:txBody>
          <a:bodyPr/>
          <a:lstStyle/>
          <a:p>
            <a:endParaRPr lang="id-ID"/>
          </a:p>
        </p:txBody>
      </p:sp>
      <p:sp>
        <p:nvSpPr>
          <p:cNvPr id="26" name="Picture Placeholder 25"/>
          <p:cNvSpPr>
            <a:spLocks noGrp="1"/>
          </p:cNvSpPr>
          <p:nvPr>
            <p:ph type="pic" sz="quarter" idx="12"/>
          </p:nvPr>
        </p:nvSpPr>
        <p:spPr>
          <a:xfrm>
            <a:off x="5410201" y="0"/>
            <a:ext cx="3467100" cy="1733550"/>
          </a:xfrm>
          <a:custGeom>
            <a:avLst/>
            <a:gdLst>
              <a:gd name="connsiteX0" fmla="*/ 0 w 3467100"/>
              <a:gd name="connsiteY0" fmla="*/ 0 h 1733550"/>
              <a:gd name="connsiteX1" fmla="*/ 3467100 w 3467100"/>
              <a:gd name="connsiteY1" fmla="*/ 0 h 1733550"/>
              <a:gd name="connsiteX2" fmla="*/ 1733550 w 3467100"/>
              <a:gd name="connsiteY2" fmla="*/ 1733550 h 1733550"/>
            </a:gdLst>
            <a:ahLst/>
            <a:cxnLst>
              <a:cxn ang="0">
                <a:pos x="connsiteX0" y="connsiteY0"/>
              </a:cxn>
              <a:cxn ang="0">
                <a:pos x="connsiteX1" y="connsiteY1"/>
              </a:cxn>
              <a:cxn ang="0">
                <a:pos x="connsiteX2" y="connsiteY2"/>
              </a:cxn>
            </a:cxnLst>
            <a:rect l="l" t="t" r="r" b="b"/>
            <a:pathLst>
              <a:path w="3467100" h="1733550">
                <a:moveTo>
                  <a:pt x="0" y="0"/>
                </a:moveTo>
                <a:lnTo>
                  <a:pt x="3467100" y="0"/>
                </a:lnTo>
                <a:lnTo>
                  <a:pt x="1733550" y="1733550"/>
                </a:lnTo>
                <a:close/>
              </a:path>
            </a:pathLst>
          </a:custGeom>
          <a:solidFill>
            <a:schemeClr val="bg1">
              <a:lumMod val="85000"/>
            </a:schemeClr>
          </a:solidFill>
        </p:spPr>
        <p:txBody>
          <a:bodyPr wrap="square">
            <a:noAutofit/>
          </a:bodyPr>
          <a:lstStyle/>
          <a:p>
            <a:endParaRPr lang="id-ID"/>
          </a:p>
        </p:txBody>
      </p:sp>
      <p:sp>
        <p:nvSpPr>
          <p:cNvPr id="36" name="Picture Placeholder 35"/>
          <p:cNvSpPr>
            <a:spLocks noGrp="1"/>
          </p:cNvSpPr>
          <p:nvPr>
            <p:ph type="pic" sz="quarter" idx="13"/>
          </p:nvPr>
        </p:nvSpPr>
        <p:spPr>
          <a:xfrm>
            <a:off x="-9524" y="3962400"/>
            <a:ext cx="3114675" cy="2895600"/>
          </a:xfrm>
          <a:custGeom>
            <a:avLst/>
            <a:gdLst>
              <a:gd name="connsiteX0" fmla="*/ 1381125 w 3114675"/>
              <a:gd name="connsiteY0" fmla="*/ 0 h 2895600"/>
              <a:gd name="connsiteX1" fmla="*/ 3114675 w 3114675"/>
              <a:gd name="connsiteY1" fmla="*/ 1733550 h 2895600"/>
              <a:gd name="connsiteX2" fmla="*/ 1952625 w 3114675"/>
              <a:gd name="connsiteY2" fmla="*/ 2895600 h 2895600"/>
              <a:gd name="connsiteX3" fmla="*/ 809625 w 3114675"/>
              <a:gd name="connsiteY3" fmla="*/ 2895600 h 2895600"/>
              <a:gd name="connsiteX4" fmla="*/ 0 w 3114675"/>
              <a:gd name="connsiteY4" fmla="*/ 2085975 h 2895600"/>
              <a:gd name="connsiteX5" fmla="*/ 0 w 3114675"/>
              <a:gd name="connsiteY5" fmla="*/ 1381125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675" h="2895600">
                <a:moveTo>
                  <a:pt x="1381125" y="0"/>
                </a:moveTo>
                <a:lnTo>
                  <a:pt x="3114675" y="1733550"/>
                </a:lnTo>
                <a:lnTo>
                  <a:pt x="1952625" y="2895600"/>
                </a:lnTo>
                <a:lnTo>
                  <a:pt x="809625" y="2895600"/>
                </a:lnTo>
                <a:lnTo>
                  <a:pt x="0" y="2085975"/>
                </a:lnTo>
                <a:lnTo>
                  <a:pt x="0" y="1381125"/>
                </a:lnTo>
                <a:close/>
              </a:path>
            </a:pathLst>
          </a:custGeom>
          <a:solidFill>
            <a:schemeClr val="bg1">
              <a:lumMod val="85000"/>
            </a:schemeClr>
          </a:solidFill>
        </p:spPr>
        <p:txBody>
          <a:bodyPr wrap="square">
            <a:noAutofit/>
          </a:bodyPr>
          <a:lstStyle/>
          <a:p>
            <a:endParaRPr lang="id-ID" dirty="0"/>
          </a:p>
        </p:txBody>
      </p:sp>
      <p:sp>
        <p:nvSpPr>
          <p:cNvPr id="22" name="Picture Placeholder 21"/>
          <p:cNvSpPr>
            <a:spLocks noGrp="1"/>
          </p:cNvSpPr>
          <p:nvPr>
            <p:ph type="pic" sz="quarter" idx="14"/>
          </p:nvPr>
        </p:nvSpPr>
        <p:spPr>
          <a:xfrm>
            <a:off x="628651" y="-15400"/>
            <a:ext cx="3467100" cy="2663351"/>
          </a:xfrm>
          <a:custGeom>
            <a:avLst/>
            <a:gdLst>
              <a:gd name="connsiteX0" fmla="*/ 929801 w 3467100"/>
              <a:gd name="connsiteY0" fmla="*/ 0 h 2663351"/>
              <a:gd name="connsiteX1" fmla="*/ 2537299 w 3467100"/>
              <a:gd name="connsiteY1" fmla="*/ 0 h 2663351"/>
              <a:gd name="connsiteX2" fmla="*/ 3467100 w 3467100"/>
              <a:gd name="connsiteY2" fmla="*/ 929801 h 2663351"/>
              <a:gd name="connsiteX3" fmla="*/ 1733550 w 3467100"/>
              <a:gd name="connsiteY3" fmla="*/ 2663351 h 2663351"/>
              <a:gd name="connsiteX4" fmla="*/ 0 w 3467100"/>
              <a:gd name="connsiteY4" fmla="*/ 929801 h 266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00" h="2663351">
                <a:moveTo>
                  <a:pt x="929801" y="0"/>
                </a:moveTo>
                <a:lnTo>
                  <a:pt x="2537299" y="0"/>
                </a:lnTo>
                <a:lnTo>
                  <a:pt x="3467100" y="929801"/>
                </a:lnTo>
                <a:lnTo>
                  <a:pt x="1733550" y="2663351"/>
                </a:lnTo>
                <a:lnTo>
                  <a:pt x="0" y="929801"/>
                </a:lnTo>
                <a:close/>
              </a:path>
            </a:pathLst>
          </a:custGeom>
          <a:solidFill>
            <a:schemeClr val="bg1">
              <a:lumMod val="85000"/>
            </a:schemeClr>
          </a:solidFill>
        </p:spPr>
        <p:txBody>
          <a:bodyPr wrap="square">
            <a:noAutofit/>
          </a:bodyPr>
          <a:lstStyle/>
          <a:p>
            <a:endParaRPr lang="id-ID"/>
          </a:p>
        </p:txBody>
      </p:sp>
      <p:sp>
        <p:nvSpPr>
          <p:cNvPr id="33" name="Picture Placeholder 32"/>
          <p:cNvSpPr>
            <a:spLocks noGrp="1"/>
          </p:cNvSpPr>
          <p:nvPr>
            <p:ph type="pic" sz="quarter" idx="15"/>
          </p:nvPr>
        </p:nvSpPr>
        <p:spPr>
          <a:xfrm>
            <a:off x="-9526" y="1085850"/>
            <a:ext cx="2181227" cy="3467100"/>
          </a:xfrm>
          <a:custGeom>
            <a:avLst/>
            <a:gdLst>
              <a:gd name="connsiteX0" fmla="*/ 447676 w 2181226"/>
              <a:gd name="connsiteY0" fmla="*/ 0 h 3467100"/>
              <a:gd name="connsiteX1" fmla="*/ 2181226 w 2181226"/>
              <a:gd name="connsiteY1" fmla="*/ 1733550 h 3467100"/>
              <a:gd name="connsiteX2" fmla="*/ 447676 w 2181226"/>
              <a:gd name="connsiteY2" fmla="*/ 3467100 h 3467100"/>
              <a:gd name="connsiteX3" fmla="*/ 0 w 2181226"/>
              <a:gd name="connsiteY3" fmla="*/ 3019424 h 3467100"/>
              <a:gd name="connsiteX4" fmla="*/ 0 w 2181226"/>
              <a:gd name="connsiteY4" fmla="*/ 447676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6" h="3467100">
                <a:moveTo>
                  <a:pt x="447676" y="0"/>
                </a:moveTo>
                <a:lnTo>
                  <a:pt x="2181226" y="1733550"/>
                </a:lnTo>
                <a:lnTo>
                  <a:pt x="447676" y="3467100"/>
                </a:lnTo>
                <a:lnTo>
                  <a:pt x="0" y="3019424"/>
                </a:lnTo>
                <a:lnTo>
                  <a:pt x="0" y="447676"/>
                </a:lnTo>
                <a:close/>
              </a:path>
            </a:pathLst>
          </a:custGeom>
          <a:solidFill>
            <a:schemeClr val="bg1">
              <a:lumMod val="85000"/>
            </a:schemeClr>
          </a:solidFill>
        </p:spPr>
        <p:txBody>
          <a:bodyPr wrap="square">
            <a:noAutofit/>
          </a:bodyPr>
          <a:lstStyle/>
          <a:p>
            <a:endParaRPr lang="id-ID" dirty="0"/>
          </a:p>
        </p:txBody>
      </p:sp>
      <p:sp>
        <p:nvSpPr>
          <p:cNvPr id="24" name="Picture Placeholder 23"/>
          <p:cNvSpPr>
            <a:spLocks noGrp="1"/>
          </p:cNvSpPr>
          <p:nvPr>
            <p:ph type="pic" sz="quarter" idx="16"/>
          </p:nvPr>
        </p:nvSpPr>
        <p:spPr>
          <a:xfrm>
            <a:off x="3524251" y="0"/>
            <a:ext cx="1524000" cy="762000"/>
          </a:xfrm>
          <a:custGeom>
            <a:avLst/>
            <a:gdLst>
              <a:gd name="connsiteX0" fmla="*/ 0 w 1524000"/>
              <a:gd name="connsiteY0" fmla="*/ 0 h 762000"/>
              <a:gd name="connsiteX1" fmla="*/ 1524000 w 1524000"/>
              <a:gd name="connsiteY1" fmla="*/ 0 h 762000"/>
              <a:gd name="connsiteX2" fmla="*/ 762000 w 1524000"/>
              <a:gd name="connsiteY2" fmla="*/ 762000 h 762000"/>
            </a:gdLst>
            <a:ahLst/>
            <a:cxnLst>
              <a:cxn ang="0">
                <a:pos x="connsiteX0" y="connsiteY0"/>
              </a:cxn>
              <a:cxn ang="0">
                <a:pos x="connsiteX1" y="connsiteY1"/>
              </a:cxn>
              <a:cxn ang="0">
                <a:pos x="connsiteX2" y="connsiteY2"/>
              </a:cxn>
            </a:cxnLst>
            <a:rect l="l" t="t" r="r" b="b"/>
            <a:pathLst>
              <a:path w="1524000" h="762000">
                <a:moveTo>
                  <a:pt x="0" y="0"/>
                </a:moveTo>
                <a:lnTo>
                  <a:pt x="1524000" y="0"/>
                </a:lnTo>
                <a:lnTo>
                  <a:pt x="762000" y="762000"/>
                </a:lnTo>
                <a:close/>
              </a:path>
            </a:pathLst>
          </a:custGeom>
          <a:solidFill>
            <a:schemeClr val="bg1">
              <a:lumMod val="85000"/>
            </a:schemeClr>
          </a:solidFill>
        </p:spPr>
        <p:txBody>
          <a:bodyPr wrap="square">
            <a:noAutofit/>
          </a:bodyPr>
          <a:lstStyle/>
          <a:p>
            <a:endParaRPr lang="id-ID"/>
          </a:p>
        </p:txBody>
      </p:sp>
      <p:sp>
        <p:nvSpPr>
          <p:cNvPr id="29" name="Picture Placeholder 28"/>
          <p:cNvSpPr>
            <a:spLocks noGrp="1"/>
          </p:cNvSpPr>
          <p:nvPr>
            <p:ph type="pic" sz="quarter" idx="17"/>
          </p:nvPr>
        </p:nvSpPr>
        <p:spPr>
          <a:xfrm>
            <a:off x="-9525" y="-38100"/>
            <a:ext cx="1257300" cy="1257300"/>
          </a:xfrm>
          <a:custGeom>
            <a:avLst/>
            <a:gdLst>
              <a:gd name="connsiteX0" fmla="*/ 0 w 1257300"/>
              <a:gd name="connsiteY0" fmla="*/ 0 h 1257300"/>
              <a:gd name="connsiteX1" fmla="*/ 1257300 w 1257300"/>
              <a:gd name="connsiteY1" fmla="*/ 0 h 1257300"/>
              <a:gd name="connsiteX2" fmla="*/ 0 w 1257300"/>
              <a:gd name="connsiteY2" fmla="*/ 1257300 h 1257300"/>
            </a:gdLst>
            <a:ahLst/>
            <a:cxnLst>
              <a:cxn ang="0">
                <a:pos x="connsiteX0" y="connsiteY0"/>
              </a:cxn>
              <a:cxn ang="0">
                <a:pos x="connsiteX1" y="connsiteY1"/>
              </a:cxn>
              <a:cxn ang="0">
                <a:pos x="connsiteX2" y="connsiteY2"/>
              </a:cxn>
            </a:cxnLst>
            <a:rect l="l" t="t" r="r" b="b"/>
            <a:pathLst>
              <a:path w="1257300" h="1257300">
                <a:moveTo>
                  <a:pt x="0" y="0"/>
                </a:moveTo>
                <a:lnTo>
                  <a:pt x="1257300" y="0"/>
                </a:lnTo>
                <a:lnTo>
                  <a:pt x="0" y="1257300"/>
                </a:lnTo>
                <a:close/>
              </a:path>
            </a:pathLst>
          </a:custGeom>
          <a:solidFill>
            <a:schemeClr val="bg1">
              <a:lumMod val="85000"/>
            </a:schemeClr>
          </a:solidFill>
        </p:spPr>
        <p:txBody>
          <a:bodyPr wrap="square">
            <a:noAutofit/>
          </a:bodyPr>
          <a:lstStyle/>
          <a:p>
            <a:endParaRPr lang="id-ID" dirty="0"/>
          </a:p>
        </p:txBody>
      </p:sp>
      <p:sp>
        <p:nvSpPr>
          <p:cNvPr id="16" name="Title 5"/>
          <p:cNvSpPr>
            <a:spLocks noGrp="1"/>
          </p:cNvSpPr>
          <p:nvPr>
            <p:ph type="title" hasCustomPrompt="1"/>
          </p:nvPr>
        </p:nvSpPr>
        <p:spPr>
          <a:xfrm>
            <a:off x="6600826" y="2571214"/>
            <a:ext cx="4760687"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17" name="Text Placeholder 3"/>
          <p:cNvSpPr>
            <a:spLocks noGrp="1"/>
          </p:cNvSpPr>
          <p:nvPr>
            <p:ph type="body" sz="quarter" idx="18" hasCustomPrompt="1"/>
          </p:nvPr>
        </p:nvSpPr>
        <p:spPr>
          <a:xfrm>
            <a:off x="6600826" y="3206533"/>
            <a:ext cx="4760687"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176829366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22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26000">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6" grpId="0" animBg="1"/>
          <p:bldP spid="36" grpId="0" animBg="1"/>
          <p:bldP spid="22" grpId="0" animBg="1"/>
          <p:bldP spid="33" grpId="0" animBg="1"/>
          <p:bldP spid="24" grpId="0" animBg="1"/>
          <p:bldP spid="29" grpId="0" animBg="1"/>
          <p:bldP spid="16" grpId="0"/>
          <p:bldP spid="17"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14:bounceEnd="26000">
                          <p:cBhvr additive="base">
                            <p:cTn dur="500" fill="hold"/>
                            <p:tgtEl>
                              <p:spTgt spid="17"/>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6" grpId="0" animBg="1"/>
          <p:bldP spid="36" grpId="0" animBg="1"/>
          <p:bldP spid="22" grpId="0" animBg="1"/>
          <p:bldP spid="33" grpId="0" animBg="1"/>
          <p:bldP spid="24" grpId="0" animBg="1"/>
          <p:bldP spid="29" grpId="0" animBg="1"/>
          <p:bldP spid="16" grpId="0"/>
          <p:bldP spid="17" grpId="0" build="p">
            <p:tmplLst>
              <p:tmpl lvl="1">
                <p:tnLst>
                  <p:par>
                    <p:cTn presetID="2" presetClass="entr" presetSubtype="2"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7"/>
          <p:cNvSpPr>
            <a:spLocks noGrp="1"/>
          </p:cNvSpPr>
          <p:nvPr>
            <p:ph type="pic" sz="quarter" idx="12" hasCustomPrompt="1"/>
          </p:nvPr>
        </p:nvSpPr>
        <p:spPr>
          <a:xfrm>
            <a:off x="0" y="3"/>
            <a:ext cx="3416400" cy="3416299"/>
          </a:xfrm>
          <a:prstGeom prst="rect">
            <a:avLst/>
          </a:prstGeom>
        </p:spPr>
        <p:txBody>
          <a:bodyPr/>
          <a:lstStyle>
            <a:lvl1pPr>
              <a:defRPr/>
            </a:lvl1pPr>
          </a:lstStyle>
          <a:p>
            <a:r>
              <a:rPr lang="id-ID" dirty="0"/>
              <a:t>Pict</a:t>
            </a:r>
          </a:p>
        </p:txBody>
      </p:sp>
      <p:sp>
        <p:nvSpPr>
          <p:cNvPr id="4" name="Picture Placeholder 7"/>
          <p:cNvSpPr>
            <a:spLocks noGrp="1"/>
          </p:cNvSpPr>
          <p:nvPr>
            <p:ph type="pic" sz="quarter" idx="13" hasCustomPrompt="1"/>
          </p:nvPr>
        </p:nvSpPr>
        <p:spPr>
          <a:xfrm>
            <a:off x="3416400" y="2"/>
            <a:ext cx="3416400" cy="3416299"/>
          </a:xfrm>
          <a:prstGeom prst="rect">
            <a:avLst/>
          </a:prstGeom>
        </p:spPr>
        <p:txBody>
          <a:bodyPr/>
          <a:lstStyle>
            <a:lvl1pPr>
              <a:defRPr/>
            </a:lvl1pPr>
          </a:lstStyle>
          <a:p>
            <a:r>
              <a:rPr lang="id-ID" dirty="0"/>
              <a:t>Pict</a:t>
            </a:r>
          </a:p>
        </p:txBody>
      </p:sp>
      <p:sp>
        <p:nvSpPr>
          <p:cNvPr id="5" name="Picture Placeholder 7"/>
          <p:cNvSpPr>
            <a:spLocks noGrp="1"/>
          </p:cNvSpPr>
          <p:nvPr>
            <p:ph type="pic" sz="quarter" idx="14" hasCustomPrompt="1"/>
          </p:nvPr>
        </p:nvSpPr>
        <p:spPr>
          <a:xfrm>
            <a:off x="0" y="3416301"/>
            <a:ext cx="3416400" cy="3441699"/>
          </a:xfrm>
          <a:prstGeom prst="rect">
            <a:avLst/>
          </a:prstGeom>
        </p:spPr>
        <p:txBody>
          <a:bodyPr/>
          <a:lstStyle>
            <a:lvl1pPr>
              <a:defRPr/>
            </a:lvl1pPr>
          </a:lstStyle>
          <a:p>
            <a:r>
              <a:rPr lang="id-ID" dirty="0"/>
              <a:t>Pict</a:t>
            </a:r>
          </a:p>
        </p:txBody>
      </p:sp>
      <p:sp>
        <p:nvSpPr>
          <p:cNvPr id="6" name="Picture Placeholder 7"/>
          <p:cNvSpPr>
            <a:spLocks noGrp="1"/>
          </p:cNvSpPr>
          <p:nvPr>
            <p:ph type="pic" sz="quarter" idx="15" hasCustomPrompt="1"/>
          </p:nvPr>
        </p:nvSpPr>
        <p:spPr>
          <a:xfrm>
            <a:off x="3416400" y="3416300"/>
            <a:ext cx="3416400" cy="3441701"/>
          </a:xfrm>
          <a:prstGeom prst="rect">
            <a:avLst/>
          </a:prstGeom>
        </p:spPr>
        <p:txBody>
          <a:bodyPr/>
          <a:lstStyle>
            <a:lvl1pPr>
              <a:defRPr/>
            </a:lvl1pPr>
          </a:lstStyle>
          <a:p>
            <a:r>
              <a:rPr lang="id-ID" dirty="0"/>
              <a:t>Pict</a:t>
            </a:r>
          </a:p>
        </p:txBody>
      </p:sp>
      <p:sp>
        <p:nvSpPr>
          <p:cNvPr id="7" name="Title 5"/>
          <p:cNvSpPr>
            <a:spLocks noGrp="1"/>
          </p:cNvSpPr>
          <p:nvPr>
            <p:ph type="title" hasCustomPrompt="1"/>
          </p:nvPr>
        </p:nvSpPr>
        <p:spPr>
          <a:xfrm>
            <a:off x="7068458" y="1385604"/>
            <a:ext cx="4760687"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8" name="Text Placeholder 3"/>
          <p:cNvSpPr>
            <a:spLocks noGrp="1"/>
          </p:cNvSpPr>
          <p:nvPr>
            <p:ph type="body" sz="quarter" idx="11" hasCustomPrompt="1"/>
          </p:nvPr>
        </p:nvSpPr>
        <p:spPr>
          <a:xfrm>
            <a:off x="7068458" y="2020927"/>
            <a:ext cx="4760687"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79438456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22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14:bounceEnd="26000">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8"/>
                            </p:tgtEl>
                            <p:attrNameLst>
                              <p:attrName>style.visibility</p:attrName>
                            </p:attrNameLst>
                          </p:cBhvr>
                          <p:to>
                            <p:strVal val="visible"/>
                          </p:to>
                        </p:set>
                        <p:anim calcmode="lin" valueType="num" p14:bounceEnd="26000">
                          <p:cBhvr additive="base">
                            <p:cTn dur="500" fill="hold"/>
                            <p:tgtEl>
                              <p:spTgt spid="8"/>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build="p">
            <p:tmplLst>
              <p:tmpl lvl="1">
                <p:tnLst>
                  <p:par>
                    <p:cTn presetID="2" presetClass="entr" presetSubtype="2"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7"/>
          <p:cNvSpPr>
            <a:spLocks noGrp="1"/>
          </p:cNvSpPr>
          <p:nvPr>
            <p:ph type="pic" sz="quarter" idx="12" hasCustomPrompt="1"/>
          </p:nvPr>
        </p:nvSpPr>
        <p:spPr>
          <a:xfrm>
            <a:off x="9896169" y="3"/>
            <a:ext cx="2295831" cy="2979173"/>
          </a:xfrm>
          <a:prstGeom prst="rect">
            <a:avLst/>
          </a:prstGeom>
        </p:spPr>
        <p:txBody>
          <a:bodyPr/>
          <a:lstStyle>
            <a:lvl1pPr>
              <a:defRPr/>
            </a:lvl1pPr>
          </a:lstStyle>
          <a:p>
            <a:r>
              <a:rPr lang="id-ID" dirty="0"/>
              <a:t>Pict</a:t>
            </a:r>
          </a:p>
        </p:txBody>
      </p:sp>
      <p:sp>
        <p:nvSpPr>
          <p:cNvPr id="5" name="Picture Placeholder 7"/>
          <p:cNvSpPr>
            <a:spLocks noGrp="1"/>
          </p:cNvSpPr>
          <p:nvPr>
            <p:ph type="pic" sz="quarter" idx="14" hasCustomPrompt="1"/>
          </p:nvPr>
        </p:nvSpPr>
        <p:spPr>
          <a:xfrm>
            <a:off x="9896169" y="3111911"/>
            <a:ext cx="2295831" cy="3746088"/>
          </a:xfrm>
          <a:prstGeom prst="rect">
            <a:avLst/>
          </a:prstGeom>
        </p:spPr>
        <p:txBody>
          <a:bodyPr/>
          <a:lstStyle>
            <a:lvl1pPr>
              <a:defRPr/>
            </a:lvl1pPr>
          </a:lstStyle>
          <a:p>
            <a:r>
              <a:rPr lang="id-ID" dirty="0"/>
              <a:t>Pict</a:t>
            </a:r>
          </a:p>
        </p:txBody>
      </p:sp>
      <p:sp>
        <p:nvSpPr>
          <p:cNvPr id="7" name="Title 5"/>
          <p:cNvSpPr>
            <a:spLocks noGrp="1"/>
          </p:cNvSpPr>
          <p:nvPr>
            <p:ph type="title" hasCustomPrompt="1"/>
          </p:nvPr>
        </p:nvSpPr>
        <p:spPr>
          <a:xfrm>
            <a:off x="623104" y="1229148"/>
            <a:ext cx="4344853"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8" name="Text Placeholder 3"/>
          <p:cNvSpPr>
            <a:spLocks noGrp="1"/>
          </p:cNvSpPr>
          <p:nvPr>
            <p:ph type="body" sz="quarter" idx="11" hasCustomPrompt="1"/>
          </p:nvPr>
        </p:nvSpPr>
        <p:spPr>
          <a:xfrm>
            <a:off x="623104" y="1864469"/>
            <a:ext cx="4344853"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sp>
        <p:nvSpPr>
          <p:cNvPr id="13" name="Picture Placeholder 7"/>
          <p:cNvSpPr>
            <a:spLocks noGrp="1"/>
          </p:cNvSpPr>
          <p:nvPr>
            <p:ph type="pic" sz="quarter" idx="15" hasCustomPrompt="1"/>
          </p:nvPr>
        </p:nvSpPr>
        <p:spPr>
          <a:xfrm>
            <a:off x="7486038" y="3"/>
            <a:ext cx="2295831" cy="1740308"/>
          </a:xfrm>
          <a:prstGeom prst="rect">
            <a:avLst/>
          </a:prstGeom>
        </p:spPr>
        <p:txBody>
          <a:bodyPr/>
          <a:lstStyle>
            <a:lvl1pPr>
              <a:defRPr/>
            </a:lvl1pPr>
          </a:lstStyle>
          <a:p>
            <a:r>
              <a:rPr lang="id-ID" dirty="0"/>
              <a:t>Pict</a:t>
            </a:r>
          </a:p>
        </p:txBody>
      </p:sp>
      <p:sp>
        <p:nvSpPr>
          <p:cNvPr id="14" name="Picture Placeholder 7"/>
          <p:cNvSpPr>
            <a:spLocks noGrp="1"/>
          </p:cNvSpPr>
          <p:nvPr>
            <p:ph type="pic" sz="quarter" idx="16" hasCustomPrompt="1"/>
          </p:nvPr>
        </p:nvSpPr>
        <p:spPr>
          <a:xfrm>
            <a:off x="7486038" y="1887794"/>
            <a:ext cx="2295831" cy="4970206"/>
          </a:xfrm>
          <a:prstGeom prst="rect">
            <a:avLst/>
          </a:prstGeom>
        </p:spPr>
        <p:txBody>
          <a:bodyPr/>
          <a:lstStyle>
            <a:lvl1pPr>
              <a:defRPr/>
            </a:lvl1pPr>
          </a:lstStyle>
          <a:p>
            <a:r>
              <a:rPr lang="id-ID" dirty="0"/>
              <a:t>Pict</a:t>
            </a:r>
          </a:p>
        </p:txBody>
      </p:sp>
      <p:sp>
        <p:nvSpPr>
          <p:cNvPr id="15" name="Picture Placeholder 7"/>
          <p:cNvSpPr>
            <a:spLocks noGrp="1"/>
          </p:cNvSpPr>
          <p:nvPr>
            <p:ph type="pic" sz="quarter" idx="17" hasCustomPrompt="1"/>
          </p:nvPr>
        </p:nvSpPr>
        <p:spPr>
          <a:xfrm>
            <a:off x="5082258" y="3"/>
            <a:ext cx="2295831" cy="3724272"/>
          </a:xfrm>
          <a:prstGeom prst="rect">
            <a:avLst/>
          </a:prstGeom>
        </p:spPr>
        <p:txBody>
          <a:bodyPr/>
          <a:lstStyle>
            <a:lvl1pPr>
              <a:defRPr/>
            </a:lvl1pPr>
          </a:lstStyle>
          <a:p>
            <a:r>
              <a:rPr lang="id-ID" dirty="0"/>
              <a:t>Pict</a:t>
            </a:r>
          </a:p>
        </p:txBody>
      </p:sp>
      <p:sp>
        <p:nvSpPr>
          <p:cNvPr id="16" name="Picture Placeholder 7"/>
          <p:cNvSpPr>
            <a:spLocks noGrp="1"/>
          </p:cNvSpPr>
          <p:nvPr>
            <p:ph type="pic" sz="quarter" idx="18" hasCustomPrompt="1"/>
          </p:nvPr>
        </p:nvSpPr>
        <p:spPr>
          <a:xfrm>
            <a:off x="5082258" y="3846286"/>
            <a:ext cx="2295831" cy="3011714"/>
          </a:xfrm>
          <a:prstGeom prst="rect">
            <a:avLst/>
          </a:prstGeom>
        </p:spPr>
        <p:txBody>
          <a:bodyPr/>
          <a:lstStyle>
            <a:lvl1pPr>
              <a:defRPr/>
            </a:lvl1pPr>
          </a:lstStyle>
          <a:p>
            <a:r>
              <a:rPr lang="id-ID" dirty="0"/>
              <a:t>Pict</a:t>
            </a:r>
          </a:p>
        </p:txBody>
      </p:sp>
    </p:spTree>
    <p:extLst>
      <p:ext uri="{BB962C8B-B14F-4D97-AF65-F5344CB8AC3E}">
        <p14:creationId xmlns:p14="http://schemas.microsoft.com/office/powerpoint/2010/main" val="357891407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22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14:bounceEnd="26000">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750"/>
                                </p:stCondLst>
                                <p:childTnLst>
                                  <p:par>
                                    <p:cTn id="32" presetID="2" presetClass="entr" presetSubtype="1"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8"/>
                            </p:tgtEl>
                            <p:attrNameLst>
                              <p:attrName>style.visibility</p:attrName>
                            </p:attrNameLst>
                          </p:cBhvr>
                          <p:to>
                            <p:strVal val="visible"/>
                          </p:to>
                        </p:set>
                        <p:anim calcmode="lin" valueType="num" p14:bounceEnd="26000">
                          <p:cBhvr additive="base">
                            <p:cTn dur="500" fill="hold"/>
                            <p:tgtEl>
                              <p:spTgt spid="8"/>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750"/>
                                </p:stCondLst>
                                <p:childTnLst>
                                  <p:par>
                                    <p:cTn id="32" presetID="2" presetClass="entr" presetSubtype="1"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build="p">
            <p:tmplLst>
              <p:tmpl lvl="1">
                <p:tnLst>
                  <p:par>
                    <p:cTn presetID="2" presetClass="entr" presetSubtype="2"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P spid="14" grpId="0"/>
          <p:bldP spid="15" grpId="0"/>
          <p:bldP spid="16" grpId="0"/>
        </p:bldLst>
      </p:timing>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2438400" cy="1407886"/>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 name="Picture Placeholder 5"/>
          <p:cNvSpPr>
            <a:spLocks noGrp="1"/>
          </p:cNvSpPr>
          <p:nvPr>
            <p:ph type="pic" sz="quarter" idx="11"/>
          </p:nvPr>
        </p:nvSpPr>
        <p:spPr>
          <a:xfrm>
            <a:off x="0" y="1647372"/>
            <a:ext cx="2438400" cy="5210628"/>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 name="Picture Placeholder 5"/>
          <p:cNvSpPr>
            <a:spLocks noGrp="1"/>
          </p:cNvSpPr>
          <p:nvPr>
            <p:ph type="pic" sz="quarter" idx="12"/>
          </p:nvPr>
        </p:nvSpPr>
        <p:spPr>
          <a:xfrm>
            <a:off x="2663371" y="2"/>
            <a:ext cx="2438400" cy="211182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 name="Picture Placeholder 5"/>
          <p:cNvSpPr>
            <a:spLocks noGrp="1"/>
          </p:cNvSpPr>
          <p:nvPr>
            <p:ph type="pic" sz="quarter" idx="13"/>
          </p:nvPr>
        </p:nvSpPr>
        <p:spPr>
          <a:xfrm>
            <a:off x="2663371" y="2351317"/>
            <a:ext cx="2438400" cy="4506685"/>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7" name="Picture Placeholder 5"/>
          <p:cNvSpPr>
            <a:spLocks noGrp="1"/>
          </p:cNvSpPr>
          <p:nvPr>
            <p:ph type="pic" sz="quarter" idx="14"/>
          </p:nvPr>
        </p:nvSpPr>
        <p:spPr>
          <a:xfrm>
            <a:off x="5326743" y="1"/>
            <a:ext cx="2438400" cy="2830286"/>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8" name="Picture Placeholder 5"/>
          <p:cNvSpPr>
            <a:spLocks noGrp="1"/>
          </p:cNvSpPr>
          <p:nvPr>
            <p:ph type="pic" sz="quarter" idx="15"/>
          </p:nvPr>
        </p:nvSpPr>
        <p:spPr>
          <a:xfrm>
            <a:off x="5326743" y="3069773"/>
            <a:ext cx="2438400" cy="3788228"/>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9" name="Picture Placeholder 5"/>
          <p:cNvSpPr>
            <a:spLocks noGrp="1"/>
          </p:cNvSpPr>
          <p:nvPr>
            <p:ph type="pic" sz="quarter" idx="16"/>
          </p:nvPr>
        </p:nvSpPr>
        <p:spPr>
          <a:xfrm>
            <a:off x="7990113" y="0"/>
            <a:ext cx="2438400" cy="3526972"/>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0" name="Picture Placeholder 5"/>
          <p:cNvSpPr>
            <a:spLocks noGrp="1"/>
          </p:cNvSpPr>
          <p:nvPr>
            <p:ph type="pic" sz="quarter" idx="17"/>
          </p:nvPr>
        </p:nvSpPr>
        <p:spPr>
          <a:xfrm>
            <a:off x="7990113" y="3766458"/>
            <a:ext cx="2438400" cy="3091542"/>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1" name="Picture Placeholder 5"/>
          <p:cNvSpPr>
            <a:spLocks noGrp="1"/>
          </p:cNvSpPr>
          <p:nvPr>
            <p:ph type="pic" sz="quarter" idx="18"/>
          </p:nvPr>
        </p:nvSpPr>
        <p:spPr>
          <a:xfrm>
            <a:off x="10653485" y="0"/>
            <a:ext cx="1538516" cy="424543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2" name="Picture Placeholder 5"/>
          <p:cNvSpPr>
            <a:spLocks noGrp="1"/>
          </p:cNvSpPr>
          <p:nvPr>
            <p:ph type="pic" sz="quarter" idx="19"/>
          </p:nvPr>
        </p:nvSpPr>
        <p:spPr>
          <a:xfrm>
            <a:off x="10653485" y="4484916"/>
            <a:ext cx="1538516" cy="237308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304752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grpId="0" nodeType="afterEffect" nodePh="1">
                                  <p:stCondLst>
                                    <p:cond delay="0"/>
                                  </p:stCondLst>
                                  <p:endCondLst>
                                    <p:cond evt="begin" delay="0">
                                      <p:tn val="23"/>
                                    </p:cond>
                                  </p:end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nodePh="1">
                                  <p:stCondLst>
                                    <p:cond delay="0"/>
                                  </p:stCondLst>
                                  <p:endCondLst>
                                    <p:cond evt="begin" delay="0">
                                      <p:tn val="32"/>
                                    </p:cond>
                                  </p:end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nodePh="1">
                                  <p:stCondLst>
                                    <p:cond delay="0"/>
                                  </p:stCondLst>
                                  <p:endCondLst>
                                    <p:cond evt="begin" delay="0">
                                      <p:tn val="36"/>
                                    </p:cond>
                                  </p:end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1" fill="hold" grpId="0" nodeType="afterEffect" nodePh="1">
                                  <p:stCondLst>
                                    <p:cond delay="0"/>
                                  </p:stCondLst>
                                  <p:endCondLst>
                                    <p:cond evt="begin" delay="0">
                                      <p:tn val="41"/>
                                    </p:cond>
                                  </p:end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nodePh="1">
                                  <p:stCondLst>
                                    <p:cond delay="0"/>
                                  </p:stCondLst>
                                  <p:endCondLst>
                                    <p:cond evt="begin" delay="0">
                                      <p:tn val="45"/>
                                    </p:cond>
                                  </p:end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P spid="7" grpId="0"/>
      <p:bldP spid="8" grpId="0"/>
      <p:bldP spid="9" grpId="0"/>
      <p:bldP spid="10"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1418F6-E309-F33D-0F7D-BC44D003360B}"/>
              </a:ext>
            </a:extLst>
          </p:cNvPr>
          <p:cNvSpPr/>
          <p:nvPr userDrawn="1"/>
        </p:nvSpPr>
        <p:spPr>
          <a:xfrm>
            <a:off x="2367388" y="2177135"/>
            <a:ext cx="1214653" cy="12146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7990C29-BD7E-63F7-FA8E-4CDDC33E8C3D}"/>
              </a:ext>
            </a:extLst>
          </p:cNvPr>
          <p:cNvSpPr/>
          <p:nvPr userDrawn="1"/>
        </p:nvSpPr>
        <p:spPr>
          <a:xfrm>
            <a:off x="1173708" y="982637"/>
            <a:ext cx="1214653" cy="12146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2D501C97-9622-4550-AFB2-5ACB3AC3E2C6}"/>
              </a:ext>
            </a:extLst>
          </p:cNvPr>
          <p:cNvSpPr/>
          <p:nvPr userDrawn="1"/>
        </p:nvSpPr>
        <p:spPr>
          <a:xfrm rot="2732308">
            <a:off x="2296671" y="-1322263"/>
            <a:ext cx="504698" cy="7653339"/>
          </a:xfrm>
          <a:custGeom>
            <a:avLst/>
            <a:gdLst>
              <a:gd name="connsiteX0" fmla="*/ 0 w 499246"/>
              <a:gd name="connsiteY0" fmla="*/ 0 h 7456001"/>
              <a:gd name="connsiteX1" fmla="*/ 499246 w 499246"/>
              <a:gd name="connsiteY1" fmla="*/ 0 h 7456001"/>
              <a:gd name="connsiteX2" fmla="*/ 499246 w 499246"/>
              <a:gd name="connsiteY2" fmla="*/ 7456001 h 7456001"/>
              <a:gd name="connsiteX3" fmla="*/ 0 w 499246"/>
              <a:gd name="connsiteY3" fmla="*/ 7456001 h 7456001"/>
              <a:gd name="connsiteX4" fmla="*/ 0 w 499246"/>
              <a:gd name="connsiteY4" fmla="*/ 0 h 7456001"/>
              <a:gd name="connsiteX0" fmla="*/ 0 w 513158"/>
              <a:gd name="connsiteY0" fmla="*/ 0 h 7909461"/>
              <a:gd name="connsiteX1" fmla="*/ 499246 w 513158"/>
              <a:gd name="connsiteY1" fmla="*/ 0 h 7909461"/>
              <a:gd name="connsiteX2" fmla="*/ 513158 w 513158"/>
              <a:gd name="connsiteY2" fmla="*/ 7909461 h 7909461"/>
              <a:gd name="connsiteX3" fmla="*/ 0 w 513158"/>
              <a:gd name="connsiteY3" fmla="*/ 7456001 h 7909461"/>
              <a:gd name="connsiteX4" fmla="*/ 0 w 513158"/>
              <a:gd name="connsiteY4" fmla="*/ 0 h 7909461"/>
              <a:gd name="connsiteX0" fmla="*/ 182 w 513340"/>
              <a:gd name="connsiteY0" fmla="*/ 0 h 7909461"/>
              <a:gd name="connsiteX1" fmla="*/ 499428 w 513340"/>
              <a:gd name="connsiteY1" fmla="*/ 0 h 7909461"/>
              <a:gd name="connsiteX2" fmla="*/ 513340 w 513340"/>
              <a:gd name="connsiteY2" fmla="*/ 7909461 h 7909461"/>
              <a:gd name="connsiteX3" fmla="*/ 0 w 513340"/>
              <a:gd name="connsiteY3" fmla="*/ 7436701 h 7909461"/>
              <a:gd name="connsiteX4" fmla="*/ 182 w 513340"/>
              <a:gd name="connsiteY4" fmla="*/ 0 h 7909461"/>
              <a:gd name="connsiteX0" fmla="*/ 182 w 516430"/>
              <a:gd name="connsiteY0" fmla="*/ 366880 h 8276341"/>
              <a:gd name="connsiteX1" fmla="*/ 515282 w 516430"/>
              <a:gd name="connsiteY1" fmla="*/ 0 h 8276341"/>
              <a:gd name="connsiteX2" fmla="*/ 513340 w 516430"/>
              <a:gd name="connsiteY2" fmla="*/ 8276341 h 8276341"/>
              <a:gd name="connsiteX3" fmla="*/ 0 w 516430"/>
              <a:gd name="connsiteY3" fmla="*/ 7803581 h 8276341"/>
              <a:gd name="connsiteX4" fmla="*/ 182 w 516430"/>
              <a:gd name="connsiteY4" fmla="*/ 366880 h 8276341"/>
              <a:gd name="connsiteX0" fmla="*/ 14200 w 516430"/>
              <a:gd name="connsiteY0" fmla="*/ 425123 h 8276341"/>
              <a:gd name="connsiteX1" fmla="*/ 515282 w 516430"/>
              <a:gd name="connsiteY1" fmla="*/ 0 h 8276341"/>
              <a:gd name="connsiteX2" fmla="*/ 513340 w 516430"/>
              <a:gd name="connsiteY2" fmla="*/ 8276341 h 8276341"/>
              <a:gd name="connsiteX3" fmla="*/ 0 w 516430"/>
              <a:gd name="connsiteY3" fmla="*/ 7803581 h 8276341"/>
              <a:gd name="connsiteX4" fmla="*/ 14200 w 516430"/>
              <a:gd name="connsiteY4" fmla="*/ 425123 h 8276341"/>
              <a:gd name="connsiteX0" fmla="*/ 14200 w 515890"/>
              <a:gd name="connsiteY0" fmla="*/ 487982 h 8339200"/>
              <a:gd name="connsiteX1" fmla="*/ 514691 w 515890"/>
              <a:gd name="connsiteY1" fmla="*/ 0 h 8339200"/>
              <a:gd name="connsiteX2" fmla="*/ 513340 w 515890"/>
              <a:gd name="connsiteY2" fmla="*/ 8339200 h 8339200"/>
              <a:gd name="connsiteX3" fmla="*/ 0 w 515890"/>
              <a:gd name="connsiteY3" fmla="*/ 7866440 h 8339200"/>
              <a:gd name="connsiteX4" fmla="*/ 14200 w 515890"/>
              <a:gd name="connsiteY4" fmla="*/ 487982 h 8339200"/>
              <a:gd name="connsiteX0" fmla="*/ 5558 w 507248"/>
              <a:gd name="connsiteY0" fmla="*/ 487982 h 8339200"/>
              <a:gd name="connsiteX1" fmla="*/ 506049 w 507248"/>
              <a:gd name="connsiteY1" fmla="*/ 0 h 8339200"/>
              <a:gd name="connsiteX2" fmla="*/ 504698 w 507248"/>
              <a:gd name="connsiteY2" fmla="*/ 8339200 h 8339200"/>
              <a:gd name="connsiteX3" fmla="*/ 0 w 507248"/>
              <a:gd name="connsiteY3" fmla="*/ 7830437 h 8339200"/>
              <a:gd name="connsiteX4" fmla="*/ 5558 w 507248"/>
              <a:gd name="connsiteY4" fmla="*/ 487982 h 8339200"/>
              <a:gd name="connsiteX0" fmla="*/ 18486 w 507248"/>
              <a:gd name="connsiteY0" fmla="*/ 1208366 h 8339200"/>
              <a:gd name="connsiteX1" fmla="*/ 506049 w 507248"/>
              <a:gd name="connsiteY1" fmla="*/ 0 h 8339200"/>
              <a:gd name="connsiteX2" fmla="*/ 504698 w 507248"/>
              <a:gd name="connsiteY2" fmla="*/ 8339200 h 8339200"/>
              <a:gd name="connsiteX3" fmla="*/ 0 w 507248"/>
              <a:gd name="connsiteY3" fmla="*/ 7830437 h 8339200"/>
              <a:gd name="connsiteX4" fmla="*/ 18486 w 507248"/>
              <a:gd name="connsiteY4" fmla="*/ 1208366 h 8339200"/>
              <a:gd name="connsiteX0" fmla="*/ 18486 w 507595"/>
              <a:gd name="connsiteY0" fmla="*/ 512497 h 7643331"/>
              <a:gd name="connsiteX1" fmla="*/ 506430 w 507595"/>
              <a:gd name="connsiteY1" fmla="*/ 0 h 7643331"/>
              <a:gd name="connsiteX2" fmla="*/ 504698 w 507595"/>
              <a:gd name="connsiteY2" fmla="*/ 7643331 h 7643331"/>
              <a:gd name="connsiteX3" fmla="*/ 0 w 507595"/>
              <a:gd name="connsiteY3" fmla="*/ 7134568 h 7643331"/>
              <a:gd name="connsiteX4" fmla="*/ 18486 w 507595"/>
              <a:gd name="connsiteY4" fmla="*/ 512497 h 7643331"/>
              <a:gd name="connsiteX0" fmla="*/ 11624 w 507595"/>
              <a:gd name="connsiteY0" fmla="*/ 499090 h 7643331"/>
              <a:gd name="connsiteX1" fmla="*/ 506430 w 507595"/>
              <a:gd name="connsiteY1" fmla="*/ 0 h 7643331"/>
              <a:gd name="connsiteX2" fmla="*/ 504698 w 507595"/>
              <a:gd name="connsiteY2" fmla="*/ 7643331 h 7643331"/>
              <a:gd name="connsiteX3" fmla="*/ 0 w 507595"/>
              <a:gd name="connsiteY3" fmla="*/ 7134568 h 7643331"/>
              <a:gd name="connsiteX4" fmla="*/ 11624 w 507595"/>
              <a:gd name="connsiteY4" fmla="*/ 499090 h 7643331"/>
              <a:gd name="connsiteX0" fmla="*/ 11624 w 504698"/>
              <a:gd name="connsiteY0" fmla="*/ 509098 h 7653339"/>
              <a:gd name="connsiteX1" fmla="*/ 496232 w 504698"/>
              <a:gd name="connsiteY1" fmla="*/ 0 h 7653339"/>
              <a:gd name="connsiteX2" fmla="*/ 504698 w 504698"/>
              <a:gd name="connsiteY2" fmla="*/ 7653339 h 7653339"/>
              <a:gd name="connsiteX3" fmla="*/ 0 w 504698"/>
              <a:gd name="connsiteY3" fmla="*/ 7144576 h 7653339"/>
              <a:gd name="connsiteX4" fmla="*/ 11624 w 504698"/>
              <a:gd name="connsiteY4" fmla="*/ 509098 h 7653339"/>
              <a:gd name="connsiteX0" fmla="*/ 11624 w 504698"/>
              <a:gd name="connsiteY0" fmla="*/ 509098 h 7653339"/>
              <a:gd name="connsiteX1" fmla="*/ 496232 w 504698"/>
              <a:gd name="connsiteY1" fmla="*/ 0 h 7653339"/>
              <a:gd name="connsiteX2" fmla="*/ 504698 w 504698"/>
              <a:gd name="connsiteY2" fmla="*/ 7653339 h 7653339"/>
              <a:gd name="connsiteX3" fmla="*/ 0 w 504698"/>
              <a:gd name="connsiteY3" fmla="*/ 7144576 h 7653339"/>
              <a:gd name="connsiteX4" fmla="*/ 11624 w 504698"/>
              <a:gd name="connsiteY4" fmla="*/ 509098 h 76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98" h="7653339">
                <a:moveTo>
                  <a:pt x="11624" y="509098"/>
                </a:moveTo>
                <a:lnTo>
                  <a:pt x="496232" y="0"/>
                </a:lnTo>
                <a:cubicBezTo>
                  <a:pt x="500869" y="2636487"/>
                  <a:pt x="500061" y="5016852"/>
                  <a:pt x="504698" y="7653339"/>
                </a:cubicBezTo>
                <a:lnTo>
                  <a:pt x="0" y="7144576"/>
                </a:lnTo>
                <a:cubicBezTo>
                  <a:pt x="61" y="4665676"/>
                  <a:pt x="11563" y="2987998"/>
                  <a:pt x="11624" y="509098"/>
                </a:cubicBezTo>
                <a:close/>
              </a:path>
            </a:pathLst>
          </a:cu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icture Placeholder 24">
            <a:extLst>
              <a:ext uri="{FF2B5EF4-FFF2-40B4-BE49-F238E27FC236}">
                <a16:creationId xmlns:a16="http://schemas.microsoft.com/office/drawing/2014/main" id="{C13B028A-FCC1-4212-90A8-B426FFAE6F72}"/>
              </a:ext>
            </a:extLst>
          </p:cNvPr>
          <p:cNvSpPr>
            <a:spLocks noGrp="1"/>
          </p:cNvSpPr>
          <p:nvPr>
            <p:ph type="pic" sz="quarter" idx="10"/>
          </p:nvPr>
        </p:nvSpPr>
        <p:spPr>
          <a:xfrm>
            <a:off x="10954" y="0"/>
            <a:ext cx="5214223" cy="5068730"/>
          </a:xfrm>
          <a:custGeom>
            <a:avLst/>
            <a:gdLst>
              <a:gd name="connsiteX0" fmla="*/ 4690603 w 5214223"/>
              <a:gd name="connsiteY0" fmla="*/ 0 h 5068730"/>
              <a:gd name="connsiteX1" fmla="*/ 5214223 w 5214223"/>
              <a:gd name="connsiteY1" fmla="*/ 0 h 5068730"/>
              <a:gd name="connsiteX2" fmla="*/ 0 w 5214223"/>
              <a:gd name="connsiteY2" fmla="*/ 5068730 h 5068730"/>
              <a:gd name="connsiteX3" fmla="*/ 4858 w 5214223"/>
              <a:gd name="connsiteY3" fmla="*/ 3775521 h 5068730"/>
              <a:gd name="connsiteX4" fmla="*/ 3859911 w 5214223"/>
              <a:gd name="connsiteY4" fmla="*/ 28005 h 50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4223" h="5068730">
                <a:moveTo>
                  <a:pt x="4690603" y="0"/>
                </a:moveTo>
                <a:lnTo>
                  <a:pt x="5214223" y="0"/>
                </a:lnTo>
                <a:lnTo>
                  <a:pt x="0" y="5068730"/>
                </a:lnTo>
                <a:lnTo>
                  <a:pt x="4858" y="3775521"/>
                </a:lnTo>
                <a:lnTo>
                  <a:pt x="3859911" y="28005"/>
                </a:lnTo>
                <a:close/>
              </a:path>
            </a:pathLst>
          </a:custGeom>
        </p:spPr>
        <p:txBody>
          <a:bodyPr wrap="square">
            <a:noAutofit/>
          </a:bodyPr>
          <a:lstStyle/>
          <a:p>
            <a:endParaRPr lang="en-GB"/>
          </a:p>
        </p:txBody>
      </p:sp>
      <p:grpSp>
        <p:nvGrpSpPr>
          <p:cNvPr id="362" name="Group 355">
            <a:extLst>
              <a:ext uri="{FF2B5EF4-FFF2-40B4-BE49-F238E27FC236}">
                <a16:creationId xmlns:a16="http://schemas.microsoft.com/office/drawing/2014/main" id="{5C638683-FCC3-4995-AC07-40C28FF2B89D}"/>
              </a:ext>
            </a:extLst>
          </p:cNvPr>
          <p:cNvGrpSpPr>
            <a:grpSpLocks noChangeAspect="1"/>
          </p:cNvGrpSpPr>
          <p:nvPr userDrawn="1"/>
        </p:nvGrpSpPr>
        <p:grpSpPr bwMode="auto">
          <a:xfrm>
            <a:off x="6731307" y="396338"/>
            <a:ext cx="5311775" cy="5730875"/>
            <a:chOff x="4045" y="435"/>
            <a:chExt cx="3346" cy="3610"/>
          </a:xfrm>
        </p:grpSpPr>
        <p:sp>
          <p:nvSpPr>
            <p:cNvPr id="363" name="AutoShape 354">
              <a:extLst>
                <a:ext uri="{FF2B5EF4-FFF2-40B4-BE49-F238E27FC236}">
                  <a16:creationId xmlns:a16="http://schemas.microsoft.com/office/drawing/2014/main" id="{CF61F74A-9910-41AA-8B9A-0B7857A62CE3}"/>
                </a:ext>
              </a:extLst>
            </p:cNvPr>
            <p:cNvSpPr>
              <a:spLocks noChangeAspect="1" noChangeArrowheads="1" noTextEdit="1"/>
            </p:cNvSpPr>
            <p:nvPr userDrawn="1"/>
          </p:nvSpPr>
          <p:spPr bwMode="auto">
            <a:xfrm>
              <a:off x="4045" y="435"/>
              <a:ext cx="3346" cy="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64" name="Group 556">
              <a:extLst>
                <a:ext uri="{FF2B5EF4-FFF2-40B4-BE49-F238E27FC236}">
                  <a16:creationId xmlns:a16="http://schemas.microsoft.com/office/drawing/2014/main" id="{86F74DD4-29D2-4C09-AC11-7BC160943B6E}"/>
                </a:ext>
              </a:extLst>
            </p:cNvPr>
            <p:cNvGrpSpPr>
              <a:grpSpLocks/>
            </p:cNvGrpSpPr>
            <p:nvPr userDrawn="1"/>
          </p:nvGrpSpPr>
          <p:grpSpPr bwMode="auto">
            <a:xfrm>
              <a:off x="4045" y="435"/>
              <a:ext cx="3216" cy="3610"/>
              <a:chOff x="4045" y="435"/>
              <a:chExt cx="3216" cy="3610"/>
            </a:xfrm>
          </p:grpSpPr>
          <p:sp>
            <p:nvSpPr>
              <p:cNvPr id="861" name="Oval 356">
                <a:extLst>
                  <a:ext uri="{FF2B5EF4-FFF2-40B4-BE49-F238E27FC236}">
                    <a16:creationId xmlns:a16="http://schemas.microsoft.com/office/drawing/2014/main" id="{F27B1F9E-C90D-4D6E-AF2C-F49F921B9F7D}"/>
                  </a:ext>
                </a:extLst>
              </p:cNvPr>
              <p:cNvSpPr>
                <a:spLocks noChangeArrowheads="1"/>
              </p:cNvSpPr>
              <p:nvPr userDrawn="1"/>
            </p:nvSpPr>
            <p:spPr bwMode="auto">
              <a:xfrm>
                <a:off x="4563"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2" name="Oval 357">
                <a:extLst>
                  <a:ext uri="{FF2B5EF4-FFF2-40B4-BE49-F238E27FC236}">
                    <a16:creationId xmlns:a16="http://schemas.microsoft.com/office/drawing/2014/main" id="{EC2F4D8C-C683-40CB-8A3D-A91105F62498}"/>
                  </a:ext>
                </a:extLst>
              </p:cNvPr>
              <p:cNvSpPr>
                <a:spLocks noChangeArrowheads="1"/>
              </p:cNvSpPr>
              <p:nvPr userDrawn="1"/>
            </p:nvSpPr>
            <p:spPr bwMode="auto">
              <a:xfrm>
                <a:off x="637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3" name="Oval 358">
                <a:extLst>
                  <a:ext uri="{FF2B5EF4-FFF2-40B4-BE49-F238E27FC236}">
                    <a16:creationId xmlns:a16="http://schemas.microsoft.com/office/drawing/2014/main" id="{5206F9F8-6F00-4FDC-9308-95C19E9BA924}"/>
                  </a:ext>
                </a:extLst>
              </p:cNvPr>
              <p:cNvSpPr>
                <a:spLocks noChangeArrowheads="1"/>
              </p:cNvSpPr>
              <p:nvPr userDrawn="1"/>
            </p:nvSpPr>
            <p:spPr bwMode="auto">
              <a:xfrm>
                <a:off x="6247"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4" name="Oval 359">
                <a:extLst>
                  <a:ext uri="{FF2B5EF4-FFF2-40B4-BE49-F238E27FC236}">
                    <a16:creationId xmlns:a16="http://schemas.microsoft.com/office/drawing/2014/main" id="{C7599BD7-61CC-48FF-9FE9-278477AAB192}"/>
                  </a:ext>
                </a:extLst>
              </p:cNvPr>
              <p:cNvSpPr>
                <a:spLocks noChangeArrowheads="1"/>
              </p:cNvSpPr>
              <p:nvPr userDrawn="1"/>
            </p:nvSpPr>
            <p:spPr bwMode="auto">
              <a:xfrm>
                <a:off x="6118"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5" name="Oval 360">
                <a:extLst>
                  <a:ext uri="{FF2B5EF4-FFF2-40B4-BE49-F238E27FC236}">
                    <a16:creationId xmlns:a16="http://schemas.microsoft.com/office/drawing/2014/main" id="{8C92C260-6D51-465F-A1C6-F8741284D216}"/>
                  </a:ext>
                </a:extLst>
              </p:cNvPr>
              <p:cNvSpPr>
                <a:spLocks noChangeArrowheads="1"/>
              </p:cNvSpPr>
              <p:nvPr userDrawn="1"/>
            </p:nvSpPr>
            <p:spPr bwMode="auto">
              <a:xfrm>
                <a:off x="5988"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6" name="Oval 361">
                <a:extLst>
                  <a:ext uri="{FF2B5EF4-FFF2-40B4-BE49-F238E27FC236}">
                    <a16:creationId xmlns:a16="http://schemas.microsoft.com/office/drawing/2014/main" id="{4287EA5E-6668-4A6D-9D08-308D38AB06DF}"/>
                  </a:ext>
                </a:extLst>
              </p:cNvPr>
              <p:cNvSpPr>
                <a:spLocks noChangeArrowheads="1"/>
              </p:cNvSpPr>
              <p:nvPr userDrawn="1"/>
            </p:nvSpPr>
            <p:spPr bwMode="auto">
              <a:xfrm>
                <a:off x="585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7" name="Oval 362">
                <a:extLst>
                  <a:ext uri="{FF2B5EF4-FFF2-40B4-BE49-F238E27FC236}">
                    <a16:creationId xmlns:a16="http://schemas.microsoft.com/office/drawing/2014/main" id="{CB78EF95-CA85-45A1-A163-84A001F664F8}"/>
                  </a:ext>
                </a:extLst>
              </p:cNvPr>
              <p:cNvSpPr>
                <a:spLocks noChangeArrowheads="1"/>
              </p:cNvSpPr>
              <p:nvPr userDrawn="1"/>
            </p:nvSpPr>
            <p:spPr bwMode="auto">
              <a:xfrm>
                <a:off x="5859"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8" name="Oval 363">
                <a:extLst>
                  <a:ext uri="{FF2B5EF4-FFF2-40B4-BE49-F238E27FC236}">
                    <a16:creationId xmlns:a16="http://schemas.microsoft.com/office/drawing/2014/main" id="{310ED4CA-5070-425E-91E4-90B0ABD432F4}"/>
                  </a:ext>
                </a:extLst>
              </p:cNvPr>
              <p:cNvSpPr>
                <a:spLocks noChangeArrowheads="1"/>
              </p:cNvSpPr>
              <p:nvPr userDrawn="1"/>
            </p:nvSpPr>
            <p:spPr bwMode="auto">
              <a:xfrm>
                <a:off x="572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9" name="Oval 364">
                <a:extLst>
                  <a:ext uri="{FF2B5EF4-FFF2-40B4-BE49-F238E27FC236}">
                    <a16:creationId xmlns:a16="http://schemas.microsoft.com/office/drawing/2014/main" id="{85F306BF-3F35-4850-8B05-F9BE0C9E2745}"/>
                  </a:ext>
                </a:extLst>
              </p:cNvPr>
              <p:cNvSpPr>
                <a:spLocks noChangeArrowheads="1"/>
              </p:cNvSpPr>
              <p:nvPr userDrawn="1"/>
            </p:nvSpPr>
            <p:spPr bwMode="auto">
              <a:xfrm>
                <a:off x="5599"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0" name="Oval 365">
                <a:extLst>
                  <a:ext uri="{FF2B5EF4-FFF2-40B4-BE49-F238E27FC236}">
                    <a16:creationId xmlns:a16="http://schemas.microsoft.com/office/drawing/2014/main" id="{7B14EAA5-9FB6-4537-9379-C47EF2047ACF}"/>
                  </a:ext>
                </a:extLst>
              </p:cNvPr>
              <p:cNvSpPr>
                <a:spLocks noChangeArrowheads="1"/>
              </p:cNvSpPr>
              <p:nvPr userDrawn="1"/>
            </p:nvSpPr>
            <p:spPr bwMode="auto">
              <a:xfrm>
                <a:off x="5470"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1" name="Oval 366">
                <a:extLst>
                  <a:ext uri="{FF2B5EF4-FFF2-40B4-BE49-F238E27FC236}">
                    <a16:creationId xmlns:a16="http://schemas.microsoft.com/office/drawing/2014/main" id="{D2C34C11-D2E7-455B-AD33-B9E99D25A0F8}"/>
                  </a:ext>
                </a:extLst>
              </p:cNvPr>
              <p:cNvSpPr>
                <a:spLocks noChangeArrowheads="1"/>
              </p:cNvSpPr>
              <p:nvPr userDrawn="1"/>
            </p:nvSpPr>
            <p:spPr bwMode="auto">
              <a:xfrm>
                <a:off x="5470"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2" name="Oval 367">
                <a:extLst>
                  <a:ext uri="{FF2B5EF4-FFF2-40B4-BE49-F238E27FC236}">
                    <a16:creationId xmlns:a16="http://schemas.microsoft.com/office/drawing/2014/main" id="{B4A12CE4-D1E7-43DE-B064-A62D27C30966}"/>
                  </a:ext>
                </a:extLst>
              </p:cNvPr>
              <p:cNvSpPr>
                <a:spLocks noChangeArrowheads="1"/>
              </p:cNvSpPr>
              <p:nvPr userDrawn="1"/>
            </p:nvSpPr>
            <p:spPr bwMode="auto">
              <a:xfrm>
                <a:off x="534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3" name="Oval 368">
                <a:extLst>
                  <a:ext uri="{FF2B5EF4-FFF2-40B4-BE49-F238E27FC236}">
                    <a16:creationId xmlns:a16="http://schemas.microsoft.com/office/drawing/2014/main" id="{2A7CF93C-0FB0-419E-9553-6BAF85826A96}"/>
                  </a:ext>
                </a:extLst>
              </p:cNvPr>
              <p:cNvSpPr>
                <a:spLocks noChangeArrowheads="1"/>
              </p:cNvSpPr>
              <p:nvPr userDrawn="1"/>
            </p:nvSpPr>
            <p:spPr bwMode="auto">
              <a:xfrm>
                <a:off x="521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4" name="Oval 369">
                <a:extLst>
                  <a:ext uri="{FF2B5EF4-FFF2-40B4-BE49-F238E27FC236}">
                    <a16:creationId xmlns:a16="http://schemas.microsoft.com/office/drawing/2014/main" id="{EA66C1E9-45B1-49C3-B316-6E4774B3ECE2}"/>
                  </a:ext>
                </a:extLst>
              </p:cNvPr>
              <p:cNvSpPr>
                <a:spLocks noChangeArrowheads="1"/>
              </p:cNvSpPr>
              <p:nvPr userDrawn="1"/>
            </p:nvSpPr>
            <p:spPr bwMode="auto">
              <a:xfrm>
                <a:off x="5211"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5" name="Oval 370">
                <a:extLst>
                  <a:ext uri="{FF2B5EF4-FFF2-40B4-BE49-F238E27FC236}">
                    <a16:creationId xmlns:a16="http://schemas.microsoft.com/office/drawing/2014/main" id="{FE873212-86EF-49B4-AD92-CA5FBB93EA58}"/>
                  </a:ext>
                </a:extLst>
              </p:cNvPr>
              <p:cNvSpPr>
                <a:spLocks noChangeArrowheads="1"/>
              </p:cNvSpPr>
              <p:nvPr userDrawn="1"/>
            </p:nvSpPr>
            <p:spPr bwMode="auto">
              <a:xfrm>
                <a:off x="508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6" name="Oval 371">
                <a:extLst>
                  <a:ext uri="{FF2B5EF4-FFF2-40B4-BE49-F238E27FC236}">
                    <a16:creationId xmlns:a16="http://schemas.microsoft.com/office/drawing/2014/main" id="{6CB5DCA4-9A17-4D96-A04E-18B0C9C70FFB}"/>
                  </a:ext>
                </a:extLst>
              </p:cNvPr>
              <p:cNvSpPr>
                <a:spLocks noChangeArrowheads="1"/>
              </p:cNvSpPr>
              <p:nvPr userDrawn="1"/>
            </p:nvSpPr>
            <p:spPr bwMode="auto">
              <a:xfrm>
                <a:off x="5082"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7" name="Oval 372">
                <a:extLst>
                  <a:ext uri="{FF2B5EF4-FFF2-40B4-BE49-F238E27FC236}">
                    <a16:creationId xmlns:a16="http://schemas.microsoft.com/office/drawing/2014/main" id="{163B3925-1A78-4319-BBD4-C0CA07C851D0}"/>
                  </a:ext>
                </a:extLst>
              </p:cNvPr>
              <p:cNvSpPr>
                <a:spLocks noChangeArrowheads="1"/>
              </p:cNvSpPr>
              <p:nvPr userDrawn="1"/>
            </p:nvSpPr>
            <p:spPr bwMode="auto">
              <a:xfrm>
                <a:off x="495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8" name="Oval 373">
                <a:extLst>
                  <a:ext uri="{FF2B5EF4-FFF2-40B4-BE49-F238E27FC236}">
                    <a16:creationId xmlns:a16="http://schemas.microsoft.com/office/drawing/2014/main" id="{D199ABF2-FC53-4B1F-A0FC-EE02A9761BFD}"/>
                  </a:ext>
                </a:extLst>
              </p:cNvPr>
              <p:cNvSpPr>
                <a:spLocks noChangeArrowheads="1"/>
              </p:cNvSpPr>
              <p:nvPr userDrawn="1"/>
            </p:nvSpPr>
            <p:spPr bwMode="auto">
              <a:xfrm>
                <a:off x="4822" y="56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9" name="Oval 374">
                <a:extLst>
                  <a:ext uri="{FF2B5EF4-FFF2-40B4-BE49-F238E27FC236}">
                    <a16:creationId xmlns:a16="http://schemas.microsoft.com/office/drawing/2014/main" id="{546C601C-7FD8-4856-9269-6E73DB61B0EC}"/>
                  </a:ext>
                </a:extLst>
              </p:cNvPr>
              <p:cNvSpPr>
                <a:spLocks noChangeArrowheads="1"/>
              </p:cNvSpPr>
              <p:nvPr userDrawn="1"/>
            </p:nvSpPr>
            <p:spPr bwMode="auto">
              <a:xfrm>
                <a:off x="469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0" name="Oval 375">
                <a:extLst>
                  <a:ext uri="{FF2B5EF4-FFF2-40B4-BE49-F238E27FC236}">
                    <a16:creationId xmlns:a16="http://schemas.microsoft.com/office/drawing/2014/main" id="{1DF7C63F-B1B9-46BF-BC71-48C794965164}"/>
                  </a:ext>
                </a:extLst>
              </p:cNvPr>
              <p:cNvSpPr>
                <a:spLocks noChangeArrowheads="1"/>
              </p:cNvSpPr>
              <p:nvPr userDrawn="1"/>
            </p:nvSpPr>
            <p:spPr bwMode="auto">
              <a:xfrm>
                <a:off x="456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1" name="Oval 376">
                <a:extLst>
                  <a:ext uri="{FF2B5EF4-FFF2-40B4-BE49-F238E27FC236}">
                    <a16:creationId xmlns:a16="http://schemas.microsoft.com/office/drawing/2014/main" id="{3D2BC06F-5C68-41B1-89D3-83935DD6C59F}"/>
                  </a:ext>
                </a:extLst>
              </p:cNvPr>
              <p:cNvSpPr>
                <a:spLocks noChangeArrowheads="1"/>
              </p:cNvSpPr>
              <p:nvPr userDrawn="1"/>
            </p:nvSpPr>
            <p:spPr bwMode="auto">
              <a:xfrm>
                <a:off x="456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2" name="Oval 377">
                <a:extLst>
                  <a:ext uri="{FF2B5EF4-FFF2-40B4-BE49-F238E27FC236}">
                    <a16:creationId xmlns:a16="http://schemas.microsoft.com/office/drawing/2014/main" id="{4BBD30B8-8C14-4CC8-B413-C5D8722F5E1A}"/>
                  </a:ext>
                </a:extLst>
              </p:cNvPr>
              <p:cNvSpPr>
                <a:spLocks noChangeArrowheads="1"/>
              </p:cNvSpPr>
              <p:nvPr userDrawn="1"/>
            </p:nvSpPr>
            <p:spPr bwMode="auto">
              <a:xfrm>
                <a:off x="4433"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3" name="Oval 378">
                <a:extLst>
                  <a:ext uri="{FF2B5EF4-FFF2-40B4-BE49-F238E27FC236}">
                    <a16:creationId xmlns:a16="http://schemas.microsoft.com/office/drawing/2014/main" id="{D4906688-A199-4B20-A458-B8200D8F396A}"/>
                  </a:ext>
                </a:extLst>
              </p:cNvPr>
              <p:cNvSpPr>
                <a:spLocks noChangeArrowheads="1"/>
              </p:cNvSpPr>
              <p:nvPr userDrawn="1"/>
            </p:nvSpPr>
            <p:spPr bwMode="auto">
              <a:xfrm>
                <a:off x="4433"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4" name="Oval 379">
                <a:extLst>
                  <a:ext uri="{FF2B5EF4-FFF2-40B4-BE49-F238E27FC236}">
                    <a16:creationId xmlns:a16="http://schemas.microsoft.com/office/drawing/2014/main" id="{006168C0-4C2B-4863-87B1-CFF543D383E8}"/>
                  </a:ext>
                </a:extLst>
              </p:cNvPr>
              <p:cNvSpPr>
                <a:spLocks noChangeArrowheads="1"/>
              </p:cNvSpPr>
              <p:nvPr userDrawn="1"/>
            </p:nvSpPr>
            <p:spPr bwMode="auto">
              <a:xfrm>
                <a:off x="4433"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5" name="Oval 380">
                <a:extLst>
                  <a:ext uri="{FF2B5EF4-FFF2-40B4-BE49-F238E27FC236}">
                    <a16:creationId xmlns:a16="http://schemas.microsoft.com/office/drawing/2014/main" id="{159C3ED4-8513-467D-93E0-36421606C8AC}"/>
                  </a:ext>
                </a:extLst>
              </p:cNvPr>
              <p:cNvSpPr>
                <a:spLocks noChangeArrowheads="1"/>
              </p:cNvSpPr>
              <p:nvPr userDrawn="1"/>
            </p:nvSpPr>
            <p:spPr bwMode="auto">
              <a:xfrm>
                <a:off x="4304"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6" name="Oval 381">
                <a:extLst>
                  <a:ext uri="{FF2B5EF4-FFF2-40B4-BE49-F238E27FC236}">
                    <a16:creationId xmlns:a16="http://schemas.microsoft.com/office/drawing/2014/main" id="{4706286A-D348-4F90-82D0-453DC0684CAE}"/>
                  </a:ext>
                </a:extLst>
              </p:cNvPr>
              <p:cNvSpPr>
                <a:spLocks noChangeArrowheads="1"/>
              </p:cNvSpPr>
              <p:nvPr userDrawn="1"/>
            </p:nvSpPr>
            <p:spPr bwMode="auto">
              <a:xfrm>
                <a:off x="4304"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7" name="Oval 382">
                <a:extLst>
                  <a:ext uri="{FF2B5EF4-FFF2-40B4-BE49-F238E27FC236}">
                    <a16:creationId xmlns:a16="http://schemas.microsoft.com/office/drawing/2014/main" id="{B9847272-613D-4D62-BFD4-9B4F69AC7245}"/>
                  </a:ext>
                </a:extLst>
              </p:cNvPr>
              <p:cNvSpPr>
                <a:spLocks noChangeArrowheads="1"/>
              </p:cNvSpPr>
              <p:nvPr userDrawn="1"/>
            </p:nvSpPr>
            <p:spPr bwMode="auto">
              <a:xfrm>
                <a:off x="4174"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8" name="Oval 383">
                <a:extLst>
                  <a:ext uri="{FF2B5EF4-FFF2-40B4-BE49-F238E27FC236}">
                    <a16:creationId xmlns:a16="http://schemas.microsoft.com/office/drawing/2014/main" id="{6C9138C2-97DC-4961-A24E-9191BA54C6F5}"/>
                  </a:ext>
                </a:extLst>
              </p:cNvPr>
              <p:cNvSpPr>
                <a:spLocks noChangeArrowheads="1"/>
              </p:cNvSpPr>
              <p:nvPr userDrawn="1"/>
            </p:nvSpPr>
            <p:spPr bwMode="auto">
              <a:xfrm>
                <a:off x="4174"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Oval 384">
                <a:extLst>
                  <a:ext uri="{FF2B5EF4-FFF2-40B4-BE49-F238E27FC236}">
                    <a16:creationId xmlns:a16="http://schemas.microsoft.com/office/drawing/2014/main" id="{7DF86ECA-BEE2-40B8-B406-26C347C2240B}"/>
                  </a:ext>
                </a:extLst>
              </p:cNvPr>
              <p:cNvSpPr>
                <a:spLocks noChangeArrowheads="1"/>
              </p:cNvSpPr>
              <p:nvPr userDrawn="1"/>
            </p:nvSpPr>
            <p:spPr bwMode="auto">
              <a:xfrm>
                <a:off x="4045"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0" name="Oval 385">
                <a:extLst>
                  <a:ext uri="{FF2B5EF4-FFF2-40B4-BE49-F238E27FC236}">
                    <a16:creationId xmlns:a16="http://schemas.microsoft.com/office/drawing/2014/main" id="{0490CA9A-A9A8-41FC-BCAA-3970F3E6FF82}"/>
                  </a:ext>
                </a:extLst>
              </p:cNvPr>
              <p:cNvSpPr>
                <a:spLocks noChangeArrowheads="1"/>
              </p:cNvSpPr>
              <p:nvPr userDrawn="1"/>
            </p:nvSpPr>
            <p:spPr bwMode="auto">
              <a:xfrm>
                <a:off x="4174"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1" name="Oval 386">
                <a:extLst>
                  <a:ext uri="{FF2B5EF4-FFF2-40B4-BE49-F238E27FC236}">
                    <a16:creationId xmlns:a16="http://schemas.microsoft.com/office/drawing/2014/main" id="{BE98F85C-EA98-41AB-B51C-248F97B11240}"/>
                  </a:ext>
                </a:extLst>
              </p:cNvPr>
              <p:cNvSpPr>
                <a:spLocks noChangeArrowheads="1"/>
              </p:cNvSpPr>
              <p:nvPr userDrawn="1"/>
            </p:nvSpPr>
            <p:spPr bwMode="auto">
              <a:xfrm>
                <a:off x="4045"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2" name="Oval 387">
                <a:extLst>
                  <a:ext uri="{FF2B5EF4-FFF2-40B4-BE49-F238E27FC236}">
                    <a16:creationId xmlns:a16="http://schemas.microsoft.com/office/drawing/2014/main" id="{C91DEB86-78BE-4869-BAED-076CB300D646}"/>
                  </a:ext>
                </a:extLst>
              </p:cNvPr>
              <p:cNvSpPr>
                <a:spLocks noChangeArrowheads="1"/>
              </p:cNvSpPr>
              <p:nvPr userDrawn="1"/>
            </p:nvSpPr>
            <p:spPr bwMode="auto">
              <a:xfrm>
                <a:off x="4174"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3" name="Oval 388">
                <a:extLst>
                  <a:ext uri="{FF2B5EF4-FFF2-40B4-BE49-F238E27FC236}">
                    <a16:creationId xmlns:a16="http://schemas.microsoft.com/office/drawing/2014/main" id="{6FD57F97-87C0-4133-B699-9A839025FBA3}"/>
                  </a:ext>
                </a:extLst>
              </p:cNvPr>
              <p:cNvSpPr>
                <a:spLocks noChangeArrowheads="1"/>
              </p:cNvSpPr>
              <p:nvPr userDrawn="1"/>
            </p:nvSpPr>
            <p:spPr bwMode="auto">
              <a:xfrm>
                <a:off x="4045"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4" name="Oval 389">
                <a:extLst>
                  <a:ext uri="{FF2B5EF4-FFF2-40B4-BE49-F238E27FC236}">
                    <a16:creationId xmlns:a16="http://schemas.microsoft.com/office/drawing/2014/main" id="{616B876E-A3B0-4E4B-8041-AC32FE09D728}"/>
                  </a:ext>
                </a:extLst>
              </p:cNvPr>
              <p:cNvSpPr>
                <a:spLocks noChangeArrowheads="1"/>
              </p:cNvSpPr>
              <p:nvPr userDrawn="1"/>
            </p:nvSpPr>
            <p:spPr bwMode="auto">
              <a:xfrm>
                <a:off x="4174"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5" name="Oval 390">
                <a:extLst>
                  <a:ext uri="{FF2B5EF4-FFF2-40B4-BE49-F238E27FC236}">
                    <a16:creationId xmlns:a16="http://schemas.microsoft.com/office/drawing/2014/main" id="{B5E30E0C-A623-4FDD-B792-DFE62F555250}"/>
                  </a:ext>
                </a:extLst>
              </p:cNvPr>
              <p:cNvSpPr>
                <a:spLocks noChangeArrowheads="1"/>
              </p:cNvSpPr>
              <p:nvPr userDrawn="1"/>
            </p:nvSpPr>
            <p:spPr bwMode="auto">
              <a:xfrm>
                <a:off x="417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6" name="Oval 391">
                <a:extLst>
                  <a:ext uri="{FF2B5EF4-FFF2-40B4-BE49-F238E27FC236}">
                    <a16:creationId xmlns:a16="http://schemas.microsoft.com/office/drawing/2014/main" id="{28BD0DC2-7E91-45F0-8B35-E5D50563FD94}"/>
                  </a:ext>
                </a:extLst>
              </p:cNvPr>
              <p:cNvSpPr>
                <a:spLocks noChangeArrowheads="1"/>
              </p:cNvSpPr>
              <p:nvPr userDrawn="1"/>
            </p:nvSpPr>
            <p:spPr bwMode="auto">
              <a:xfrm>
                <a:off x="4304"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7" name="Oval 392">
                <a:extLst>
                  <a:ext uri="{FF2B5EF4-FFF2-40B4-BE49-F238E27FC236}">
                    <a16:creationId xmlns:a16="http://schemas.microsoft.com/office/drawing/2014/main" id="{5CCDB385-BDB3-43FA-A054-634CE4201914}"/>
                  </a:ext>
                </a:extLst>
              </p:cNvPr>
              <p:cNvSpPr>
                <a:spLocks noChangeArrowheads="1"/>
              </p:cNvSpPr>
              <p:nvPr userDrawn="1"/>
            </p:nvSpPr>
            <p:spPr bwMode="auto">
              <a:xfrm>
                <a:off x="4304"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8" name="Oval 393">
                <a:extLst>
                  <a:ext uri="{FF2B5EF4-FFF2-40B4-BE49-F238E27FC236}">
                    <a16:creationId xmlns:a16="http://schemas.microsoft.com/office/drawing/2014/main" id="{504E6CD7-EF88-4935-9986-B31979AC58CD}"/>
                  </a:ext>
                </a:extLst>
              </p:cNvPr>
              <p:cNvSpPr>
                <a:spLocks noChangeArrowheads="1"/>
              </p:cNvSpPr>
              <p:nvPr userDrawn="1"/>
            </p:nvSpPr>
            <p:spPr bwMode="auto">
              <a:xfrm>
                <a:off x="4433"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9" name="Oval 394">
                <a:extLst>
                  <a:ext uri="{FF2B5EF4-FFF2-40B4-BE49-F238E27FC236}">
                    <a16:creationId xmlns:a16="http://schemas.microsoft.com/office/drawing/2014/main" id="{96E1C098-8257-408F-955C-9A0A4BCFFA91}"/>
                  </a:ext>
                </a:extLst>
              </p:cNvPr>
              <p:cNvSpPr>
                <a:spLocks noChangeArrowheads="1"/>
              </p:cNvSpPr>
              <p:nvPr userDrawn="1"/>
            </p:nvSpPr>
            <p:spPr bwMode="auto">
              <a:xfrm>
                <a:off x="4433"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0" name="Oval 395">
                <a:extLst>
                  <a:ext uri="{FF2B5EF4-FFF2-40B4-BE49-F238E27FC236}">
                    <a16:creationId xmlns:a16="http://schemas.microsoft.com/office/drawing/2014/main" id="{6F4EF580-0910-4EED-AE99-E6BBAC6BBBD5}"/>
                  </a:ext>
                </a:extLst>
              </p:cNvPr>
              <p:cNvSpPr>
                <a:spLocks noChangeArrowheads="1"/>
              </p:cNvSpPr>
              <p:nvPr userDrawn="1"/>
            </p:nvSpPr>
            <p:spPr bwMode="auto">
              <a:xfrm>
                <a:off x="456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1" name="Oval 396">
                <a:extLst>
                  <a:ext uri="{FF2B5EF4-FFF2-40B4-BE49-F238E27FC236}">
                    <a16:creationId xmlns:a16="http://schemas.microsoft.com/office/drawing/2014/main" id="{F986B159-3981-47E1-81EE-15AE8FD1EBC6}"/>
                  </a:ext>
                </a:extLst>
              </p:cNvPr>
              <p:cNvSpPr>
                <a:spLocks noChangeArrowheads="1"/>
              </p:cNvSpPr>
              <p:nvPr userDrawn="1"/>
            </p:nvSpPr>
            <p:spPr bwMode="auto">
              <a:xfrm>
                <a:off x="456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2" name="Oval 397">
                <a:extLst>
                  <a:ext uri="{FF2B5EF4-FFF2-40B4-BE49-F238E27FC236}">
                    <a16:creationId xmlns:a16="http://schemas.microsoft.com/office/drawing/2014/main" id="{F2CB7071-B3A3-449A-8FD5-6B950A0458B8}"/>
                  </a:ext>
                </a:extLst>
              </p:cNvPr>
              <p:cNvSpPr>
                <a:spLocks noChangeArrowheads="1"/>
              </p:cNvSpPr>
              <p:nvPr userDrawn="1"/>
            </p:nvSpPr>
            <p:spPr bwMode="auto">
              <a:xfrm>
                <a:off x="469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3" name="Oval 398">
                <a:extLst>
                  <a:ext uri="{FF2B5EF4-FFF2-40B4-BE49-F238E27FC236}">
                    <a16:creationId xmlns:a16="http://schemas.microsoft.com/office/drawing/2014/main" id="{64E80618-8EC9-4518-AA91-1E69F118DA02}"/>
                  </a:ext>
                </a:extLst>
              </p:cNvPr>
              <p:cNvSpPr>
                <a:spLocks noChangeArrowheads="1"/>
              </p:cNvSpPr>
              <p:nvPr userDrawn="1"/>
            </p:nvSpPr>
            <p:spPr bwMode="auto">
              <a:xfrm>
                <a:off x="469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4" name="Oval 399">
                <a:extLst>
                  <a:ext uri="{FF2B5EF4-FFF2-40B4-BE49-F238E27FC236}">
                    <a16:creationId xmlns:a16="http://schemas.microsoft.com/office/drawing/2014/main" id="{3C5238FC-564D-41C0-9286-49E3E844496E}"/>
                  </a:ext>
                </a:extLst>
              </p:cNvPr>
              <p:cNvSpPr>
                <a:spLocks noChangeArrowheads="1"/>
              </p:cNvSpPr>
              <p:nvPr userDrawn="1"/>
            </p:nvSpPr>
            <p:spPr bwMode="auto">
              <a:xfrm>
                <a:off x="4822"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5" name="Oval 400">
                <a:extLst>
                  <a:ext uri="{FF2B5EF4-FFF2-40B4-BE49-F238E27FC236}">
                    <a16:creationId xmlns:a16="http://schemas.microsoft.com/office/drawing/2014/main" id="{AD822721-0144-4C0C-9CB0-202D46C3B1F4}"/>
                  </a:ext>
                </a:extLst>
              </p:cNvPr>
              <p:cNvSpPr>
                <a:spLocks noChangeArrowheads="1"/>
              </p:cNvSpPr>
              <p:nvPr userDrawn="1"/>
            </p:nvSpPr>
            <p:spPr bwMode="auto">
              <a:xfrm>
                <a:off x="495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6" name="Oval 401">
                <a:extLst>
                  <a:ext uri="{FF2B5EF4-FFF2-40B4-BE49-F238E27FC236}">
                    <a16:creationId xmlns:a16="http://schemas.microsoft.com/office/drawing/2014/main" id="{BEE88FD3-1B7D-4CC0-9BA5-4F64CA6FB4F1}"/>
                  </a:ext>
                </a:extLst>
              </p:cNvPr>
              <p:cNvSpPr>
                <a:spLocks noChangeArrowheads="1"/>
              </p:cNvSpPr>
              <p:nvPr userDrawn="1"/>
            </p:nvSpPr>
            <p:spPr bwMode="auto">
              <a:xfrm>
                <a:off x="508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7" name="Oval 402">
                <a:extLst>
                  <a:ext uri="{FF2B5EF4-FFF2-40B4-BE49-F238E27FC236}">
                    <a16:creationId xmlns:a16="http://schemas.microsoft.com/office/drawing/2014/main" id="{45EA5BC1-2A95-45E4-976C-0C123C1428DD}"/>
                  </a:ext>
                </a:extLst>
              </p:cNvPr>
              <p:cNvSpPr>
                <a:spLocks noChangeArrowheads="1"/>
              </p:cNvSpPr>
              <p:nvPr userDrawn="1"/>
            </p:nvSpPr>
            <p:spPr bwMode="auto">
              <a:xfrm>
                <a:off x="521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8" name="Oval 403">
                <a:extLst>
                  <a:ext uri="{FF2B5EF4-FFF2-40B4-BE49-F238E27FC236}">
                    <a16:creationId xmlns:a16="http://schemas.microsoft.com/office/drawing/2014/main" id="{6160AC9D-0100-4A5A-B4E8-E0FA0C3D01B3}"/>
                  </a:ext>
                </a:extLst>
              </p:cNvPr>
              <p:cNvSpPr>
                <a:spLocks noChangeArrowheads="1"/>
              </p:cNvSpPr>
              <p:nvPr userDrawn="1"/>
            </p:nvSpPr>
            <p:spPr bwMode="auto">
              <a:xfrm>
                <a:off x="521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9" name="Oval 404">
                <a:extLst>
                  <a:ext uri="{FF2B5EF4-FFF2-40B4-BE49-F238E27FC236}">
                    <a16:creationId xmlns:a16="http://schemas.microsoft.com/office/drawing/2014/main" id="{00AF2359-C45F-4BDD-B86F-537D55445DC9}"/>
                  </a:ext>
                </a:extLst>
              </p:cNvPr>
              <p:cNvSpPr>
                <a:spLocks noChangeArrowheads="1"/>
              </p:cNvSpPr>
              <p:nvPr userDrawn="1"/>
            </p:nvSpPr>
            <p:spPr bwMode="auto">
              <a:xfrm>
                <a:off x="534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0" name="Oval 405">
                <a:extLst>
                  <a:ext uri="{FF2B5EF4-FFF2-40B4-BE49-F238E27FC236}">
                    <a16:creationId xmlns:a16="http://schemas.microsoft.com/office/drawing/2014/main" id="{6372E704-B0CF-413B-9BD5-29BC8C1EB855}"/>
                  </a:ext>
                </a:extLst>
              </p:cNvPr>
              <p:cNvSpPr>
                <a:spLocks noChangeArrowheads="1"/>
              </p:cNvSpPr>
              <p:nvPr userDrawn="1"/>
            </p:nvSpPr>
            <p:spPr bwMode="auto">
              <a:xfrm>
                <a:off x="5341"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1" name="Oval 406">
                <a:extLst>
                  <a:ext uri="{FF2B5EF4-FFF2-40B4-BE49-F238E27FC236}">
                    <a16:creationId xmlns:a16="http://schemas.microsoft.com/office/drawing/2014/main" id="{01F4A4BB-7273-49DB-82E8-CD2AE6F376B0}"/>
                  </a:ext>
                </a:extLst>
              </p:cNvPr>
              <p:cNvSpPr>
                <a:spLocks noChangeArrowheads="1"/>
              </p:cNvSpPr>
              <p:nvPr userDrawn="1"/>
            </p:nvSpPr>
            <p:spPr bwMode="auto">
              <a:xfrm>
                <a:off x="5341"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2" name="Oval 407">
                <a:extLst>
                  <a:ext uri="{FF2B5EF4-FFF2-40B4-BE49-F238E27FC236}">
                    <a16:creationId xmlns:a16="http://schemas.microsoft.com/office/drawing/2014/main" id="{D2277B2E-973E-4A3F-A02A-A74A09F5B6DC}"/>
                  </a:ext>
                </a:extLst>
              </p:cNvPr>
              <p:cNvSpPr>
                <a:spLocks noChangeArrowheads="1"/>
              </p:cNvSpPr>
              <p:nvPr userDrawn="1"/>
            </p:nvSpPr>
            <p:spPr bwMode="auto">
              <a:xfrm>
                <a:off x="5341"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3" name="Oval 408">
                <a:extLst>
                  <a:ext uri="{FF2B5EF4-FFF2-40B4-BE49-F238E27FC236}">
                    <a16:creationId xmlns:a16="http://schemas.microsoft.com/office/drawing/2014/main" id="{6EB5E74B-02B8-4D0D-998B-3FDAB9289C9E}"/>
                  </a:ext>
                </a:extLst>
              </p:cNvPr>
              <p:cNvSpPr>
                <a:spLocks noChangeArrowheads="1"/>
              </p:cNvSpPr>
              <p:nvPr userDrawn="1"/>
            </p:nvSpPr>
            <p:spPr bwMode="auto">
              <a:xfrm>
                <a:off x="5470"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4" name="Oval 409">
                <a:extLst>
                  <a:ext uri="{FF2B5EF4-FFF2-40B4-BE49-F238E27FC236}">
                    <a16:creationId xmlns:a16="http://schemas.microsoft.com/office/drawing/2014/main" id="{DE5C2746-3AC6-4989-A440-76EA9229AEB6}"/>
                  </a:ext>
                </a:extLst>
              </p:cNvPr>
              <p:cNvSpPr>
                <a:spLocks noChangeArrowheads="1"/>
              </p:cNvSpPr>
              <p:nvPr userDrawn="1"/>
            </p:nvSpPr>
            <p:spPr bwMode="auto">
              <a:xfrm>
                <a:off x="5470"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5" name="Oval 410">
                <a:extLst>
                  <a:ext uri="{FF2B5EF4-FFF2-40B4-BE49-F238E27FC236}">
                    <a16:creationId xmlns:a16="http://schemas.microsoft.com/office/drawing/2014/main" id="{3CC284FB-669B-4C36-AF04-D6BBB2C94DEA}"/>
                  </a:ext>
                </a:extLst>
              </p:cNvPr>
              <p:cNvSpPr>
                <a:spLocks noChangeArrowheads="1"/>
              </p:cNvSpPr>
              <p:nvPr userDrawn="1"/>
            </p:nvSpPr>
            <p:spPr bwMode="auto">
              <a:xfrm>
                <a:off x="5599"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6" name="Oval 411">
                <a:extLst>
                  <a:ext uri="{FF2B5EF4-FFF2-40B4-BE49-F238E27FC236}">
                    <a16:creationId xmlns:a16="http://schemas.microsoft.com/office/drawing/2014/main" id="{1EF6FF57-E6E7-496E-8CED-7842E2724260}"/>
                  </a:ext>
                </a:extLst>
              </p:cNvPr>
              <p:cNvSpPr>
                <a:spLocks noChangeArrowheads="1"/>
              </p:cNvSpPr>
              <p:nvPr userDrawn="1"/>
            </p:nvSpPr>
            <p:spPr bwMode="auto">
              <a:xfrm>
                <a:off x="5599"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7" name="Oval 412">
                <a:extLst>
                  <a:ext uri="{FF2B5EF4-FFF2-40B4-BE49-F238E27FC236}">
                    <a16:creationId xmlns:a16="http://schemas.microsoft.com/office/drawing/2014/main" id="{A606DFAC-1D46-4E12-9B91-FB0E145E8AA4}"/>
                  </a:ext>
                </a:extLst>
              </p:cNvPr>
              <p:cNvSpPr>
                <a:spLocks noChangeArrowheads="1"/>
              </p:cNvSpPr>
              <p:nvPr userDrawn="1"/>
            </p:nvSpPr>
            <p:spPr bwMode="auto">
              <a:xfrm>
                <a:off x="5470"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8" name="Oval 413">
                <a:extLst>
                  <a:ext uri="{FF2B5EF4-FFF2-40B4-BE49-F238E27FC236}">
                    <a16:creationId xmlns:a16="http://schemas.microsoft.com/office/drawing/2014/main" id="{A1BA04BA-3EFA-4A3F-B6E3-8310BEDC6745}"/>
                  </a:ext>
                </a:extLst>
              </p:cNvPr>
              <p:cNvSpPr>
                <a:spLocks noChangeArrowheads="1"/>
              </p:cNvSpPr>
              <p:nvPr userDrawn="1"/>
            </p:nvSpPr>
            <p:spPr bwMode="auto">
              <a:xfrm>
                <a:off x="5599"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9" name="Oval 414">
                <a:extLst>
                  <a:ext uri="{FF2B5EF4-FFF2-40B4-BE49-F238E27FC236}">
                    <a16:creationId xmlns:a16="http://schemas.microsoft.com/office/drawing/2014/main" id="{F8084079-059D-48A8-ACEB-BE9A13A3D01C}"/>
                  </a:ext>
                </a:extLst>
              </p:cNvPr>
              <p:cNvSpPr>
                <a:spLocks noChangeArrowheads="1"/>
              </p:cNvSpPr>
              <p:nvPr userDrawn="1"/>
            </p:nvSpPr>
            <p:spPr bwMode="auto">
              <a:xfrm>
                <a:off x="5470"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0" name="Oval 415">
                <a:extLst>
                  <a:ext uri="{FF2B5EF4-FFF2-40B4-BE49-F238E27FC236}">
                    <a16:creationId xmlns:a16="http://schemas.microsoft.com/office/drawing/2014/main" id="{D5B17D7E-8898-46D3-BA5A-DDD1F678F662}"/>
                  </a:ext>
                </a:extLst>
              </p:cNvPr>
              <p:cNvSpPr>
                <a:spLocks noChangeArrowheads="1"/>
              </p:cNvSpPr>
              <p:nvPr userDrawn="1"/>
            </p:nvSpPr>
            <p:spPr bwMode="auto">
              <a:xfrm>
                <a:off x="5599"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1" name="Oval 416">
                <a:extLst>
                  <a:ext uri="{FF2B5EF4-FFF2-40B4-BE49-F238E27FC236}">
                    <a16:creationId xmlns:a16="http://schemas.microsoft.com/office/drawing/2014/main" id="{4E9EB040-FD73-473D-928C-CB26FB6C1D12}"/>
                  </a:ext>
                </a:extLst>
              </p:cNvPr>
              <p:cNvSpPr>
                <a:spLocks noChangeArrowheads="1"/>
              </p:cNvSpPr>
              <p:nvPr userDrawn="1"/>
            </p:nvSpPr>
            <p:spPr bwMode="auto">
              <a:xfrm>
                <a:off x="5599"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2" name="Oval 417">
                <a:extLst>
                  <a:ext uri="{FF2B5EF4-FFF2-40B4-BE49-F238E27FC236}">
                    <a16:creationId xmlns:a16="http://schemas.microsoft.com/office/drawing/2014/main" id="{AD0031F5-7F99-4FB1-9C3C-60E9FE895025}"/>
                  </a:ext>
                </a:extLst>
              </p:cNvPr>
              <p:cNvSpPr>
                <a:spLocks noChangeArrowheads="1"/>
              </p:cNvSpPr>
              <p:nvPr userDrawn="1"/>
            </p:nvSpPr>
            <p:spPr bwMode="auto">
              <a:xfrm>
                <a:off x="5470"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3" name="Oval 418">
                <a:extLst>
                  <a:ext uri="{FF2B5EF4-FFF2-40B4-BE49-F238E27FC236}">
                    <a16:creationId xmlns:a16="http://schemas.microsoft.com/office/drawing/2014/main" id="{CF51A129-2C28-4585-8A39-6A0F1E65E0F1}"/>
                  </a:ext>
                </a:extLst>
              </p:cNvPr>
              <p:cNvSpPr>
                <a:spLocks noChangeArrowheads="1"/>
              </p:cNvSpPr>
              <p:nvPr userDrawn="1"/>
            </p:nvSpPr>
            <p:spPr bwMode="auto">
              <a:xfrm>
                <a:off x="5470"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4" name="Oval 419">
                <a:extLst>
                  <a:ext uri="{FF2B5EF4-FFF2-40B4-BE49-F238E27FC236}">
                    <a16:creationId xmlns:a16="http://schemas.microsoft.com/office/drawing/2014/main" id="{8685383A-A0C3-41ED-A7CF-53C0DCFA605D}"/>
                  </a:ext>
                </a:extLst>
              </p:cNvPr>
              <p:cNvSpPr>
                <a:spLocks noChangeArrowheads="1"/>
              </p:cNvSpPr>
              <p:nvPr userDrawn="1"/>
            </p:nvSpPr>
            <p:spPr bwMode="auto">
              <a:xfrm>
                <a:off x="5599"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5" name="Oval 420">
                <a:extLst>
                  <a:ext uri="{FF2B5EF4-FFF2-40B4-BE49-F238E27FC236}">
                    <a16:creationId xmlns:a16="http://schemas.microsoft.com/office/drawing/2014/main" id="{BE2E9F2B-C2ED-4F47-9A6C-1C52DC56AE51}"/>
                  </a:ext>
                </a:extLst>
              </p:cNvPr>
              <p:cNvSpPr>
                <a:spLocks noChangeArrowheads="1"/>
              </p:cNvSpPr>
              <p:nvPr userDrawn="1"/>
            </p:nvSpPr>
            <p:spPr bwMode="auto">
              <a:xfrm>
                <a:off x="5599"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6" name="Oval 421">
                <a:extLst>
                  <a:ext uri="{FF2B5EF4-FFF2-40B4-BE49-F238E27FC236}">
                    <a16:creationId xmlns:a16="http://schemas.microsoft.com/office/drawing/2014/main" id="{25598519-59AB-46AF-99EB-80855AE3C7E0}"/>
                  </a:ext>
                </a:extLst>
              </p:cNvPr>
              <p:cNvSpPr>
                <a:spLocks noChangeArrowheads="1"/>
              </p:cNvSpPr>
              <p:nvPr userDrawn="1"/>
            </p:nvSpPr>
            <p:spPr bwMode="auto">
              <a:xfrm>
                <a:off x="5470"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7" name="Oval 422">
                <a:extLst>
                  <a:ext uri="{FF2B5EF4-FFF2-40B4-BE49-F238E27FC236}">
                    <a16:creationId xmlns:a16="http://schemas.microsoft.com/office/drawing/2014/main" id="{DDBE7A9B-1E8E-4A24-970D-23FDBE9D5BE4}"/>
                  </a:ext>
                </a:extLst>
              </p:cNvPr>
              <p:cNvSpPr>
                <a:spLocks noChangeArrowheads="1"/>
              </p:cNvSpPr>
              <p:nvPr userDrawn="1"/>
            </p:nvSpPr>
            <p:spPr bwMode="auto">
              <a:xfrm>
                <a:off x="5599"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8" name="Oval 423">
                <a:extLst>
                  <a:ext uri="{FF2B5EF4-FFF2-40B4-BE49-F238E27FC236}">
                    <a16:creationId xmlns:a16="http://schemas.microsoft.com/office/drawing/2014/main" id="{71F6C12E-E8E6-4763-B74C-1DAE45B6E6C5}"/>
                  </a:ext>
                </a:extLst>
              </p:cNvPr>
              <p:cNvSpPr>
                <a:spLocks noChangeArrowheads="1"/>
              </p:cNvSpPr>
              <p:nvPr userDrawn="1"/>
            </p:nvSpPr>
            <p:spPr bwMode="auto">
              <a:xfrm>
                <a:off x="5599"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9" name="Oval 424">
                <a:extLst>
                  <a:ext uri="{FF2B5EF4-FFF2-40B4-BE49-F238E27FC236}">
                    <a16:creationId xmlns:a16="http://schemas.microsoft.com/office/drawing/2014/main" id="{D7D18717-0CE1-4DCC-B1F3-6021B29CA758}"/>
                  </a:ext>
                </a:extLst>
              </p:cNvPr>
              <p:cNvSpPr>
                <a:spLocks noChangeArrowheads="1"/>
              </p:cNvSpPr>
              <p:nvPr userDrawn="1"/>
            </p:nvSpPr>
            <p:spPr bwMode="auto">
              <a:xfrm>
                <a:off x="5729"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0" name="Oval 425">
                <a:extLst>
                  <a:ext uri="{FF2B5EF4-FFF2-40B4-BE49-F238E27FC236}">
                    <a16:creationId xmlns:a16="http://schemas.microsoft.com/office/drawing/2014/main" id="{BCC586AE-25AF-43A0-BA62-5C619A8BB8CB}"/>
                  </a:ext>
                </a:extLst>
              </p:cNvPr>
              <p:cNvSpPr>
                <a:spLocks noChangeArrowheads="1"/>
              </p:cNvSpPr>
              <p:nvPr userDrawn="1"/>
            </p:nvSpPr>
            <p:spPr bwMode="auto">
              <a:xfrm>
                <a:off x="5599"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1" name="Oval 426">
                <a:extLst>
                  <a:ext uri="{FF2B5EF4-FFF2-40B4-BE49-F238E27FC236}">
                    <a16:creationId xmlns:a16="http://schemas.microsoft.com/office/drawing/2014/main" id="{3AE225D3-49F6-406E-8045-E67091DBD45C}"/>
                  </a:ext>
                </a:extLst>
              </p:cNvPr>
              <p:cNvSpPr>
                <a:spLocks noChangeArrowheads="1"/>
              </p:cNvSpPr>
              <p:nvPr userDrawn="1"/>
            </p:nvSpPr>
            <p:spPr bwMode="auto">
              <a:xfrm>
                <a:off x="5729"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2" name="Oval 427">
                <a:extLst>
                  <a:ext uri="{FF2B5EF4-FFF2-40B4-BE49-F238E27FC236}">
                    <a16:creationId xmlns:a16="http://schemas.microsoft.com/office/drawing/2014/main" id="{28CDDF83-E4F0-4171-BC80-1F3DEA67AE4B}"/>
                  </a:ext>
                </a:extLst>
              </p:cNvPr>
              <p:cNvSpPr>
                <a:spLocks noChangeArrowheads="1"/>
              </p:cNvSpPr>
              <p:nvPr userDrawn="1"/>
            </p:nvSpPr>
            <p:spPr bwMode="auto">
              <a:xfrm>
                <a:off x="5729" y="3938"/>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3" name="Oval 428">
                <a:extLst>
                  <a:ext uri="{FF2B5EF4-FFF2-40B4-BE49-F238E27FC236}">
                    <a16:creationId xmlns:a16="http://schemas.microsoft.com/office/drawing/2014/main" id="{8C6A76F2-0296-4CB5-88B6-5831BA0E35A8}"/>
                  </a:ext>
                </a:extLst>
              </p:cNvPr>
              <p:cNvSpPr>
                <a:spLocks noChangeArrowheads="1"/>
              </p:cNvSpPr>
              <p:nvPr userDrawn="1"/>
            </p:nvSpPr>
            <p:spPr bwMode="auto">
              <a:xfrm>
                <a:off x="5859" y="3938"/>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4" name="Oval 429">
                <a:extLst>
                  <a:ext uri="{FF2B5EF4-FFF2-40B4-BE49-F238E27FC236}">
                    <a16:creationId xmlns:a16="http://schemas.microsoft.com/office/drawing/2014/main" id="{31128A12-A19E-4B5E-9F56-24AF2EBB9FE1}"/>
                  </a:ext>
                </a:extLst>
              </p:cNvPr>
              <p:cNvSpPr>
                <a:spLocks noChangeArrowheads="1"/>
              </p:cNvSpPr>
              <p:nvPr userDrawn="1"/>
            </p:nvSpPr>
            <p:spPr bwMode="auto">
              <a:xfrm>
                <a:off x="5859"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5" name="Oval 430">
                <a:extLst>
                  <a:ext uri="{FF2B5EF4-FFF2-40B4-BE49-F238E27FC236}">
                    <a16:creationId xmlns:a16="http://schemas.microsoft.com/office/drawing/2014/main" id="{C2E866FB-BD94-43BE-8B3B-9A58F09F19BA}"/>
                  </a:ext>
                </a:extLst>
              </p:cNvPr>
              <p:cNvSpPr>
                <a:spLocks noChangeArrowheads="1"/>
              </p:cNvSpPr>
              <p:nvPr userDrawn="1"/>
            </p:nvSpPr>
            <p:spPr bwMode="auto">
              <a:xfrm>
                <a:off x="5988" y="380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6" name="Oval 431">
                <a:extLst>
                  <a:ext uri="{FF2B5EF4-FFF2-40B4-BE49-F238E27FC236}">
                    <a16:creationId xmlns:a16="http://schemas.microsoft.com/office/drawing/2014/main" id="{32BE4E77-5E89-4E72-9AA7-998A9C354B96}"/>
                  </a:ext>
                </a:extLst>
              </p:cNvPr>
              <p:cNvSpPr>
                <a:spLocks noChangeArrowheads="1"/>
              </p:cNvSpPr>
              <p:nvPr userDrawn="1"/>
            </p:nvSpPr>
            <p:spPr bwMode="auto">
              <a:xfrm>
                <a:off x="5988" y="3938"/>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7" name="Oval 432">
                <a:extLst>
                  <a:ext uri="{FF2B5EF4-FFF2-40B4-BE49-F238E27FC236}">
                    <a16:creationId xmlns:a16="http://schemas.microsoft.com/office/drawing/2014/main" id="{74326EAB-3000-4584-A8B9-36C5FFB16BD5}"/>
                  </a:ext>
                </a:extLst>
              </p:cNvPr>
              <p:cNvSpPr>
                <a:spLocks noChangeArrowheads="1"/>
              </p:cNvSpPr>
              <p:nvPr userDrawn="1"/>
            </p:nvSpPr>
            <p:spPr bwMode="auto">
              <a:xfrm>
                <a:off x="6118"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8" name="Oval 433">
                <a:extLst>
                  <a:ext uri="{FF2B5EF4-FFF2-40B4-BE49-F238E27FC236}">
                    <a16:creationId xmlns:a16="http://schemas.microsoft.com/office/drawing/2014/main" id="{91820AA6-A671-4F02-9728-6237438EAAE7}"/>
                  </a:ext>
                </a:extLst>
              </p:cNvPr>
              <p:cNvSpPr>
                <a:spLocks noChangeArrowheads="1"/>
              </p:cNvSpPr>
              <p:nvPr userDrawn="1"/>
            </p:nvSpPr>
            <p:spPr bwMode="auto">
              <a:xfrm>
                <a:off x="6118"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9" name="Oval 434">
                <a:extLst>
                  <a:ext uri="{FF2B5EF4-FFF2-40B4-BE49-F238E27FC236}">
                    <a16:creationId xmlns:a16="http://schemas.microsoft.com/office/drawing/2014/main" id="{CB6BBAE5-4CEE-45CC-A126-921ACA398C2B}"/>
                  </a:ext>
                </a:extLst>
              </p:cNvPr>
              <p:cNvSpPr>
                <a:spLocks noChangeArrowheads="1"/>
              </p:cNvSpPr>
              <p:nvPr userDrawn="1"/>
            </p:nvSpPr>
            <p:spPr bwMode="auto">
              <a:xfrm>
                <a:off x="6247"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0" name="Oval 435">
                <a:extLst>
                  <a:ext uri="{FF2B5EF4-FFF2-40B4-BE49-F238E27FC236}">
                    <a16:creationId xmlns:a16="http://schemas.microsoft.com/office/drawing/2014/main" id="{92992AE5-FC66-41EE-BC23-B59736F3A689}"/>
                  </a:ext>
                </a:extLst>
              </p:cNvPr>
              <p:cNvSpPr>
                <a:spLocks noChangeArrowheads="1"/>
              </p:cNvSpPr>
              <p:nvPr userDrawn="1"/>
            </p:nvSpPr>
            <p:spPr bwMode="auto">
              <a:xfrm>
                <a:off x="6247"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1" name="Oval 436">
                <a:extLst>
                  <a:ext uri="{FF2B5EF4-FFF2-40B4-BE49-F238E27FC236}">
                    <a16:creationId xmlns:a16="http://schemas.microsoft.com/office/drawing/2014/main" id="{9FA3A830-E80D-445F-BBEF-ADCAB35C8CA5}"/>
                  </a:ext>
                </a:extLst>
              </p:cNvPr>
              <p:cNvSpPr>
                <a:spLocks noChangeArrowheads="1"/>
              </p:cNvSpPr>
              <p:nvPr userDrawn="1"/>
            </p:nvSpPr>
            <p:spPr bwMode="auto">
              <a:xfrm>
                <a:off x="6247"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2" name="Oval 437">
                <a:extLst>
                  <a:ext uri="{FF2B5EF4-FFF2-40B4-BE49-F238E27FC236}">
                    <a16:creationId xmlns:a16="http://schemas.microsoft.com/office/drawing/2014/main" id="{379D2453-0CAD-46B3-9B63-D2FEAB65CDA2}"/>
                  </a:ext>
                </a:extLst>
              </p:cNvPr>
              <p:cNvSpPr>
                <a:spLocks noChangeArrowheads="1"/>
              </p:cNvSpPr>
              <p:nvPr userDrawn="1"/>
            </p:nvSpPr>
            <p:spPr bwMode="auto">
              <a:xfrm>
                <a:off x="6377"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3" name="Oval 438">
                <a:extLst>
                  <a:ext uri="{FF2B5EF4-FFF2-40B4-BE49-F238E27FC236}">
                    <a16:creationId xmlns:a16="http://schemas.microsoft.com/office/drawing/2014/main" id="{87E98233-250F-439C-AF0D-C6313C0EB404}"/>
                  </a:ext>
                </a:extLst>
              </p:cNvPr>
              <p:cNvSpPr>
                <a:spLocks noChangeArrowheads="1"/>
              </p:cNvSpPr>
              <p:nvPr userDrawn="1"/>
            </p:nvSpPr>
            <p:spPr bwMode="auto">
              <a:xfrm>
                <a:off x="6377"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4" name="Oval 439">
                <a:extLst>
                  <a:ext uri="{FF2B5EF4-FFF2-40B4-BE49-F238E27FC236}">
                    <a16:creationId xmlns:a16="http://schemas.microsoft.com/office/drawing/2014/main" id="{4C4FF8BF-0FE5-4CEB-BA68-3F0DA5AE969F}"/>
                  </a:ext>
                </a:extLst>
              </p:cNvPr>
              <p:cNvSpPr>
                <a:spLocks noChangeArrowheads="1"/>
              </p:cNvSpPr>
              <p:nvPr userDrawn="1"/>
            </p:nvSpPr>
            <p:spPr bwMode="auto">
              <a:xfrm>
                <a:off x="637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5" name="Oval 440">
                <a:extLst>
                  <a:ext uri="{FF2B5EF4-FFF2-40B4-BE49-F238E27FC236}">
                    <a16:creationId xmlns:a16="http://schemas.microsoft.com/office/drawing/2014/main" id="{1EF23AC4-28C1-4080-BC1B-6E7BB582198B}"/>
                  </a:ext>
                </a:extLst>
              </p:cNvPr>
              <p:cNvSpPr>
                <a:spLocks noChangeArrowheads="1"/>
              </p:cNvSpPr>
              <p:nvPr userDrawn="1"/>
            </p:nvSpPr>
            <p:spPr bwMode="auto">
              <a:xfrm>
                <a:off x="650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6" name="Oval 441">
                <a:extLst>
                  <a:ext uri="{FF2B5EF4-FFF2-40B4-BE49-F238E27FC236}">
                    <a16:creationId xmlns:a16="http://schemas.microsoft.com/office/drawing/2014/main" id="{76EAB4E8-6A7E-438D-8FB7-36D34378A639}"/>
                  </a:ext>
                </a:extLst>
              </p:cNvPr>
              <p:cNvSpPr>
                <a:spLocks noChangeArrowheads="1"/>
              </p:cNvSpPr>
              <p:nvPr userDrawn="1"/>
            </p:nvSpPr>
            <p:spPr bwMode="auto">
              <a:xfrm>
                <a:off x="7025"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7" name="Oval 442">
                <a:extLst>
                  <a:ext uri="{FF2B5EF4-FFF2-40B4-BE49-F238E27FC236}">
                    <a16:creationId xmlns:a16="http://schemas.microsoft.com/office/drawing/2014/main" id="{16472373-4CE8-4D72-840A-68925A825573}"/>
                  </a:ext>
                </a:extLst>
              </p:cNvPr>
              <p:cNvSpPr>
                <a:spLocks noChangeArrowheads="1"/>
              </p:cNvSpPr>
              <p:nvPr userDrawn="1"/>
            </p:nvSpPr>
            <p:spPr bwMode="auto">
              <a:xfrm>
                <a:off x="7155"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8" name="Oval 443">
                <a:extLst>
                  <a:ext uri="{FF2B5EF4-FFF2-40B4-BE49-F238E27FC236}">
                    <a16:creationId xmlns:a16="http://schemas.microsoft.com/office/drawing/2014/main" id="{C9A4884E-4FF4-4256-8C8A-35BD377A5204}"/>
                  </a:ext>
                </a:extLst>
              </p:cNvPr>
              <p:cNvSpPr>
                <a:spLocks noChangeArrowheads="1"/>
              </p:cNvSpPr>
              <p:nvPr userDrawn="1"/>
            </p:nvSpPr>
            <p:spPr bwMode="auto">
              <a:xfrm>
                <a:off x="7155"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9" name="Oval 444">
                <a:extLst>
                  <a:ext uri="{FF2B5EF4-FFF2-40B4-BE49-F238E27FC236}">
                    <a16:creationId xmlns:a16="http://schemas.microsoft.com/office/drawing/2014/main" id="{4A7D6F2F-6406-419A-9CE7-9B2D41F8C0FE}"/>
                  </a:ext>
                </a:extLst>
              </p:cNvPr>
              <p:cNvSpPr>
                <a:spLocks noChangeArrowheads="1"/>
              </p:cNvSpPr>
              <p:nvPr userDrawn="1"/>
            </p:nvSpPr>
            <p:spPr bwMode="auto">
              <a:xfrm>
                <a:off x="7025"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0" name="Oval 445">
                <a:extLst>
                  <a:ext uri="{FF2B5EF4-FFF2-40B4-BE49-F238E27FC236}">
                    <a16:creationId xmlns:a16="http://schemas.microsoft.com/office/drawing/2014/main" id="{6E4117A4-3DD1-43F7-8B22-A58356E7FF5E}"/>
                  </a:ext>
                </a:extLst>
              </p:cNvPr>
              <p:cNvSpPr>
                <a:spLocks noChangeArrowheads="1"/>
              </p:cNvSpPr>
              <p:nvPr userDrawn="1"/>
            </p:nvSpPr>
            <p:spPr bwMode="auto">
              <a:xfrm>
                <a:off x="7025"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1" name="Oval 446">
                <a:extLst>
                  <a:ext uri="{FF2B5EF4-FFF2-40B4-BE49-F238E27FC236}">
                    <a16:creationId xmlns:a16="http://schemas.microsoft.com/office/drawing/2014/main" id="{7F5674CF-1C1F-4E73-B055-5FB08453783C}"/>
                  </a:ext>
                </a:extLst>
              </p:cNvPr>
              <p:cNvSpPr>
                <a:spLocks noChangeArrowheads="1"/>
              </p:cNvSpPr>
              <p:nvPr userDrawn="1"/>
            </p:nvSpPr>
            <p:spPr bwMode="auto">
              <a:xfrm>
                <a:off x="6895"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2" name="Oval 447">
                <a:extLst>
                  <a:ext uri="{FF2B5EF4-FFF2-40B4-BE49-F238E27FC236}">
                    <a16:creationId xmlns:a16="http://schemas.microsoft.com/office/drawing/2014/main" id="{7275E2CA-45CA-4CF0-92E2-23AD602DC401}"/>
                  </a:ext>
                </a:extLst>
              </p:cNvPr>
              <p:cNvSpPr>
                <a:spLocks noChangeArrowheads="1"/>
              </p:cNvSpPr>
              <p:nvPr userDrawn="1"/>
            </p:nvSpPr>
            <p:spPr bwMode="auto">
              <a:xfrm>
                <a:off x="650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3" name="Oval 448">
                <a:extLst>
                  <a:ext uri="{FF2B5EF4-FFF2-40B4-BE49-F238E27FC236}">
                    <a16:creationId xmlns:a16="http://schemas.microsoft.com/office/drawing/2014/main" id="{D40CA431-E598-4E35-AC74-DA9A8CC8F873}"/>
                  </a:ext>
                </a:extLst>
              </p:cNvPr>
              <p:cNvSpPr>
                <a:spLocks noChangeArrowheads="1"/>
              </p:cNvSpPr>
              <p:nvPr userDrawn="1"/>
            </p:nvSpPr>
            <p:spPr bwMode="auto">
              <a:xfrm>
                <a:off x="6636"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4" name="Oval 449">
                <a:extLst>
                  <a:ext uri="{FF2B5EF4-FFF2-40B4-BE49-F238E27FC236}">
                    <a16:creationId xmlns:a16="http://schemas.microsoft.com/office/drawing/2014/main" id="{11572066-50EE-471C-8DF3-0FB891CDCABF}"/>
                  </a:ext>
                </a:extLst>
              </p:cNvPr>
              <p:cNvSpPr>
                <a:spLocks noChangeArrowheads="1"/>
              </p:cNvSpPr>
              <p:nvPr userDrawn="1"/>
            </p:nvSpPr>
            <p:spPr bwMode="auto">
              <a:xfrm>
                <a:off x="6636"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5" name="Oval 450">
                <a:extLst>
                  <a:ext uri="{FF2B5EF4-FFF2-40B4-BE49-F238E27FC236}">
                    <a16:creationId xmlns:a16="http://schemas.microsoft.com/office/drawing/2014/main" id="{345D7932-0B81-4F14-90ED-CD0F23FEBF96}"/>
                  </a:ext>
                </a:extLst>
              </p:cNvPr>
              <p:cNvSpPr>
                <a:spLocks noChangeArrowheads="1"/>
              </p:cNvSpPr>
              <p:nvPr userDrawn="1"/>
            </p:nvSpPr>
            <p:spPr bwMode="auto">
              <a:xfrm>
                <a:off x="6636"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6" name="Oval 451">
                <a:extLst>
                  <a:ext uri="{FF2B5EF4-FFF2-40B4-BE49-F238E27FC236}">
                    <a16:creationId xmlns:a16="http://schemas.microsoft.com/office/drawing/2014/main" id="{E8298F5D-7C96-48CC-B4B3-03FA3C07B68A}"/>
                  </a:ext>
                </a:extLst>
              </p:cNvPr>
              <p:cNvSpPr>
                <a:spLocks noChangeArrowheads="1"/>
              </p:cNvSpPr>
              <p:nvPr userDrawn="1"/>
            </p:nvSpPr>
            <p:spPr bwMode="auto">
              <a:xfrm>
                <a:off x="650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7" name="Oval 452">
                <a:extLst>
                  <a:ext uri="{FF2B5EF4-FFF2-40B4-BE49-F238E27FC236}">
                    <a16:creationId xmlns:a16="http://schemas.microsoft.com/office/drawing/2014/main" id="{E35E63A2-92D1-4754-9BA7-46DB0258A0E7}"/>
                  </a:ext>
                </a:extLst>
              </p:cNvPr>
              <p:cNvSpPr>
                <a:spLocks noChangeArrowheads="1"/>
              </p:cNvSpPr>
              <p:nvPr userDrawn="1"/>
            </p:nvSpPr>
            <p:spPr bwMode="auto">
              <a:xfrm>
                <a:off x="6636"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8" name="Oval 453">
                <a:extLst>
                  <a:ext uri="{FF2B5EF4-FFF2-40B4-BE49-F238E27FC236}">
                    <a16:creationId xmlns:a16="http://schemas.microsoft.com/office/drawing/2014/main" id="{2DD4A513-F5FD-4066-9A7E-5A8D69B5428D}"/>
                  </a:ext>
                </a:extLst>
              </p:cNvPr>
              <p:cNvSpPr>
                <a:spLocks noChangeArrowheads="1"/>
              </p:cNvSpPr>
              <p:nvPr userDrawn="1"/>
            </p:nvSpPr>
            <p:spPr bwMode="auto">
              <a:xfrm>
                <a:off x="6636"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9" name="Oval 454">
                <a:extLst>
                  <a:ext uri="{FF2B5EF4-FFF2-40B4-BE49-F238E27FC236}">
                    <a16:creationId xmlns:a16="http://schemas.microsoft.com/office/drawing/2014/main" id="{7A6F6B82-AF7A-44A6-8AC2-70FE87710231}"/>
                  </a:ext>
                </a:extLst>
              </p:cNvPr>
              <p:cNvSpPr>
                <a:spLocks noChangeArrowheads="1"/>
              </p:cNvSpPr>
              <p:nvPr userDrawn="1"/>
            </p:nvSpPr>
            <p:spPr bwMode="auto">
              <a:xfrm>
                <a:off x="6636"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0" name="Oval 455">
                <a:extLst>
                  <a:ext uri="{FF2B5EF4-FFF2-40B4-BE49-F238E27FC236}">
                    <a16:creationId xmlns:a16="http://schemas.microsoft.com/office/drawing/2014/main" id="{AAA27E6E-C2FC-4C62-A4DB-F322CF88DF38}"/>
                  </a:ext>
                </a:extLst>
              </p:cNvPr>
              <p:cNvSpPr>
                <a:spLocks noChangeArrowheads="1"/>
              </p:cNvSpPr>
              <p:nvPr userDrawn="1"/>
            </p:nvSpPr>
            <p:spPr bwMode="auto">
              <a:xfrm>
                <a:off x="6636"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1" name="Oval 456">
                <a:extLst>
                  <a:ext uri="{FF2B5EF4-FFF2-40B4-BE49-F238E27FC236}">
                    <a16:creationId xmlns:a16="http://schemas.microsoft.com/office/drawing/2014/main" id="{F5CBA566-F277-4922-A182-260761FDFD55}"/>
                  </a:ext>
                </a:extLst>
              </p:cNvPr>
              <p:cNvSpPr>
                <a:spLocks noChangeArrowheads="1"/>
              </p:cNvSpPr>
              <p:nvPr userDrawn="1"/>
            </p:nvSpPr>
            <p:spPr bwMode="auto">
              <a:xfrm>
                <a:off x="6766"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2" name="Oval 457">
                <a:extLst>
                  <a:ext uri="{FF2B5EF4-FFF2-40B4-BE49-F238E27FC236}">
                    <a16:creationId xmlns:a16="http://schemas.microsoft.com/office/drawing/2014/main" id="{B7C33521-B7A8-4BFA-A1C3-EE6BFB65803B}"/>
                  </a:ext>
                </a:extLst>
              </p:cNvPr>
              <p:cNvSpPr>
                <a:spLocks noChangeArrowheads="1"/>
              </p:cNvSpPr>
              <p:nvPr userDrawn="1"/>
            </p:nvSpPr>
            <p:spPr bwMode="auto">
              <a:xfrm>
                <a:off x="6766"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3" name="Oval 458">
                <a:extLst>
                  <a:ext uri="{FF2B5EF4-FFF2-40B4-BE49-F238E27FC236}">
                    <a16:creationId xmlns:a16="http://schemas.microsoft.com/office/drawing/2014/main" id="{BE954058-37C8-448E-B390-5549A821A32A}"/>
                  </a:ext>
                </a:extLst>
              </p:cNvPr>
              <p:cNvSpPr>
                <a:spLocks noChangeArrowheads="1"/>
              </p:cNvSpPr>
              <p:nvPr userDrawn="1"/>
            </p:nvSpPr>
            <p:spPr bwMode="auto">
              <a:xfrm>
                <a:off x="6895"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4" name="Oval 459">
                <a:extLst>
                  <a:ext uri="{FF2B5EF4-FFF2-40B4-BE49-F238E27FC236}">
                    <a16:creationId xmlns:a16="http://schemas.microsoft.com/office/drawing/2014/main" id="{3739D1DE-5A60-497D-A78D-D360F1FA8D11}"/>
                  </a:ext>
                </a:extLst>
              </p:cNvPr>
              <p:cNvSpPr>
                <a:spLocks noChangeArrowheads="1"/>
              </p:cNvSpPr>
              <p:nvPr userDrawn="1"/>
            </p:nvSpPr>
            <p:spPr bwMode="auto">
              <a:xfrm>
                <a:off x="6895"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5" name="Oval 460">
                <a:extLst>
                  <a:ext uri="{FF2B5EF4-FFF2-40B4-BE49-F238E27FC236}">
                    <a16:creationId xmlns:a16="http://schemas.microsoft.com/office/drawing/2014/main" id="{56021E70-54B1-4757-A820-F36B9CA49894}"/>
                  </a:ext>
                </a:extLst>
              </p:cNvPr>
              <p:cNvSpPr>
                <a:spLocks noChangeArrowheads="1"/>
              </p:cNvSpPr>
              <p:nvPr userDrawn="1"/>
            </p:nvSpPr>
            <p:spPr bwMode="auto">
              <a:xfrm>
                <a:off x="7025"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6" name="Oval 461">
                <a:extLst>
                  <a:ext uri="{FF2B5EF4-FFF2-40B4-BE49-F238E27FC236}">
                    <a16:creationId xmlns:a16="http://schemas.microsoft.com/office/drawing/2014/main" id="{5217C683-6025-460D-8478-DACA4ECB93FD}"/>
                  </a:ext>
                </a:extLst>
              </p:cNvPr>
              <p:cNvSpPr>
                <a:spLocks noChangeArrowheads="1"/>
              </p:cNvSpPr>
              <p:nvPr userDrawn="1"/>
            </p:nvSpPr>
            <p:spPr bwMode="auto">
              <a:xfrm>
                <a:off x="7025"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7" name="Oval 462">
                <a:extLst>
                  <a:ext uri="{FF2B5EF4-FFF2-40B4-BE49-F238E27FC236}">
                    <a16:creationId xmlns:a16="http://schemas.microsoft.com/office/drawing/2014/main" id="{8F4955B9-0645-4B9A-8B60-36475C8D99DA}"/>
                  </a:ext>
                </a:extLst>
              </p:cNvPr>
              <p:cNvSpPr>
                <a:spLocks noChangeArrowheads="1"/>
              </p:cNvSpPr>
              <p:nvPr userDrawn="1"/>
            </p:nvSpPr>
            <p:spPr bwMode="auto">
              <a:xfrm>
                <a:off x="6895"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8" name="Oval 463">
                <a:extLst>
                  <a:ext uri="{FF2B5EF4-FFF2-40B4-BE49-F238E27FC236}">
                    <a16:creationId xmlns:a16="http://schemas.microsoft.com/office/drawing/2014/main" id="{03567C68-5C58-4020-B3D9-8502203726D8}"/>
                  </a:ext>
                </a:extLst>
              </p:cNvPr>
              <p:cNvSpPr>
                <a:spLocks noChangeArrowheads="1"/>
              </p:cNvSpPr>
              <p:nvPr userDrawn="1"/>
            </p:nvSpPr>
            <p:spPr bwMode="auto">
              <a:xfrm>
                <a:off x="6766"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9" name="Oval 464">
                <a:extLst>
                  <a:ext uri="{FF2B5EF4-FFF2-40B4-BE49-F238E27FC236}">
                    <a16:creationId xmlns:a16="http://schemas.microsoft.com/office/drawing/2014/main" id="{FA16EF9E-F104-4547-AFED-4628B9143AED}"/>
                  </a:ext>
                </a:extLst>
              </p:cNvPr>
              <p:cNvSpPr>
                <a:spLocks noChangeArrowheads="1"/>
              </p:cNvSpPr>
              <p:nvPr userDrawn="1"/>
            </p:nvSpPr>
            <p:spPr bwMode="auto">
              <a:xfrm>
                <a:off x="6766"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0" name="Oval 465">
                <a:extLst>
                  <a:ext uri="{FF2B5EF4-FFF2-40B4-BE49-F238E27FC236}">
                    <a16:creationId xmlns:a16="http://schemas.microsoft.com/office/drawing/2014/main" id="{4FC86EFE-0645-4F1F-AC32-A3DE52CADD41}"/>
                  </a:ext>
                </a:extLst>
              </p:cNvPr>
              <p:cNvSpPr>
                <a:spLocks noChangeArrowheads="1"/>
              </p:cNvSpPr>
              <p:nvPr userDrawn="1"/>
            </p:nvSpPr>
            <p:spPr bwMode="auto">
              <a:xfrm>
                <a:off x="6895"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1" name="Oval 466">
                <a:extLst>
                  <a:ext uri="{FF2B5EF4-FFF2-40B4-BE49-F238E27FC236}">
                    <a16:creationId xmlns:a16="http://schemas.microsoft.com/office/drawing/2014/main" id="{563947E1-0F7E-4682-BEB4-98F18CD05FBB}"/>
                  </a:ext>
                </a:extLst>
              </p:cNvPr>
              <p:cNvSpPr>
                <a:spLocks noChangeArrowheads="1"/>
              </p:cNvSpPr>
              <p:nvPr userDrawn="1"/>
            </p:nvSpPr>
            <p:spPr bwMode="auto">
              <a:xfrm>
                <a:off x="650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2" name="Oval 467">
                <a:extLst>
                  <a:ext uri="{FF2B5EF4-FFF2-40B4-BE49-F238E27FC236}">
                    <a16:creationId xmlns:a16="http://schemas.microsoft.com/office/drawing/2014/main" id="{E251A46B-8982-4B3C-B569-A85A70FE48CD}"/>
                  </a:ext>
                </a:extLst>
              </p:cNvPr>
              <p:cNvSpPr>
                <a:spLocks noChangeArrowheads="1"/>
              </p:cNvSpPr>
              <p:nvPr userDrawn="1"/>
            </p:nvSpPr>
            <p:spPr bwMode="auto">
              <a:xfrm>
                <a:off x="6636"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3" name="Oval 468">
                <a:extLst>
                  <a:ext uri="{FF2B5EF4-FFF2-40B4-BE49-F238E27FC236}">
                    <a16:creationId xmlns:a16="http://schemas.microsoft.com/office/drawing/2014/main" id="{8A51A6CD-E358-4076-B96D-1746964D1726}"/>
                  </a:ext>
                </a:extLst>
              </p:cNvPr>
              <p:cNvSpPr>
                <a:spLocks noChangeArrowheads="1"/>
              </p:cNvSpPr>
              <p:nvPr userDrawn="1"/>
            </p:nvSpPr>
            <p:spPr bwMode="auto">
              <a:xfrm>
                <a:off x="6636"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4" name="Oval 469">
                <a:extLst>
                  <a:ext uri="{FF2B5EF4-FFF2-40B4-BE49-F238E27FC236}">
                    <a16:creationId xmlns:a16="http://schemas.microsoft.com/office/drawing/2014/main" id="{3E88F4D7-FBA5-46A7-B24F-DE524FE676E8}"/>
                  </a:ext>
                </a:extLst>
              </p:cNvPr>
              <p:cNvSpPr>
                <a:spLocks noChangeArrowheads="1"/>
              </p:cNvSpPr>
              <p:nvPr userDrawn="1"/>
            </p:nvSpPr>
            <p:spPr bwMode="auto">
              <a:xfrm>
                <a:off x="6636"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5" name="Oval 470">
                <a:extLst>
                  <a:ext uri="{FF2B5EF4-FFF2-40B4-BE49-F238E27FC236}">
                    <a16:creationId xmlns:a16="http://schemas.microsoft.com/office/drawing/2014/main" id="{36AF2C5A-1EB3-4AB1-941C-66A3D4742586}"/>
                  </a:ext>
                </a:extLst>
              </p:cNvPr>
              <p:cNvSpPr>
                <a:spLocks noChangeArrowheads="1"/>
              </p:cNvSpPr>
              <p:nvPr userDrawn="1"/>
            </p:nvSpPr>
            <p:spPr bwMode="auto">
              <a:xfrm>
                <a:off x="650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6" name="Oval 471">
                <a:extLst>
                  <a:ext uri="{FF2B5EF4-FFF2-40B4-BE49-F238E27FC236}">
                    <a16:creationId xmlns:a16="http://schemas.microsoft.com/office/drawing/2014/main" id="{42C2B3EA-6850-4607-8D3A-8703B902A515}"/>
                  </a:ext>
                </a:extLst>
              </p:cNvPr>
              <p:cNvSpPr>
                <a:spLocks noChangeArrowheads="1"/>
              </p:cNvSpPr>
              <p:nvPr userDrawn="1"/>
            </p:nvSpPr>
            <p:spPr bwMode="auto">
              <a:xfrm>
                <a:off x="650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7" name="Oval 472">
                <a:extLst>
                  <a:ext uri="{FF2B5EF4-FFF2-40B4-BE49-F238E27FC236}">
                    <a16:creationId xmlns:a16="http://schemas.microsoft.com/office/drawing/2014/main" id="{DFB43D33-07FB-451E-A696-169E47D7CD30}"/>
                  </a:ext>
                </a:extLst>
              </p:cNvPr>
              <p:cNvSpPr>
                <a:spLocks noChangeArrowheads="1"/>
              </p:cNvSpPr>
              <p:nvPr userDrawn="1"/>
            </p:nvSpPr>
            <p:spPr bwMode="auto">
              <a:xfrm>
                <a:off x="650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8" name="Oval 473">
                <a:extLst>
                  <a:ext uri="{FF2B5EF4-FFF2-40B4-BE49-F238E27FC236}">
                    <a16:creationId xmlns:a16="http://schemas.microsoft.com/office/drawing/2014/main" id="{470A4C03-2E32-47A9-B9EE-8EA62BD7CE21}"/>
                  </a:ext>
                </a:extLst>
              </p:cNvPr>
              <p:cNvSpPr>
                <a:spLocks noChangeArrowheads="1"/>
              </p:cNvSpPr>
              <p:nvPr userDrawn="1"/>
            </p:nvSpPr>
            <p:spPr bwMode="auto">
              <a:xfrm>
                <a:off x="650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9" name="Oval 474">
                <a:extLst>
                  <a:ext uri="{FF2B5EF4-FFF2-40B4-BE49-F238E27FC236}">
                    <a16:creationId xmlns:a16="http://schemas.microsoft.com/office/drawing/2014/main" id="{574151C7-79CD-4059-BA07-D27B8558261E}"/>
                  </a:ext>
                </a:extLst>
              </p:cNvPr>
              <p:cNvSpPr>
                <a:spLocks noChangeArrowheads="1"/>
              </p:cNvSpPr>
              <p:nvPr userDrawn="1"/>
            </p:nvSpPr>
            <p:spPr bwMode="auto">
              <a:xfrm>
                <a:off x="637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0" name="Oval 475">
                <a:extLst>
                  <a:ext uri="{FF2B5EF4-FFF2-40B4-BE49-F238E27FC236}">
                    <a16:creationId xmlns:a16="http://schemas.microsoft.com/office/drawing/2014/main" id="{8833B7F7-BBFD-46AE-9967-FBDAEDA88738}"/>
                  </a:ext>
                </a:extLst>
              </p:cNvPr>
              <p:cNvSpPr>
                <a:spLocks noChangeArrowheads="1"/>
              </p:cNvSpPr>
              <p:nvPr userDrawn="1"/>
            </p:nvSpPr>
            <p:spPr bwMode="auto">
              <a:xfrm>
                <a:off x="6377"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1" name="Oval 476">
                <a:extLst>
                  <a:ext uri="{FF2B5EF4-FFF2-40B4-BE49-F238E27FC236}">
                    <a16:creationId xmlns:a16="http://schemas.microsoft.com/office/drawing/2014/main" id="{A454AADC-A526-4DCF-8E46-CAB1780ECE76}"/>
                  </a:ext>
                </a:extLst>
              </p:cNvPr>
              <p:cNvSpPr>
                <a:spLocks noChangeArrowheads="1"/>
              </p:cNvSpPr>
              <p:nvPr userDrawn="1"/>
            </p:nvSpPr>
            <p:spPr bwMode="auto">
              <a:xfrm>
                <a:off x="6377"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2" name="Oval 477">
                <a:extLst>
                  <a:ext uri="{FF2B5EF4-FFF2-40B4-BE49-F238E27FC236}">
                    <a16:creationId xmlns:a16="http://schemas.microsoft.com/office/drawing/2014/main" id="{B1373377-8350-48DD-B416-FBB0F6DE97C9}"/>
                  </a:ext>
                </a:extLst>
              </p:cNvPr>
              <p:cNvSpPr>
                <a:spLocks noChangeArrowheads="1"/>
              </p:cNvSpPr>
              <p:nvPr userDrawn="1"/>
            </p:nvSpPr>
            <p:spPr bwMode="auto">
              <a:xfrm>
                <a:off x="6247"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3" name="Oval 478">
                <a:extLst>
                  <a:ext uri="{FF2B5EF4-FFF2-40B4-BE49-F238E27FC236}">
                    <a16:creationId xmlns:a16="http://schemas.microsoft.com/office/drawing/2014/main" id="{06B6299F-70E3-428B-B826-F9C9584AE4D7}"/>
                  </a:ext>
                </a:extLst>
              </p:cNvPr>
              <p:cNvSpPr>
                <a:spLocks noChangeArrowheads="1"/>
              </p:cNvSpPr>
              <p:nvPr userDrawn="1"/>
            </p:nvSpPr>
            <p:spPr bwMode="auto">
              <a:xfrm>
                <a:off x="6118"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4" name="Oval 479">
                <a:extLst>
                  <a:ext uri="{FF2B5EF4-FFF2-40B4-BE49-F238E27FC236}">
                    <a16:creationId xmlns:a16="http://schemas.microsoft.com/office/drawing/2014/main" id="{E4E2395D-8FE1-4508-BEE1-FF8D1E58EF6F}"/>
                  </a:ext>
                </a:extLst>
              </p:cNvPr>
              <p:cNvSpPr>
                <a:spLocks noChangeArrowheads="1"/>
              </p:cNvSpPr>
              <p:nvPr userDrawn="1"/>
            </p:nvSpPr>
            <p:spPr bwMode="auto">
              <a:xfrm>
                <a:off x="5988"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5" name="Oval 480">
                <a:extLst>
                  <a:ext uri="{FF2B5EF4-FFF2-40B4-BE49-F238E27FC236}">
                    <a16:creationId xmlns:a16="http://schemas.microsoft.com/office/drawing/2014/main" id="{5F9754FD-D5E5-41F9-A5AB-B6F7D5D2EC86}"/>
                  </a:ext>
                </a:extLst>
              </p:cNvPr>
              <p:cNvSpPr>
                <a:spLocks noChangeArrowheads="1"/>
              </p:cNvSpPr>
              <p:nvPr userDrawn="1"/>
            </p:nvSpPr>
            <p:spPr bwMode="auto">
              <a:xfrm>
                <a:off x="585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6" name="Oval 481">
                <a:extLst>
                  <a:ext uri="{FF2B5EF4-FFF2-40B4-BE49-F238E27FC236}">
                    <a16:creationId xmlns:a16="http://schemas.microsoft.com/office/drawing/2014/main" id="{F256F127-5F3D-4A1C-AD9F-087098B89297}"/>
                  </a:ext>
                </a:extLst>
              </p:cNvPr>
              <p:cNvSpPr>
                <a:spLocks noChangeArrowheads="1"/>
              </p:cNvSpPr>
              <p:nvPr userDrawn="1"/>
            </p:nvSpPr>
            <p:spPr bwMode="auto">
              <a:xfrm>
                <a:off x="572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7" name="Oval 482">
                <a:extLst>
                  <a:ext uri="{FF2B5EF4-FFF2-40B4-BE49-F238E27FC236}">
                    <a16:creationId xmlns:a16="http://schemas.microsoft.com/office/drawing/2014/main" id="{6B84C71B-02F4-450D-92D2-E799BD854E92}"/>
                  </a:ext>
                </a:extLst>
              </p:cNvPr>
              <p:cNvSpPr>
                <a:spLocks noChangeArrowheads="1"/>
              </p:cNvSpPr>
              <p:nvPr userDrawn="1"/>
            </p:nvSpPr>
            <p:spPr bwMode="auto">
              <a:xfrm>
                <a:off x="5599"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8" name="Oval 483">
                <a:extLst>
                  <a:ext uri="{FF2B5EF4-FFF2-40B4-BE49-F238E27FC236}">
                    <a16:creationId xmlns:a16="http://schemas.microsoft.com/office/drawing/2014/main" id="{D77CF554-3CFA-40D1-AFE6-111491737C77}"/>
                  </a:ext>
                </a:extLst>
              </p:cNvPr>
              <p:cNvSpPr>
                <a:spLocks noChangeArrowheads="1"/>
              </p:cNvSpPr>
              <p:nvPr userDrawn="1"/>
            </p:nvSpPr>
            <p:spPr bwMode="auto">
              <a:xfrm>
                <a:off x="5470"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9" name="Oval 484">
                <a:extLst>
                  <a:ext uri="{FF2B5EF4-FFF2-40B4-BE49-F238E27FC236}">
                    <a16:creationId xmlns:a16="http://schemas.microsoft.com/office/drawing/2014/main" id="{794B10D1-2A3E-4368-A048-F66CABFE7039}"/>
                  </a:ext>
                </a:extLst>
              </p:cNvPr>
              <p:cNvSpPr>
                <a:spLocks noChangeArrowheads="1"/>
              </p:cNvSpPr>
              <p:nvPr userDrawn="1"/>
            </p:nvSpPr>
            <p:spPr bwMode="auto">
              <a:xfrm>
                <a:off x="534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0" name="Oval 485">
                <a:extLst>
                  <a:ext uri="{FF2B5EF4-FFF2-40B4-BE49-F238E27FC236}">
                    <a16:creationId xmlns:a16="http://schemas.microsoft.com/office/drawing/2014/main" id="{1605B66F-287F-4334-A8FB-F5E0409D8BE5}"/>
                  </a:ext>
                </a:extLst>
              </p:cNvPr>
              <p:cNvSpPr>
                <a:spLocks noChangeArrowheads="1"/>
              </p:cNvSpPr>
              <p:nvPr userDrawn="1"/>
            </p:nvSpPr>
            <p:spPr bwMode="auto">
              <a:xfrm>
                <a:off x="534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1" name="Oval 486">
                <a:extLst>
                  <a:ext uri="{FF2B5EF4-FFF2-40B4-BE49-F238E27FC236}">
                    <a16:creationId xmlns:a16="http://schemas.microsoft.com/office/drawing/2014/main" id="{B99144E3-7D4A-4570-B86A-EA5131946F5C}"/>
                  </a:ext>
                </a:extLst>
              </p:cNvPr>
              <p:cNvSpPr>
                <a:spLocks noChangeArrowheads="1"/>
              </p:cNvSpPr>
              <p:nvPr userDrawn="1"/>
            </p:nvSpPr>
            <p:spPr bwMode="auto">
              <a:xfrm>
                <a:off x="521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2" name="Oval 487">
                <a:extLst>
                  <a:ext uri="{FF2B5EF4-FFF2-40B4-BE49-F238E27FC236}">
                    <a16:creationId xmlns:a16="http://schemas.microsoft.com/office/drawing/2014/main" id="{4466E044-F5D7-4182-B01C-6FBC49D17364}"/>
                  </a:ext>
                </a:extLst>
              </p:cNvPr>
              <p:cNvSpPr>
                <a:spLocks noChangeArrowheads="1"/>
              </p:cNvSpPr>
              <p:nvPr userDrawn="1"/>
            </p:nvSpPr>
            <p:spPr bwMode="auto">
              <a:xfrm>
                <a:off x="508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3" name="Oval 488">
                <a:extLst>
                  <a:ext uri="{FF2B5EF4-FFF2-40B4-BE49-F238E27FC236}">
                    <a16:creationId xmlns:a16="http://schemas.microsoft.com/office/drawing/2014/main" id="{3D9246C0-C92D-47AD-A93D-49EBB8C21669}"/>
                  </a:ext>
                </a:extLst>
              </p:cNvPr>
              <p:cNvSpPr>
                <a:spLocks noChangeArrowheads="1"/>
              </p:cNvSpPr>
              <p:nvPr userDrawn="1"/>
            </p:nvSpPr>
            <p:spPr bwMode="auto">
              <a:xfrm>
                <a:off x="508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4" name="Oval 489">
                <a:extLst>
                  <a:ext uri="{FF2B5EF4-FFF2-40B4-BE49-F238E27FC236}">
                    <a16:creationId xmlns:a16="http://schemas.microsoft.com/office/drawing/2014/main" id="{FB17B3AD-D1EA-42F4-8AA9-A5FECDE7E923}"/>
                  </a:ext>
                </a:extLst>
              </p:cNvPr>
              <p:cNvSpPr>
                <a:spLocks noChangeArrowheads="1"/>
              </p:cNvSpPr>
              <p:nvPr userDrawn="1"/>
            </p:nvSpPr>
            <p:spPr bwMode="auto">
              <a:xfrm>
                <a:off x="495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5" name="Oval 490">
                <a:extLst>
                  <a:ext uri="{FF2B5EF4-FFF2-40B4-BE49-F238E27FC236}">
                    <a16:creationId xmlns:a16="http://schemas.microsoft.com/office/drawing/2014/main" id="{06F81EEA-9EEF-4D79-910C-8493A803F66A}"/>
                  </a:ext>
                </a:extLst>
              </p:cNvPr>
              <p:cNvSpPr>
                <a:spLocks noChangeArrowheads="1"/>
              </p:cNvSpPr>
              <p:nvPr userDrawn="1"/>
            </p:nvSpPr>
            <p:spPr bwMode="auto">
              <a:xfrm>
                <a:off x="4822"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6" name="Oval 491">
                <a:extLst>
                  <a:ext uri="{FF2B5EF4-FFF2-40B4-BE49-F238E27FC236}">
                    <a16:creationId xmlns:a16="http://schemas.microsoft.com/office/drawing/2014/main" id="{D236BDF9-D29C-4A3B-944A-2718A2635BD2}"/>
                  </a:ext>
                </a:extLst>
              </p:cNvPr>
              <p:cNvSpPr>
                <a:spLocks noChangeArrowheads="1"/>
              </p:cNvSpPr>
              <p:nvPr userDrawn="1"/>
            </p:nvSpPr>
            <p:spPr bwMode="auto">
              <a:xfrm>
                <a:off x="469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7" name="Oval 492">
                <a:extLst>
                  <a:ext uri="{FF2B5EF4-FFF2-40B4-BE49-F238E27FC236}">
                    <a16:creationId xmlns:a16="http://schemas.microsoft.com/office/drawing/2014/main" id="{A1A221D3-794F-4325-8591-818484463455}"/>
                  </a:ext>
                </a:extLst>
              </p:cNvPr>
              <p:cNvSpPr>
                <a:spLocks noChangeArrowheads="1"/>
              </p:cNvSpPr>
              <p:nvPr userDrawn="1"/>
            </p:nvSpPr>
            <p:spPr bwMode="auto">
              <a:xfrm>
                <a:off x="469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8" name="Oval 493">
                <a:extLst>
                  <a:ext uri="{FF2B5EF4-FFF2-40B4-BE49-F238E27FC236}">
                    <a16:creationId xmlns:a16="http://schemas.microsoft.com/office/drawing/2014/main" id="{8F3EACC0-2CCF-4298-A19C-90A5BD5105F5}"/>
                  </a:ext>
                </a:extLst>
              </p:cNvPr>
              <p:cNvSpPr>
                <a:spLocks noChangeArrowheads="1"/>
              </p:cNvSpPr>
              <p:nvPr userDrawn="1"/>
            </p:nvSpPr>
            <p:spPr bwMode="auto">
              <a:xfrm>
                <a:off x="456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9" name="Oval 494">
                <a:extLst>
                  <a:ext uri="{FF2B5EF4-FFF2-40B4-BE49-F238E27FC236}">
                    <a16:creationId xmlns:a16="http://schemas.microsoft.com/office/drawing/2014/main" id="{95922DE1-A3E2-46C3-9F03-14C9E522FC68}"/>
                  </a:ext>
                </a:extLst>
              </p:cNvPr>
              <p:cNvSpPr>
                <a:spLocks noChangeArrowheads="1"/>
              </p:cNvSpPr>
              <p:nvPr userDrawn="1"/>
            </p:nvSpPr>
            <p:spPr bwMode="auto">
              <a:xfrm>
                <a:off x="456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0" name="Oval 495">
                <a:extLst>
                  <a:ext uri="{FF2B5EF4-FFF2-40B4-BE49-F238E27FC236}">
                    <a16:creationId xmlns:a16="http://schemas.microsoft.com/office/drawing/2014/main" id="{04A1A640-DDF9-4E68-9148-699BD885181F}"/>
                  </a:ext>
                </a:extLst>
              </p:cNvPr>
              <p:cNvSpPr>
                <a:spLocks noChangeArrowheads="1"/>
              </p:cNvSpPr>
              <p:nvPr userDrawn="1"/>
            </p:nvSpPr>
            <p:spPr bwMode="auto">
              <a:xfrm>
                <a:off x="456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1" name="Oval 496">
                <a:extLst>
                  <a:ext uri="{FF2B5EF4-FFF2-40B4-BE49-F238E27FC236}">
                    <a16:creationId xmlns:a16="http://schemas.microsoft.com/office/drawing/2014/main" id="{3ABC0A7A-B93B-4AA0-AE39-F3D2F33E2FD5}"/>
                  </a:ext>
                </a:extLst>
              </p:cNvPr>
              <p:cNvSpPr>
                <a:spLocks noChangeArrowheads="1"/>
              </p:cNvSpPr>
              <p:nvPr userDrawn="1"/>
            </p:nvSpPr>
            <p:spPr bwMode="auto">
              <a:xfrm>
                <a:off x="4433"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2" name="Oval 497">
                <a:extLst>
                  <a:ext uri="{FF2B5EF4-FFF2-40B4-BE49-F238E27FC236}">
                    <a16:creationId xmlns:a16="http://schemas.microsoft.com/office/drawing/2014/main" id="{0F15F5C7-386C-44FD-8550-C01A99B6B7D6}"/>
                  </a:ext>
                </a:extLst>
              </p:cNvPr>
              <p:cNvSpPr>
                <a:spLocks noChangeArrowheads="1"/>
              </p:cNvSpPr>
              <p:nvPr userDrawn="1"/>
            </p:nvSpPr>
            <p:spPr bwMode="auto">
              <a:xfrm>
                <a:off x="4433"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3" name="Oval 498">
                <a:extLst>
                  <a:ext uri="{FF2B5EF4-FFF2-40B4-BE49-F238E27FC236}">
                    <a16:creationId xmlns:a16="http://schemas.microsoft.com/office/drawing/2014/main" id="{745FA42B-82AD-44E6-9FF4-96C06204C970}"/>
                  </a:ext>
                </a:extLst>
              </p:cNvPr>
              <p:cNvSpPr>
                <a:spLocks noChangeArrowheads="1"/>
              </p:cNvSpPr>
              <p:nvPr userDrawn="1"/>
            </p:nvSpPr>
            <p:spPr bwMode="auto">
              <a:xfrm>
                <a:off x="4304"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4" name="Oval 499">
                <a:extLst>
                  <a:ext uri="{FF2B5EF4-FFF2-40B4-BE49-F238E27FC236}">
                    <a16:creationId xmlns:a16="http://schemas.microsoft.com/office/drawing/2014/main" id="{7727BC4A-8369-4563-89F0-32F8BA739206}"/>
                  </a:ext>
                </a:extLst>
              </p:cNvPr>
              <p:cNvSpPr>
                <a:spLocks noChangeArrowheads="1"/>
              </p:cNvSpPr>
              <p:nvPr userDrawn="1"/>
            </p:nvSpPr>
            <p:spPr bwMode="auto">
              <a:xfrm>
                <a:off x="4304"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5" name="Oval 500">
                <a:extLst>
                  <a:ext uri="{FF2B5EF4-FFF2-40B4-BE49-F238E27FC236}">
                    <a16:creationId xmlns:a16="http://schemas.microsoft.com/office/drawing/2014/main" id="{1EC10DC3-DDDA-436A-ACC2-781F12E6CA45}"/>
                  </a:ext>
                </a:extLst>
              </p:cNvPr>
              <p:cNvSpPr>
                <a:spLocks noChangeArrowheads="1"/>
              </p:cNvSpPr>
              <p:nvPr userDrawn="1"/>
            </p:nvSpPr>
            <p:spPr bwMode="auto">
              <a:xfrm>
                <a:off x="4304"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6" name="Oval 501">
                <a:extLst>
                  <a:ext uri="{FF2B5EF4-FFF2-40B4-BE49-F238E27FC236}">
                    <a16:creationId xmlns:a16="http://schemas.microsoft.com/office/drawing/2014/main" id="{ED75F560-B272-4771-A683-B0D21E309A4E}"/>
                  </a:ext>
                </a:extLst>
              </p:cNvPr>
              <p:cNvSpPr>
                <a:spLocks noChangeArrowheads="1"/>
              </p:cNvSpPr>
              <p:nvPr userDrawn="1"/>
            </p:nvSpPr>
            <p:spPr bwMode="auto">
              <a:xfrm>
                <a:off x="4304"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7" name="Oval 502">
                <a:extLst>
                  <a:ext uri="{FF2B5EF4-FFF2-40B4-BE49-F238E27FC236}">
                    <a16:creationId xmlns:a16="http://schemas.microsoft.com/office/drawing/2014/main" id="{6D666B6A-43D2-4C02-BD2F-1AC344E66E86}"/>
                  </a:ext>
                </a:extLst>
              </p:cNvPr>
              <p:cNvSpPr>
                <a:spLocks noChangeArrowheads="1"/>
              </p:cNvSpPr>
              <p:nvPr userDrawn="1"/>
            </p:nvSpPr>
            <p:spPr bwMode="auto">
              <a:xfrm>
                <a:off x="4433"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8" name="Oval 503">
                <a:extLst>
                  <a:ext uri="{FF2B5EF4-FFF2-40B4-BE49-F238E27FC236}">
                    <a16:creationId xmlns:a16="http://schemas.microsoft.com/office/drawing/2014/main" id="{0C83B663-CE75-4887-80FA-0BECB83B6954}"/>
                  </a:ext>
                </a:extLst>
              </p:cNvPr>
              <p:cNvSpPr>
                <a:spLocks noChangeArrowheads="1"/>
              </p:cNvSpPr>
              <p:nvPr userDrawn="1"/>
            </p:nvSpPr>
            <p:spPr bwMode="auto">
              <a:xfrm>
                <a:off x="456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9" name="Oval 504">
                <a:extLst>
                  <a:ext uri="{FF2B5EF4-FFF2-40B4-BE49-F238E27FC236}">
                    <a16:creationId xmlns:a16="http://schemas.microsoft.com/office/drawing/2014/main" id="{0B48AF02-712A-4851-9ABF-648B4BE80AAC}"/>
                  </a:ext>
                </a:extLst>
              </p:cNvPr>
              <p:cNvSpPr>
                <a:spLocks noChangeArrowheads="1"/>
              </p:cNvSpPr>
              <p:nvPr userDrawn="1"/>
            </p:nvSpPr>
            <p:spPr bwMode="auto">
              <a:xfrm>
                <a:off x="469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0" name="Oval 505">
                <a:extLst>
                  <a:ext uri="{FF2B5EF4-FFF2-40B4-BE49-F238E27FC236}">
                    <a16:creationId xmlns:a16="http://schemas.microsoft.com/office/drawing/2014/main" id="{DBE464E6-3B1B-4FFE-A0ED-2224F34C736D}"/>
                  </a:ext>
                </a:extLst>
              </p:cNvPr>
              <p:cNvSpPr>
                <a:spLocks noChangeArrowheads="1"/>
              </p:cNvSpPr>
              <p:nvPr userDrawn="1"/>
            </p:nvSpPr>
            <p:spPr bwMode="auto">
              <a:xfrm>
                <a:off x="4822"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1" name="Oval 506">
                <a:extLst>
                  <a:ext uri="{FF2B5EF4-FFF2-40B4-BE49-F238E27FC236}">
                    <a16:creationId xmlns:a16="http://schemas.microsoft.com/office/drawing/2014/main" id="{E8BE7E48-36FE-4B30-89E5-01165473E3FE}"/>
                  </a:ext>
                </a:extLst>
              </p:cNvPr>
              <p:cNvSpPr>
                <a:spLocks noChangeArrowheads="1"/>
              </p:cNvSpPr>
              <p:nvPr userDrawn="1"/>
            </p:nvSpPr>
            <p:spPr bwMode="auto">
              <a:xfrm>
                <a:off x="495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2" name="Oval 507">
                <a:extLst>
                  <a:ext uri="{FF2B5EF4-FFF2-40B4-BE49-F238E27FC236}">
                    <a16:creationId xmlns:a16="http://schemas.microsoft.com/office/drawing/2014/main" id="{DDC25CDA-081D-4241-A4E2-CD41B4FBF287}"/>
                  </a:ext>
                </a:extLst>
              </p:cNvPr>
              <p:cNvSpPr>
                <a:spLocks noChangeArrowheads="1"/>
              </p:cNvSpPr>
              <p:nvPr userDrawn="1"/>
            </p:nvSpPr>
            <p:spPr bwMode="auto">
              <a:xfrm>
                <a:off x="495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3" name="Oval 508">
                <a:extLst>
                  <a:ext uri="{FF2B5EF4-FFF2-40B4-BE49-F238E27FC236}">
                    <a16:creationId xmlns:a16="http://schemas.microsoft.com/office/drawing/2014/main" id="{1CC0CE6A-105B-4C17-B347-583DE2DF851E}"/>
                  </a:ext>
                </a:extLst>
              </p:cNvPr>
              <p:cNvSpPr>
                <a:spLocks noChangeArrowheads="1"/>
              </p:cNvSpPr>
              <p:nvPr userDrawn="1"/>
            </p:nvSpPr>
            <p:spPr bwMode="auto">
              <a:xfrm>
                <a:off x="508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4" name="Oval 509">
                <a:extLst>
                  <a:ext uri="{FF2B5EF4-FFF2-40B4-BE49-F238E27FC236}">
                    <a16:creationId xmlns:a16="http://schemas.microsoft.com/office/drawing/2014/main" id="{C2657D52-9537-4A8C-B08A-17A50AE3A52C}"/>
                  </a:ext>
                </a:extLst>
              </p:cNvPr>
              <p:cNvSpPr>
                <a:spLocks noChangeArrowheads="1"/>
              </p:cNvSpPr>
              <p:nvPr userDrawn="1"/>
            </p:nvSpPr>
            <p:spPr bwMode="auto">
              <a:xfrm>
                <a:off x="521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5" name="Oval 510">
                <a:extLst>
                  <a:ext uri="{FF2B5EF4-FFF2-40B4-BE49-F238E27FC236}">
                    <a16:creationId xmlns:a16="http://schemas.microsoft.com/office/drawing/2014/main" id="{FD309D8C-9DE9-4BB5-899C-E3F0D42C7E73}"/>
                  </a:ext>
                </a:extLst>
              </p:cNvPr>
              <p:cNvSpPr>
                <a:spLocks noChangeArrowheads="1"/>
              </p:cNvSpPr>
              <p:nvPr userDrawn="1"/>
            </p:nvSpPr>
            <p:spPr bwMode="auto">
              <a:xfrm>
                <a:off x="534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6" name="Oval 511">
                <a:extLst>
                  <a:ext uri="{FF2B5EF4-FFF2-40B4-BE49-F238E27FC236}">
                    <a16:creationId xmlns:a16="http://schemas.microsoft.com/office/drawing/2014/main" id="{4057FAB0-23C1-431B-A706-E34021FE22BA}"/>
                  </a:ext>
                </a:extLst>
              </p:cNvPr>
              <p:cNvSpPr>
                <a:spLocks noChangeArrowheads="1"/>
              </p:cNvSpPr>
              <p:nvPr userDrawn="1"/>
            </p:nvSpPr>
            <p:spPr bwMode="auto">
              <a:xfrm>
                <a:off x="534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7" name="Oval 512">
                <a:extLst>
                  <a:ext uri="{FF2B5EF4-FFF2-40B4-BE49-F238E27FC236}">
                    <a16:creationId xmlns:a16="http://schemas.microsoft.com/office/drawing/2014/main" id="{35D30E38-971D-420E-98ED-B8A0A767F09E}"/>
                  </a:ext>
                </a:extLst>
              </p:cNvPr>
              <p:cNvSpPr>
                <a:spLocks noChangeArrowheads="1"/>
              </p:cNvSpPr>
              <p:nvPr userDrawn="1"/>
            </p:nvSpPr>
            <p:spPr bwMode="auto">
              <a:xfrm>
                <a:off x="5470"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8" name="Oval 513">
                <a:extLst>
                  <a:ext uri="{FF2B5EF4-FFF2-40B4-BE49-F238E27FC236}">
                    <a16:creationId xmlns:a16="http://schemas.microsoft.com/office/drawing/2014/main" id="{10EDFC3D-C033-4E9F-8B37-F0DF4F6FF978}"/>
                  </a:ext>
                </a:extLst>
              </p:cNvPr>
              <p:cNvSpPr>
                <a:spLocks noChangeArrowheads="1"/>
              </p:cNvSpPr>
              <p:nvPr userDrawn="1"/>
            </p:nvSpPr>
            <p:spPr bwMode="auto">
              <a:xfrm>
                <a:off x="5470"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9" name="Oval 514">
                <a:extLst>
                  <a:ext uri="{FF2B5EF4-FFF2-40B4-BE49-F238E27FC236}">
                    <a16:creationId xmlns:a16="http://schemas.microsoft.com/office/drawing/2014/main" id="{27D0329B-DE74-4AE9-B2E2-48EE02AD95EF}"/>
                  </a:ext>
                </a:extLst>
              </p:cNvPr>
              <p:cNvSpPr>
                <a:spLocks noChangeArrowheads="1"/>
              </p:cNvSpPr>
              <p:nvPr userDrawn="1"/>
            </p:nvSpPr>
            <p:spPr bwMode="auto">
              <a:xfrm>
                <a:off x="5470"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0" name="Oval 515">
                <a:extLst>
                  <a:ext uri="{FF2B5EF4-FFF2-40B4-BE49-F238E27FC236}">
                    <a16:creationId xmlns:a16="http://schemas.microsoft.com/office/drawing/2014/main" id="{69FADBDB-6167-41B2-8545-C09A67A1C9AA}"/>
                  </a:ext>
                </a:extLst>
              </p:cNvPr>
              <p:cNvSpPr>
                <a:spLocks noChangeArrowheads="1"/>
              </p:cNvSpPr>
              <p:nvPr userDrawn="1"/>
            </p:nvSpPr>
            <p:spPr bwMode="auto">
              <a:xfrm>
                <a:off x="5470"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1" name="Oval 516">
                <a:extLst>
                  <a:ext uri="{FF2B5EF4-FFF2-40B4-BE49-F238E27FC236}">
                    <a16:creationId xmlns:a16="http://schemas.microsoft.com/office/drawing/2014/main" id="{A52BE0C0-4365-466E-BC95-B199C96D97E7}"/>
                  </a:ext>
                </a:extLst>
              </p:cNvPr>
              <p:cNvSpPr>
                <a:spLocks noChangeArrowheads="1"/>
              </p:cNvSpPr>
              <p:nvPr userDrawn="1"/>
            </p:nvSpPr>
            <p:spPr bwMode="auto">
              <a:xfrm>
                <a:off x="5599"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2" name="Oval 517">
                <a:extLst>
                  <a:ext uri="{FF2B5EF4-FFF2-40B4-BE49-F238E27FC236}">
                    <a16:creationId xmlns:a16="http://schemas.microsoft.com/office/drawing/2014/main" id="{25764370-2544-412B-B015-FA335B257F61}"/>
                  </a:ext>
                </a:extLst>
              </p:cNvPr>
              <p:cNvSpPr>
                <a:spLocks noChangeArrowheads="1"/>
              </p:cNvSpPr>
              <p:nvPr userDrawn="1"/>
            </p:nvSpPr>
            <p:spPr bwMode="auto">
              <a:xfrm>
                <a:off x="5599"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3" name="Oval 518">
                <a:extLst>
                  <a:ext uri="{FF2B5EF4-FFF2-40B4-BE49-F238E27FC236}">
                    <a16:creationId xmlns:a16="http://schemas.microsoft.com/office/drawing/2014/main" id="{241B2EBE-5890-4416-B40F-EB74CAD33236}"/>
                  </a:ext>
                </a:extLst>
              </p:cNvPr>
              <p:cNvSpPr>
                <a:spLocks noChangeArrowheads="1"/>
              </p:cNvSpPr>
              <p:nvPr userDrawn="1"/>
            </p:nvSpPr>
            <p:spPr bwMode="auto">
              <a:xfrm>
                <a:off x="572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4" name="Oval 519">
                <a:extLst>
                  <a:ext uri="{FF2B5EF4-FFF2-40B4-BE49-F238E27FC236}">
                    <a16:creationId xmlns:a16="http://schemas.microsoft.com/office/drawing/2014/main" id="{705CC457-4273-4E41-9CEA-B46B788C8157}"/>
                  </a:ext>
                </a:extLst>
              </p:cNvPr>
              <p:cNvSpPr>
                <a:spLocks noChangeArrowheads="1"/>
              </p:cNvSpPr>
              <p:nvPr userDrawn="1"/>
            </p:nvSpPr>
            <p:spPr bwMode="auto">
              <a:xfrm>
                <a:off x="572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5" name="Oval 520">
                <a:extLst>
                  <a:ext uri="{FF2B5EF4-FFF2-40B4-BE49-F238E27FC236}">
                    <a16:creationId xmlns:a16="http://schemas.microsoft.com/office/drawing/2014/main" id="{021F624E-E50E-467F-A1C8-F0B6A4A28126}"/>
                  </a:ext>
                </a:extLst>
              </p:cNvPr>
              <p:cNvSpPr>
                <a:spLocks noChangeArrowheads="1"/>
              </p:cNvSpPr>
              <p:nvPr userDrawn="1"/>
            </p:nvSpPr>
            <p:spPr bwMode="auto">
              <a:xfrm>
                <a:off x="572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6" name="Oval 521">
                <a:extLst>
                  <a:ext uri="{FF2B5EF4-FFF2-40B4-BE49-F238E27FC236}">
                    <a16:creationId xmlns:a16="http://schemas.microsoft.com/office/drawing/2014/main" id="{8E343C19-7201-4C07-A486-CDB510F8A652}"/>
                  </a:ext>
                </a:extLst>
              </p:cNvPr>
              <p:cNvSpPr>
                <a:spLocks noChangeArrowheads="1"/>
              </p:cNvSpPr>
              <p:nvPr userDrawn="1"/>
            </p:nvSpPr>
            <p:spPr bwMode="auto">
              <a:xfrm>
                <a:off x="572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7" name="Oval 522">
                <a:extLst>
                  <a:ext uri="{FF2B5EF4-FFF2-40B4-BE49-F238E27FC236}">
                    <a16:creationId xmlns:a16="http://schemas.microsoft.com/office/drawing/2014/main" id="{99B31B09-ECE2-4B52-B79F-32E1E51913A7}"/>
                  </a:ext>
                </a:extLst>
              </p:cNvPr>
              <p:cNvSpPr>
                <a:spLocks noChangeArrowheads="1"/>
              </p:cNvSpPr>
              <p:nvPr userDrawn="1"/>
            </p:nvSpPr>
            <p:spPr bwMode="auto">
              <a:xfrm>
                <a:off x="572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8" name="Oval 523">
                <a:extLst>
                  <a:ext uri="{FF2B5EF4-FFF2-40B4-BE49-F238E27FC236}">
                    <a16:creationId xmlns:a16="http://schemas.microsoft.com/office/drawing/2014/main" id="{68391BEE-9FFD-46A7-8378-3CDFA8249B32}"/>
                  </a:ext>
                </a:extLst>
              </p:cNvPr>
              <p:cNvSpPr>
                <a:spLocks noChangeArrowheads="1"/>
              </p:cNvSpPr>
              <p:nvPr userDrawn="1"/>
            </p:nvSpPr>
            <p:spPr bwMode="auto">
              <a:xfrm>
                <a:off x="572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9" name="Oval 524">
                <a:extLst>
                  <a:ext uri="{FF2B5EF4-FFF2-40B4-BE49-F238E27FC236}">
                    <a16:creationId xmlns:a16="http://schemas.microsoft.com/office/drawing/2014/main" id="{C4019E18-62FF-4646-91F8-3C2835D93F40}"/>
                  </a:ext>
                </a:extLst>
              </p:cNvPr>
              <p:cNvSpPr>
                <a:spLocks noChangeArrowheads="1"/>
              </p:cNvSpPr>
              <p:nvPr userDrawn="1"/>
            </p:nvSpPr>
            <p:spPr bwMode="auto">
              <a:xfrm>
                <a:off x="572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0" name="Oval 525">
                <a:extLst>
                  <a:ext uri="{FF2B5EF4-FFF2-40B4-BE49-F238E27FC236}">
                    <a16:creationId xmlns:a16="http://schemas.microsoft.com/office/drawing/2014/main" id="{076D4EDB-D29A-4841-8CB2-1927FA4911E8}"/>
                  </a:ext>
                </a:extLst>
              </p:cNvPr>
              <p:cNvSpPr>
                <a:spLocks noChangeArrowheads="1"/>
              </p:cNvSpPr>
              <p:nvPr userDrawn="1"/>
            </p:nvSpPr>
            <p:spPr bwMode="auto">
              <a:xfrm>
                <a:off x="572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1" name="Oval 526">
                <a:extLst>
                  <a:ext uri="{FF2B5EF4-FFF2-40B4-BE49-F238E27FC236}">
                    <a16:creationId xmlns:a16="http://schemas.microsoft.com/office/drawing/2014/main" id="{9C42180C-C6AE-4723-A246-2554B6EB4EBE}"/>
                  </a:ext>
                </a:extLst>
              </p:cNvPr>
              <p:cNvSpPr>
                <a:spLocks noChangeArrowheads="1"/>
              </p:cNvSpPr>
              <p:nvPr userDrawn="1"/>
            </p:nvSpPr>
            <p:spPr bwMode="auto">
              <a:xfrm>
                <a:off x="5729"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2" name="Oval 527">
                <a:extLst>
                  <a:ext uri="{FF2B5EF4-FFF2-40B4-BE49-F238E27FC236}">
                    <a16:creationId xmlns:a16="http://schemas.microsoft.com/office/drawing/2014/main" id="{35347CBF-0D4C-4C29-974A-347F6BD70725}"/>
                  </a:ext>
                </a:extLst>
              </p:cNvPr>
              <p:cNvSpPr>
                <a:spLocks noChangeArrowheads="1"/>
              </p:cNvSpPr>
              <p:nvPr userDrawn="1"/>
            </p:nvSpPr>
            <p:spPr bwMode="auto">
              <a:xfrm>
                <a:off x="5729"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3" name="Oval 528">
                <a:extLst>
                  <a:ext uri="{FF2B5EF4-FFF2-40B4-BE49-F238E27FC236}">
                    <a16:creationId xmlns:a16="http://schemas.microsoft.com/office/drawing/2014/main" id="{60F20CD3-E609-4A10-8440-881D62C351E5}"/>
                  </a:ext>
                </a:extLst>
              </p:cNvPr>
              <p:cNvSpPr>
                <a:spLocks noChangeArrowheads="1"/>
              </p:cNvSpPr>
              <p:nvPr userDrawn="1"/>
            </p:nvSpPr>
            <p:spPr bwMode="auto">
              <a:xfrm>
                <a:off x="5859"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4" name="Oval 529">
                <a:extLst>
                  <a:ext uri="{FF2B5EF4-FFF2-40B4-BE49-F238E27FC236}">
                    <a16:creationId xmlns:a16="http://schemas.microsoft.com/office/drawing/2014/main" id="{B854F002-C500-4B78-A0EC-5D00FC87E372}"/>
                  </a:ext>
                </a:extLst>
              </p:cNvPr>
              <p:cNvSpPr>
                <a:spLocks noChangeArrowheads="1"/>
              </p:cNvSpPr>
              <p:nvPr userDrawn="1"/>
            </p:nvSpPr>
            <p:spPr bwMode="auto">
              <a:xfrm>
                <a:off x="5859"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5" name="Oval 530">
                <a:extLst>
                  <a:ext uri="{FF2B5EF4-FFF2-40B4-BE49-F238E27FC236}">
                    <a16:creationId xmlns:a16="http://schemas.microsoft.com/office/drawing/2014/main" id="{9A9E9D0C-54D0-4EAE-9871-A0C0737B4216}"/>
                  </a:ext>
                </a:extLst>
              </p:cNvPr>
              <p:cNvSpPr>
                <a:spLocks noChangeArrowheads="1"/>
              </p:cNvSpPr>
              <p:nvPr userDrawn="1"/>
            </p:nvSpPr>
            <p:spPr bwMode="auto">
              <a:xfrm>
                <a:off x="5988"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6" name="Oval 531">
                <a:extLst>
                  <a:ext uri="{FF2B5EF4-FFF2-40B4-BE49-F238E27FC236}">
                    <a16:creationId xmlns:a16="http://schemas.microsoft.com/office/drawing/2014/main" id="{9E62A293-A30C-4C72-9D1E-CECAAE2B37C5}"/>
                  </a:ext>
                </a:extLst>
              </p:cNvPr>
              <p:cNvSpPr>
                <a:spLocks noChangeArrowheads="1"/>
              </p:cNvSpPr>
              <p:nvPr userDrawn="1"/>
            </p:nvSpPr>
            <p:spPr bwMode="auto">
              <a:xfrm>
                <a:off x="5988"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7" name="Oval 532">
                <a:extLst>
                  <a:ext uri="{FF2B5EF4-FFF2-40B4-BE49-F238E27FC236}">
                    <a16:creationId xmlns:a16="http://schemas.microsoft.com/office/drawing/2014/main" id="{F2EF598B-AD48-489C-9ECB-C9CE136EFA6B}"/>
                  </a:ext>
                </a:extLst>
              </p:cNvPr>
              <p:cNvSpPr>
                <a:spLocks noChangeArrowheads="1"/>
              </p:cNvSpPr>
              <p:nvPr userDrawn="1"/>
            </p:nvSpPr>
            <p:spPr bwMode="auto">
              <a:xfrm>
                <a:off x="6118"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8" name="Oval 533">
                <a:extLst>
                  <a:ext uri="{FF2B5EF4-FFF2-40B4-BE49-F238E27FC236}">
                    <a16:creationId xmlns:a16="http://schemas.microsoft.com/office/drawing/2014/main" id="{282EA54A-0796-4FAB-B0D9-43B99CD3710D}"/>
                  </a:ext>
                </a:extLst>
              </p:cNvPr>
              <p:cNvSpPr>
                <a:spLocks noChangeArrowheads="1"/>
              </p:cNvSpPr>
              <p:nvPr userDrawn="1"/>
            </p:nvSpPr>
            <p:spPr bwMode="auto">
              <a:xfrm>
                <a:off x="6118"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9" name="Oval 534">
                <a:extLst>
                  <a:ext uri="{FF2B5EF4-FFF2-40B4-BE49-F238E27FC236}">
                    <a16:creationId xmlns:a16="http://schemas.microsoft.com/office/drawing/2014/main" id="{A7358717-A104-4C7D-996C-CB1646273D3A}"/>
                  </a:ext>
                </a:extLst>
              </p:cNvPr>
              <p:cNvSpPr>
                <a:spLocks noChangeArrowheads="1"/>
              </p:cNvSpPr>
              <p:nvPr userDrawn="1"/>
            </p:nvSpPr>
            <p:spPr bwMode="auto">
              <a:xfrm>
                <a:off x="6118"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0" name="Oval 535">
                <a:extLst>
                  <a:ext uri="{FF2B5EF4-FFF2-40B4-BE49-F238E27FC236}">
                    <a16:creationId xmlns:a16="http://schemas.microsoft.com/office/drawing/2014/main" id="{37058CAB-3A84-489C-928B-F443B055501B}"/>
                  </a:ext>
                </a:extLst>
              </p:cNvPr>
              <p:cNvSpPr>
                <a:spLocks noChangeArrowheads="1"/>
              </p:cNvSpPr>
              <p:nvPr userDrawn="1"/>
            </p:nvSpPr>
            <p:spPr bwMode="auto">
              <a:xfrm>
                <a:off x="6247"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1" name="Oval 536">
                <a:extLst>
                  <a:ext uri="{FF2B5EF4-FFF2-40B4-BE49-F238E27FC236}">
                    <a16:creationId xmlns:a16="http://schemas.microsoft.com/office/drawing/2014/main" id="{F0A34E40-AF30-448F-9A25-27A5E98BA413}"/>
                  </a:ext>
                </a:extLst>
              </p:cNvPr>
              <p:cNvSpPr>
                <a:spLocks noChangeArrowheads="1"/>
              </p:cNvSpPr>
              <p:nvPr userDrawn="1"/>
            </p:nvSpPr>
            <p:spPr bwMode="auto">
              <a:xfrm>
                <a:off x="6247"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2" name="Oval 537">
                <a:extLst>
                  <a:ext uri="{FF2B5EF4-FFF2-40B4-BE49-F238E27FC236}">
                    <a16:creationId xmlns:a16="http://schemas.microsoft.com/office/drawing/2014/main" id="{7CAA2958-AA11-4018-B54C-BE6C337C0860}"/>
                  </a:ext>
                </a:extLst>
              </p:cNvPr>
              <p:cNvSpPr>
                <a:spLocks noChangeArrowheads="1"/>
              </p:cNvSpPr>
              <p:nvPr userDrawn="1"/>
            </p:nvSpPr>
            <p:spPr bwMode="auto">
              <a:xfrm>
                <a:off x="6247"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3" name="Oval 538">
                <a:extLst>
                  <a:ext uri="{FF2B5EF4-FFF2-40B4-BE49-F238E27FC236}">
                    <a16:creationId xmlns:a16="http://schemas.microsoft.com/office/drawing/2014/main" id="{C138A706-CA72-4FE3-BE9F-4C8AA6E2E232}"/>
                  </a:ext>
                </a:extLst>
              </p:cNvPr>
              <p:cNvSpPr>
                <a:spLocks noChangeArrowheads="1"/>
              </p:cNvSpPr>
              <p:nvPr userDrawn="1"/>
            </p:nvSpPr>
            <p:spPr bwMode="auto">
              <a:xfrm>
                <a:off x="637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4" name="Oval 539">
                <a:extLst>
                  <a:ext uri="{FF2B5EF4-FFF2-40B4-BE49-F238E27FC236}">
                    <a16:creationId xmlns:a16="http://schemas.microsoft.com/office/drawing/2014/main" id="{9B91778D-F027-4B80-B852-273ACF6C26CE}"/>
                  </a:ext>
                </a:extLst>
              </p:cNvPr>
              <p:cNvSpPr>
                <a:spLocks noChangeArrowheads="1"/>
              </p:cNvSpPr>
              <p:nvPr userDrawn="1"/>
            </p:nvSpPr>
            <p:spPr bwMode="auto">
              <a:xfrm>
                <a:off x="6377"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5" name="Oval 540">
                <a:extLst>
                  <a:ext uri="{FF2B5EF4-FFF2-40B4-BE49-F238E27FC236}">
                    <a16:creationId xmlns:a16="http://schemas.microsoft.com/office/drawing/2014/main" id="{4EB513B3-1780-4E1B-B8EE-AEC1CB27C4DD}"/>
                  </a:ext>
                </a:extLst>
              </p:cNvPr>
              <p:cNvSpPr>
                <a:spLocks noChangeArrowheads="1"/>
              </p:cNvSpPr>
              <p:nvPr userDrawn="1"/>
            </p:nvSpPr>
            <p:spPr bwMode="auto">
              <a:xfrm>
                <a:off x="637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6" name="Oval 541">
                <a:extLst>
                  <a:ext uri="{FF2B5EF4-FFF2-40B4-BE49-F238E27FC236}">
                    <a16:creationId xmlns:a16="http://schemas.microsoft.com/office/drawing/2014/main" id="{EE75BECB-46DE-46A1-869D-93CC4F4962F6}"/>
                  </a:ext>
                </a:extLst>
              </p:cNvPr>
              <p:cNvSpPr>
                <a:spLocks noChangeArrowheads="1"/>
              </p:cNvSpPr>
              <p:nvPr userDrawn="1"/>
            </p:nvSpPr>
            <p:spPr bwMode="auto">
              <a:xfrm>
                <a:off x="637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7" name="Oval 542">
                <a:extLst>
                  <a:ext uri="{FF2B5EF4-FFF2-40B4-BE49-F238E27FC236}">
                    <a16:creationId xmlns:a16="http://schemas.microsoft.com/office/drawing/2014/main" id="{95061302-24CE-4CA9-A3F9-3534E0057B9D}"/>
                  </a:ext>
                </a:extLst>
              </p:cNvPr>
              <p:cNvSpPr>
                <a:spLocks noChangeArrowheads="1"/>
              </p:cNvSpPr>
              <p:nvPr userDrawn="1"/>
            </p:nvSpPr>
            <p:spPr bwMode="auto">
              <a:xfrm>
                <a:off x="650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8" name="Oval 543">
                <a:extLst>
                  <a:ext uri="{FF2B5EF4-FFF2-40B4-BE49-F238E27FC236}">
                    <a16:creationId xmlns:a16="http://schemas.microsoft.com/office/drawing/2014/main" id="{39C4B713-1E06-41C3-8DEA-34D5D80E7B0B}"/>
                  </a:ext>
                </a:extLst>
              </p:cNvPr>
              <p:cNvSpPr>
                <a:spLocks noChangeArrowheads="1"/>
              </p:cNvSpPr>
              <p:nvPr userDrawn="1"/>
            </p:nvSpPr>
            <p:spPr bwMode="auto">
              <a:xfrm>
                <a:off x="650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9" name="Oval 544">
                <a:extLst>
                  <a:ext uri="{FF2B5EF4-FFF2-40B4-BE49-F238E27FC236}">
                    <a16:creationId xmlns:a16="http://schemas.microsoft.com/office/drawing/2014/main" id="{56F34C51-67D7-41D1-9370-438DFBBF7A5F}"/>
                  </a:ext>
                </a:extLst>
              </p:cNvPr>
              <p:cNvSpPr>
                <a:spLocks noChangeArrowheads="1"/>
              </p:cNvSpPr>
              <p:nvPr userDrawn="1"/>
            </p:nvSpPr>
            <p:spPr bwMode="auto">
              <a:xfrm>
                <a:off x="637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0" name="Oval 545">
                <a:extLst>
                  <a:ext uri="{FF2B5EF4-FFF2-40B4-BE49-F238E27FC236}">
                    <a16:creationId xmlns:a16="http://schemas.microsoft.com/office/drawing/2014/main" id="{C5310588-B073-46E5-BFB3-3EA9524A0938}"/>
                  </a:ext>
                </a:extLst>
              </p:cNvPr>
              <p:cNvSpPr>
                <a:spLocks noChangeArrowheads="1"/>
              </p:cNvSpPr>
              <p:nvPr userDrawn="1"/>
            </p:nvSpPr>
            <p:spPr bwMode="auto">
              <a:xfrm>
                <a:off x="6507"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1" name="Oval 546">
                <a:extLst>
                  <a:ext uri="{FF2B5EF4-FFF2-40B4-BE49-F238E27FC236}">
                    <a16:creationId xmlns:a16="http://schemas.microsoft.com/office/drawing/2014/main" id="{032AB713-CE15-42DA-B952-8CAB76B11CAB}"/>
                  </a:ext>
                </a:extLst>
              </p:cNvPr>
              <p:cNvSpPr>
                <a:spLocks noChangeArrowheads="1"/>
              </p:cNvSpPr>
              <p:nvPr userDrawn="1"/>
            </p:nvSpPr>
            <p:spPr bwMode="auto">
              <a:xfrm>
                <a:off x="6507"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2" name="Oval 547">
                <a:extLst>
                  <a:ext uri="{FF2B5EF4-FFF2-40B4-BE49-F238E27FC236}">
                    <a16:creationId xmlns:a16="http://schemas.microsoft.com/office/drawing/2014/main" id="{92B01F27-D5DE-4630-84E2-C05CE8E00BA5}"/>
                  </a:ext>
                </a:extLst>
              </p:cNvPr>
              <p:cNvSpPr>
                <a:spLocks noChangeArrowheads="1"/>
              </p:cNvSpPr>
              <p:nvPr userDrawn="1"/>
            </p:nvSpPr>
            <p:spPr bwMode="auto">
              <a:xfrm>
                <a:off x="650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3" name="Oval 548">
                <a:extLst>
                  <a:ext uri="{FF2B5EF4-FFF2-40B4-BE49-F238E27FC236}">
                    <a16:creationId xmlns:a16="http://schemas.microsoft.com/office/drawing/2014/main" id="{603F2043-6DB9-49FF-94B4-3F4E127D4AB0}"/>
                  </a:ext>
                </a:extLst>
              </p:cNvPr>
              <p:cNvSpPr>
                <a:spLocks noChangeArrowheads="1"/>
              </p:cNvSpPr>
              <p:nvPr userDrawn="1"/>
            </p:nvSpPr>
            <p:spPr bwMode="auto">
              <a:xfrm>
                <a:off x="6636"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4" name="Oval 549">
                <a:extLst>
                  <a:ext uri="{FF2B5EF4-FFF2-40B4-BE49-F238E27FC236}">
                    <a16:creationId xmlns:a16="http://schemas.microsoft.com/office/drawing/2014/main" id="{D7404245-6B5B-425C-AE43-B78F6CE44D87}"/>
                  </a:ext>
                </a:extLst>
              </p:cNvPr>
              <p:cNvSpPr>
                <a:spLocks noChangeArrowheads="1"/>
              </p:cNvSpPr>
              <p:nvPr userDrawn="1"/>
            </p:nvSpPr>
            <p:spPr bwMode="auto">
              <a:xfrm>
                <a:off x="6636"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5" name="Oval 550">
                <a:extLst>
                  <a:ext uri="{FF2B5EF4-FFF2-40B4-BE49-F238E27FC236}">
                    <a16:creationId xmlns:a16="http://schemas.microsoft.com/office/drawing/2014/main" id="{9A6BC9CD-BF13-4EB8-A6B2-A9CBE32F55FF}"/>
                  </a:ext>
                </a:extLst>
              </p:cNvPr>
              <p:cNvSpPr>
                <a:spLocks noChangeArrowheads="1"/>
              </p:cNvSpPr>
              <p:nvPr userDrawn="1"/>
            </p:nvSpPr>
            <p:spPr bwMode="auto">
              <a:xfrm>
                <a:off x="6766"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6" name="Oval 551">
                <a:extLst>
                  <a:ext uri="{FF2B5EF4-FFF2-40B4-BE49-F238E27FC236}">
                    <a16:creationId xmlns:a16="http://schemas.microsoft.com/office/drawing/2014/main" id="{B327B188-B370-4A2F-A423-E6B0C242B6A1}"/>
                  </a:ext>
                </a:extLst>
              </p:cNvPr>
              <p:cNvSpPr>
                <a:spLocks noChangeArrowheads="1"/>
              </p:cNvSpPr>
              <p:nvPr userDrawn="1"/>
            </p:nvSpPr>
            <p:spPr bwMode="auto">
              <a:xfrm>
                <a:off x="6636"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7" name="Oval 552">
                <a:extLst>
                  <a:ext uri="{FF2B5EF4-FFF2-40B4-BE49-F238E27FC236}">
                    <a16:creationId xmlns:a16="http://schemas.microsoft.com/office/drawing/2014/main" id="{7052EA83-7B93-4772-B93C-164D84B11FDC}"/>
                  </a:ext>
                </a:extLst>
              </p:cNvPr>
              <p:cNvSpPr>
                <a:spLocks noChangeArrowheads="1"/>
              </p:cNvSpPr>
              <p:nvPr userDrawn="1"/>
            </p:nvSpPr>
            <p:spPr bwMode="auto">
              <a:xfrm>
                <a:off x="650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8" name="Oval 553">
                <a:extLst>
                  <a:ext uri="{FF2B5EF4-FFF2-40B4-BE49-F238E27FC236}">
                    <a16:creationId xmlns:a16="http://schemas.microsoft.com/office/drawing/2014/main" id="{75684B3B-A6B1-43D6-BA57-391F743FD64B}"/>
                  </a:ext>
                </a:extLst>
              </p:cNvPr>
              <p:cNvSpPr>
                <a:spLocks noChangeArrowheads="1"/>
              </p:cNvSpPr>
              <p:nvPr userDrawn="1"/>
            </p:nvSpPr>
            <p:spPr bwMode="auto">
              <a:xfrm>
                <a:off x="650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9" name="Oval 554">
                <a:extLst>
                  <a:ext uri="{FF2B5EF4-FFF2-40B4-BE49-F238E27FC236}">
                    <a16:creationId xmlns:a16="http://schemas.microsoft.com/office/drawing/2014/main" id="{9DADC23D-23D8-470C-B59E-236D321A0D66}"/>
                  </a:ext>
                </a:extLst>
              </p:cNvPr>
              <p:cNvSpPr>
                <a:spLocks noChangeArrowheads="1"/>
              </p:cNvSpPr>
              <p:nvPr userDrawn="1"/>
            </p:nvSpPr>
            <p:spPr bwMode="auto">
              <a:xfrm>
                <a:off x="637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0" name="Oval 555">
                <a:extLst>
                  <a:ext uri="{FF2B5EF4-FFF2-40B4-BE49-F238E27FC236}">
                    <a16:creationId xmlns:a16="http://schemas.microsoft.com/office/drawing/2014/main" id="{D45947DA-D713-4AD7-86A6-8064F9DBD642}"/>
                  </a:ext>
                </a:extLst>
              </p:cNvPr>
              <p:cNvSpPr>
                <a:spLocks noChangeArrowheads="1"/>
              </p:cNvSpPr>
              <p:nvPr userDrawn="1"/>
            </p:nvSpPr>
            <p:spPr bwMode="auto">
              <a:xfrm>
                <a:off x="637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5" name="Group 757">
              <a:extLst>
                <a:ext uri="{FF2B5EF4-FFF2-40B4-BE49-F238E27FC236}">
                  <a16:creationId xmlns:a16="http://schemas.microsoft.com/office/drawing/2014/main" id="{BC246797-BABF-4DBB-99E7-F6F9ABCDE862}"/>
                </a:ext>
              </a:extLst>
            </p:cNvPr>
            <p:cNvGrpSpPr>
              <a:grpSpLocks/>
            </p:cNvGrpSpPr>
            <p:nvPr userDrawn="1"/>
          </p:nvGrpSpPr>
          <p:grpSpPr bwMode="auto">
            <a:xfrm>
              <a:off x="4045" y="435"/>
              <a:ext cx="3346" cy="3091"/>
              <a:chOff x="4045" y="435"/>
              <a:chExt cx="3346" cy="3091"/>
            </a:xfrm>
          </p:grpSpPr>
          <p:sp>
            <p:nvSpPr>
              <p:cNvPr id="661" name="Oval 557">
                <a:extLst>
                  <a:ext uri="{FF2B5EF4-FFF2-40B4-BE49-F238E27FC236}">
                    <a16:creationId xmlns:a16="http://schemas.microsoft.com/office/drawing/2014/main" id="{FEE95B92-5E27-43C1-9178-F20448A2A5CB}"/>
                  </a:ext>
                </a:extLst>
              </p:cNvPr>
              <p:cNvSpPr>
                <a:spLocks noChangeArrowheads="1"/>
              </p:cNvSpPr>
              <p:nvPr userDrawn="1"/>
            </p:nvSpPr>
            <p:spPr bwMode="auto">
              <a:xfrm>
                <a:off x="637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2" name="Oval 558">
                <a:extLst>
                  <a:ext uri="{FF2B5EF4-FFF2-40B4-BE49-F238E27FC236}">
                    <a16:creationId xmlns:a16="http://schemas.microsoft.com/office/drawing/2014/main" id="{0078D4C7-E8B7-4CC4-9121-D7F321F68AC8}"/>
                  </a:ext>
                </a:extLst>
              </p:cNvPr>
              <p:cNvSpPr>
                <a:spLocks noChangeArrowheads="1"/>
              </p:cNvSpPr>
              <p:nvPr userDrawn="1"/>
            </p:nvSpPr>
            <p:spPr bwMode="auto">
              <a:xfrm>
                <a:off x="650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3" name="Oval 559">
                <a:extLst>
                  <a:ext uri="{FF2B5EF4-FFF2-40B4-BE49-F238E27FC236}">
                    <a16:creationId xmlns:a16="http://schemas.microsoft.com/office/drawing/2014/main" id="{4FF58653-0D04-413C-BE4C-6799BAA5E4CB}"/>
                  </a:ext>
                </a:extLst>
              </p:cNvPr>
              <p:cNvSpPr>
                <a:spLocks noChangeArrowheads="1"/>
              </p:cNvSpPr>
              <p:nvPr userDrawn="1"/>
            </p:nvSpPr>
            <p:spPr bwMode="auto">
              <a:xfrm>
                <a:off x="637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4" name="Oval 560">
                <a:extLst>
                  <a:ext uri="{FF2B5EF4-FFF2-40B4-BE49-F238E27FC236}">
                    <a16:creationId xmlns:a16="http://schemas.microsoft.com/office/drawing/2014/main" id="{32DFE4E1-E85C-4C08-A371-D50898764D0A}"/>
                  </a:ext>
                </a:extLst>
              </p:cNvPr>
              <p:cNvSpPr>
                <a:spLocks noChangeArrowheads="1"/>
              </p:cNvSpPr>
              <p:nvPr userDrawn="1"/>
            </p:nvSpPr>
            <p:spPr bwMode="auto">
              <a:xfrm>
                <a:off x="637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5" name="Oval 561">
                <a:extLst>
                  <a:ext uri="{FF2B5EF4-FFF2-40B4-BE49-F238E27FC236}">
                    <a16:creationId xmlns:a16="http://schemas.microsoft.com/office/drawing/2014/main" id="{56CEB346-C216-4955-810A-0DB6E77A0D00}"/>
                  </a:ext>
                </a:extLst>
              </p:cNvPr>
              <p:cNvSpPr>
                <a:spLocks noChangeArrowheads="1"/>
              </p:cNvSpPr>
              <p:nvPr userDrawn="1"/>
            </p:nvSpPr>
            <p:spPr bwMode="auto">
              <a:xfrm>
                <a:off x="637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6" name="Oval 562">
                <a:extLst>
                  <a:ext uri="{FF2B5EF4-FFF2-40B4-BE49-F238E27FC236}">
                    <a16:creationId xmlns:a16="http://schemas.microsoft.com/office/drawing/2014/main" id="{3A109242-3632-4639-BC09-88E643DD19B3}"/>
                  </a:ext>
                </a:extLst>
              </p:cNvPr>
              <p:cNvSpPr>
                <a:spLocks noChangeArrowheads="1"/>
              </p:cNvSpPr>
              <p:nvPr userDrawn="1"/>
            </p:nvSpPr>
            <p:spPr bwMode="auto">
              <a:xfrm>
                <a:off x="6247"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7" name="Oval 563">
                <a:extLst>
                  <a:ext uri="{FF2B5EF4-FFF2-40B4-BE49-F238E27FC236}">
                    <a16:creationId xmlns:a16="http://schemas.microsoft.com/office/drawing/2014/main" id="{850A6E4C-F5A1-4E69-9571-84B8027DB292}"/>
                  </a:ext>
                </a:extLst>
              </p:cNvPr>
              <p:cNvSpPr>
                <a:spLocks noChangeArrowheads="1"/>
              </p:cNvSpPr>
              <p:nvPr userDrawn="1"/>
            </p:nvSpPr>
            <p:spPr bwMode="auto">
              <a:xfrm>
                <a:off x="6247"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8" name="Oval 564">
                <a:extLst>
                  <a:ext uri="{FF2B5EF4-FFF2-40B4-BE49-F238E27FC236}">
                    <a16:creationId xmlns:a16="http://schemas.microsoft.com/office/drawing/2014/main" id="{6EC54CB7-B623-43AD-B36F-3DFE5A5D2A75}"/>
                  </a:ext>
                </a:extLst>
              </p:cNvPr>
              <p:cNvSpPr>
                <a:spLocks noChangeArrowheads="1"/>
              </p:cNvSpPr>
              <p:nvPr userDrawn="1"/>
            </p:nvSpPr>
            <p:spPr bwMode="auto">
              <a:xfrm>
                <a:off x="6247"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9" name="Oval 565">
                <a:extLst>
                  <a:ext uri="{FF2B5EF4-FFF2-40B4-BE49-F238E27FC236}">
                    <a16:creationId xmlns:a16="http://schemas.microsoft.com/office/drawing/2014/main" id="{E1285782-0A22-4D2E-8346-D2D755D83393}"/>
                  </a:ext>
                </a:extLst>
              </p:cNvPr>
              <p:cNvSpPr>
                <a:spLocks noChangeArrowheads="1"/>
              </p:cNvSpPr>
              <p:nvPr userDrawn="1"/>
            </p:nvSpPr>
            <p:spPr bwMode="auto">
              <a:xfrm>
                <a:off x="6118"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0" name="Oval 566">
                <a:extLst>
                  <a:ext uri="{FF2B5EF4-FFF2-40B4-BE49-F238E27FC236}">
                    <a16:creationId xmlns:a16="http://schemas.microsoft.com/office/drawing/2014/main" id="{DBA673FB-7ACC-451A-A24A-0DD57B64A899}"/>
                  </a:ext>
                </a:extLst>
              </p:cNvPr>
              <p:cNvSpPr>
                <a:spLocks noChangeArrowheads="1"/>
              </p:cNvSpPr>
              <p:nvPr userDrawn="1"/>
            </p:nvSpPr>
            <p:spPr bwMode="auto">
              <a:xfrm>
                <a:off x="5988"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1" name="Oval 567">
                <a:extLst>
                  <a:ext uri="{FF2B5EF4-FFF2-40B4-BE49-F238E27FC236}">
                    <a16:creationId xmlns:a16="http://schemas.microsoft.com/office/drawing/2014/main" id="{AC81FFA2-D283-4607-9039-38824C66D49C}"/>
                  </a:ext>
                </a:extLst>
              </p:cNvPr>
              <p:cNvSpPr>
                <a:spLocks noChangeArrowheads="1"/>
              </p:cNvSpPr>
              <p:nvPr userDrawn="1"/>
            </p:nvSpPr>
            <p:spPr bwMode="auto">
              <a:xfrm>
                <a:off x="585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2" name="Oval 568">
                <a:extLst>
                  <a:ext uri="{FF2B5EF4-FFF2-40B4-BE49-F238E27FC236}">
                    <a16:creationId xmlns:a16="http://schemas.microsoft.com/office/drawing/2014/main" id="{444EA5F0-7FEB-486E-9673-28BB28E2029E}"/>
                  </a:ext>
                </a:extLst>
              </p:cNvPr>
              <p:cNvSpPr>
                <a:spLocks noChangeArrowheads="1"/>
              </p:cNvSpPr>
              <p:nvPr userDrawn="1"/>
            </p:nvSpPr>
            <p:spPr bwMode="auto">
              <a:xfrm>
                <a:off x="572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3" name="Oval 569">
                <a:extLst>
                  <a:ext uri="{FF2B5EF4-FFF2-40B4-BE49-F238E27FC236}">
                    <a16:creationId xmlns:a16="http://schemas.microsoft.com/office/drawing/2014/main" id="{39488869-623F-4821-9DF4-E54E75486BFE}"/>
                  </a:ext>
                </a:extLst>
              </p:cNvPr>
              <p:cNvSpPr>
                <a:spLocks noChangeArrowheads="1"/>
              </p:cNvSpPr>
              <p:nvPr userDrawn="1"/>
            </p:nvSpPr>
            <p:spPr bwMode="auto">
              <a:xfrm>
                <a:off x="5599"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4" name="Oval 570">
                <a:extLst>
                  <a:ext uri="{FF2B5EF4-FFF2-40B4-BE49-F238E27FC236}">
                    <a16:creationId xmlns:a16="http://schemas.microsoft.com/office/drawing/2014/main" id="{CC5856FF-5A70-4FE8-AD99-758F2358BFCA}"/>
                  </a:ext>
                </a:extLst>
              </p:cNvPr>
              <p:cNvSpPr>
                <a:spLocks noChangeArrowheads="1"/>
              </p:cNvSpPr>
              <p:nvPr userDrawn="1"/>
            </p:nvSpPr>
            <p:spPr bwMode="auto">
              <a:xfrm>
                <a:off x="5470"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 name="Oval 571">
                <a:extLst>
                  <a:ext uri="{FF2B5EF4-FFF2-40B4-BE49-F238E27FC236}">
                    <a16:creationId xmlns:a16="http://schemas.microsoft.com/office/drawing/2014/main" id="{E49FA2DC-D8FF-485A-AD3E-16B093CDAFD7}"/>
                  </a:ext>
                </a:extLst>
              </p:cNvPr>
              <p:cNvSpPr>
                <a:spLocks noChangeArrowheads="1"/>
              </p:cNvSpPr>
              <p:nvPr userDrawn="1"/>
            </p:nvSpPr>
            <p:spPr bwMode="auto">
              <a:xfrm>
                <a:off x="534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 name="Oval 572">
                <a:extLst>
                  <a:ext uri="{FF2B5EF4-FFF2-40B4-BE49-F238E27FC236}">
                    <a16:creationId xmlns:a16="http://schemas.microsoft.com/office/drawing/2014/main" id="{FBD5590B-B90F-47DD-9CB8-670CFDE2ADE3}"/>
                  </a:ext>
                </a:extLst>
              </p:cNvPr>
              <p:cNvSpPr>
                <a:spLocks noChangeArrowheads="1"/>
              </p:cNvSpPr>
              <p:nvPr userDrawn="1"/>
            </p:nvSpPr>
            <p:spPr bwMode="auto">
              <a:xfrm>
                <a:off x="521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7" name="Oval 573">
                <a:extLst>
                  <a:ext uri="{FF2B5EF4-FFF2-40B4-BE49-F238E27FC236}">
                    <a16:creationId xmlns:a16="http://schemas.microsoft.com/office/drawing/2014/main" id="{E4496D06-6DA2-4AEF-95C7-69F477E6E43C}"/>
                  </a:ext>
                </a:extLst>
              </p:cNvPr>
              <p:cNvSpPr>
                <a:spLocks noChangeArrowheads="1"/>
              </p:cNvSpPr>
              <p:nvPr userDrawn="1"/>
            </p:nvSpPr>
            <p:spPr bwMode="auto">
              <a:xfrm>
                <a:off x="521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8" name="Oval 574">
                <a:extLst>
                  <a:ext uri="{FF2B5EF4-FFF2-40B4-BE49-F238E27FC236}">
                    <a16:creationId xmlns:a16="http://schemas.microsoft.com/office/drawing/2014/main" id="{6C57A7C2-C6AE-4FBA-ADFE-3CE44852D60E}"/>
                  </a:ext>
                </a:extLst>
              </p:cNvPr>
              <p:cNvSpPr>
                <a:spLocks noChangeArrowheads="1"/>
              </p:cNvSpPr>
              <p:nvPr userDrawn="1"/>
            </p:nvSpPr>
            <p:spPr bwMode="auto">
              <a:xfrm>
                <a:off x="508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9" name="Oval 575">
                <a:extLst>
                  <a:ext uri="{FF2B5EF4-FFF2-40B4-BE49-F238E27FC236}">
                    <a16:creationId xmlns:a16="http://schemas.microsoft.com/office/drawing/2014/main" id="{0F17E589-2BA2-448E-BC79-F8DE773D90DC}"/>
                  </a:ext>
                </a:extLst>
              </p:cNvPr>
              <p:cNvSpPr>
                <a:spLocks noChangeArrowheads="1"/>
              </p:cNvSpPr>
              <p:nvPr userDrawn="1"/>
            </p:nvSpPr>
            <p:spPr bwMode="auto">
              <a:xfrm>
                <a:off x="495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0" name="Oval 576">
                <a:extLst>
                  <a:ext uri="{FF2B5EF4-FFF2-40B4-BE49-F238E27FC236}">
                    <a16:creationId xmlns:a16="http://schemas.microsoft.com/office/drawing/2014/main" id="{BD28A810-2C90-4CA2-89ED-9E67849DEB9E}"/>
                  </a:ext>
                </a:extLst>
              </p:cNvPr>
              <p:cNvSpPr>
                <a:spLocks noChangeArrowheads="1"/>
              </p:cNvSpPr>
              <p:nvPr userDrawn="1"/>
            </p:nvSpPr>
            <p:spPr bwMode="auto">
              <a:xfrm>
                <a:off x="495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1" name="Oval 577">
                <a:extLst>
                  <a:ext uri="{FF2B5EF4-FFF2-40B4-BE49-F238E27FC236}">
                    <a16:creationId xmlns:a16="http://schemas.microsoft.com/office/drawing/2014/main" id="{5F9D3976-EEA1-44D8-B8A4-60141586E943}"/>
                  </a:ext>
                </a:extLst>
              </p:cNvPr>
              <p:cNvSpPr>
                <a:spLocks noChangeArrowheads="1"/>
              </p:cNvSpPr>
              <p:nvPr userDrawn="1"/>
            </p:nvSpPr>
            <p:spPr bwMode="auto">
              <a:xfrm>
                <a:off x="4822"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2" name="Oval 578">
                <a:extLst>
                  <a:ext uri="{FF2B5EF4-FFF2-40B4-BE49-F238E27FC236}">
                    <a16:creationId xmlns:a16="http://schemas.microsoft.com/office/drawing/2014/main" id="{EC0381F1-BF0A-4FA2-B802-9E0F361D1CAF}"/>
                  </a:ext>
                </a:extLst>
              </p:cNvPr>
              <p:cNvSpPr>
                <a:spLocks noChangeArrowheads="1"/>
              </p:cNvSpPr>
              <p:nvPr userDrawn="1"/>
            </p:nvSpPr>
            <p:spPr bwMode="auto">
              <a:xfrm>
                <a:off x="4822"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3" name="Oval 579">
                <a:extLst>
                  <a:ext uri="{FF2B5EF4-FFF2-40B4-BE49-F238E27FC236}">
                    <a16:creationId xmlns:a16="http://schemas.microsoft.com/office/drawing/2014/main" id="{6A97BACD-45BC-4C9F-A23C-C149E721C815}"/>
                  </a:ext>
                </a:extLst>
              </p:cNvPr>
              <p:cNvSpPr>
                <a:spLocks noChangeArrowheads="1"/>
              </p:cNvSpPr>
              <p:nvPr userDrawn="1"/>
            </p:nvSpPr>
            <p:spPr bwMode="auto">
              <a:xfrm>
                <a:off x="469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4" name="Oval 580">
                <a:extLst>
                  <a:ext uri="{FF2B5EF4-FFF2-40B4-BE49-F238E27FC236}">
                    <a16:creationId xmlns:a16="http://schemas.microsoft.com/office/drawing/2014/main" id="{05CAAA44-AF06-443B-8280-526B3793C73C}"/>
                  </a:ext>
                </a:extLst>
              </p:cNvPr>
              <p:cNvSpPr>
                <a:spLocks noChangeArrowheads="1"/>
              </p:cNvSpPr>
              <p:nvPr userDrawn="1"/>
            </p:nvSpPr>
            <p:spPr bwMode="auto">
              <a:xfrm>
                <a:off x="469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5" name="Oval 581">
                <a:extLst>
                  <a:ext uri="{FF2B5EF4-FFF2-40B4-BE49-F238E27FC236}">
                    <a16:creationId xmlns:a16="http://schemas.microsoft.com/office/drawing/2014/main" id="{6160F725-E866-4D41-A4A6-F8B9919F99E4}"/>
                  </a:ext>
                </a:extLst>
              </p:cNvPr>
              <p:cNvSpPr>
                <a:spLocks noChangeArrowheads="1"/>
              </p:cNvSpPr>
              <p:nvPr userDrawn="1"/>
            </p:nvSpPr>
            <p:spPr bwMode="auto">
              <a:xfrm>
                <a:off x="469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6" name="Oval 582">
                <a:extLst>
                  <a:ext uri="{FF2B5EF4-FFF2-40B4-BE49-F238E27FC236}">
                    <a16:creationId xmlns:a16="http://schemas.microsoft.com/office/drawing/2014/main" id="{3B3B03DE-C4D4-4FC7-8AED-B9C71E3ACA89}"/>
                  </a:ext>
                </a:extLst>
              </p:cNvPr>
              <p:cNvSpPr>
                <a:spLocks noChangeArrowheads="1"/>
              </p:cNvSpPr>
              <p:nvPr userDrawn="1"/>
            </p:nvSpPr>
            <p:spPr bwMode="auto">
              <a:xfrm>
                <a:off x="456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7" name="Oval 583">
                <a:extLst>
                  <a:ext uri="{FF2B5EF4-FFF2-40B4-BE49-F238E27FC236}">
                    <a16:creationId xmlns:a16="http://schemas.microsoft.com/office/drawing/2014/main" id="{AC4B450C-CFC2-46AF-B590-7970173BDB50}"/>
                  </a:ext>
                </a:extLst>
              </p:cNvPr>
              <p:cNvSpPr>
                <a:spLocks noChangeArrowheads="1"/>
              </p:cNvSpPr>
              <p:nvPr userDrawn="1"/>
            </p:nvSpPr>
            <p:spPr bwMode="auto">
              <a:xfrm>
                <a:off x="456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8" name="Oval 584">
                <a:extLst>
                  <a:ext uri="{FF2B5EF4-FFF2-40B4-BE49-F238E27FC236}">
                    <a16:creationId xmlns:a16="http://schemas.microsoft.com/office/drawing/2014/main" id="{ABDC18EC-44AA-453E-A2C8-6CBF9EF56760}"/>
                  </a:ext>
                </a:extLst>
              </p:cNvPr>
              <p:cNvSpPr>
                <a:spLocks noChangeArrowheads="1"/>
              </p:cNvSpPr>
              <p:nvPr userDrawn="1"/>
            </p:nvSpPr>
            <p:spPr bwMode="auto">
              <a:xfrm>
                <a:off x="4433"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9" name="Oval 585">
                <a:extLst>
                  <a:ext uri="{FF2B5EF4-FFF2-40B4-BE49-F238E27FC236}">
                    <a16:creationId xmlns:a16="http://schemas.microsoft.com/office/drawing/2014/main" id="{929476C1-9EF9-40EF-B240-896369F0723B}"/>
                  </a:ext>
                </a:extLst>
              </p:cNvPr>
              <p:cNvSpPr>
                <a:spLocks noChangeArrowheads="1"/>
              </p:cNvSpPr>
              <p:nvPr userDrawn="1"/>
            </p:nvSpPr>
            <p:spPr bwMode="auto">
              <a:xfrm>
                <a:off x="4433"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0" name="Oval 586">
                <a:extLst>
                  <a:ext uri="{FF2B5EF4-FFF2-40B4-BE49-F238E27FC236}">
                    <a16:creationId xmlns:a16="http://schemas.microsoft.com/office/drawing/2014/main" id="{EC5C1E64-8171-4045-9350-33255ADB172C}"/>
                  </a:ext>
                </a:extLst>
              </p:cNvPr>
              <p:cNvSpPr>
                <a:spLocks noChangeArrowheads="1"/>
              </p:cNvSpPr>
              <p:nvPr userDrawn="1"/>
            </p:nvSpPr>
            <p:spPr bwMode="auto">
              <a:xfrm>
                <a:off x="456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1" name="Oval 587">
                <a:extLst>
                  <a:ext uri="{FF2B5EF4-FFF2-40B4-BE49-F238E27FC236}">
                    <a16:creationId xmlns:a16="http://schemas.microsoft.com/office/drawing/2014/main" id="{BAB03541-74A5-47A1-86DC-5DBDAC4EFE22}"/>
                  </a:ext>
                </a:extLst>
              </p:cNvPr>
              <p:cNvSpPr>
                <a:spLocks noChangeArrowheads="1"/>
              </p:cNvSpPr>
              <p:nvPr userDrawn="1"/>
            </p:nvSpPr>
            <p:spPr bwMode="auto">
              <a:xfrm>
                <a:off x="469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2" name="Oval 588">
                <a:extLst>
                  <a:ext uri="{FF2B5EF4-FFF2-40B4-BE49-F238E27FC236}">
                    <a16:creationId xmlns:a16="http://schemas.microsoft.com/office/drawing/2014/main" id="{5A2E68AB-9248-49A1-8B26-5D29532AF907}"/>
                  </a:ext>
                </a:extLst>
              </p:cNvPr>
              <p:cNvSpPr>
                <a:spLocks noChangeArrowheads="1"/>
              </p:cNvSpPr>
              <p:nvPr userDrawn="1"/>
            </p:nvSpPr>
            <p:spPr bwMode="auto">
              <a:xfrm>
                <a:off x="4822"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3" name="Oval 589">
                <a:extLst>
                  <a:ext uri="{FF2B5EF4-FFF2-40B4-BE49-F238E27FC236}">
                    <a16:creationId xmlns:a16="http://schemas.microsoft.com/office/drawing/2014/main" id="{444B8394-1AEF-412A-ADAF-426AD0233688}"/>
                  </a:ext>
                </a:extLst>
              </p:cNvPr>
              <p:cNvSpPr>
                <a:spLocks noChangeArrowheads="1"/>
              </p:cNvSpPr>
              <p:nvPr userDrawn="1"/>
            </p:nvSpPr>
            <p:spPr bwMode="auto">
              <a:xfrm>
                <a:off x="495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4" name="Oval 590">
                <a:extLst>
                  <a:ext uri="{FF2B5EF4-FFF2-40B4-BE49-F238E27FC236}">
                    <a16:creationId xmlns:a16="http://schemas.microsoft.com/office/drawing/2014/main" id="{A2142769-4B04-486E-A237-0589C7A4285C}"/>
                  </a:ext>
                </a:extLst>
              </p:cNvPr>
              <p:cNvSpPr>
                <a:spLocks noChangeArrowheads="1"/>
              </p:cNvSpPr>
              <p:nvPr userDrawn="1"/>
            </p:nvSpPr>
            <p:spPr bwMode="auto">
              <a:xfrm>
                <a:off x="508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5" name="Oval 591">
                <a:extLst>
                  <a:ext uri="{FF2B5EF4-FFF2-40B4-BE49-F238E27FC236}">
                    <a16:creationId xmlns:a16="http://schemas.microsoft.com/office/drawing/2014/main" id="{C5F87991-552D-44DE-9565-ECDA020BA619}"/>
                  </a:ext>
                </a:extLst>
              </p:cNvPr>
              <p:cNvSpPr>
                <a:spLocks noChangeArrowheads="1"/>
              </p:cNvSpPr>
              <p:nvPr userDrawn="1"/>
            </p:nvSpPr>
            <p:spPr bwMode="auto">
              <a:xfrm>
                <a:off x="521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6" name="Oval 592">
                <a:extLst>
                  <a:ext uri="{FF2B5EF4-FFF2-40B4-BE49-F238E27FC236}">
                    <a16:creationId xmlns:a16="http://schemas.microsoft.com/office/drawing/2014/main" id="{0474B3E5-EF5B-4626-AC3C-652C2FBF7B14}"/>
                  </a:ext>
                </a:extLst>
              </p:cNvPr>
              <p:cNvSpPr>
                <a:spLocks noChangeArrowheads="1"/>
              </p:cNvSpPr>
              <p:nvPr userDrawn="1"/>
            </p:nvSpPr>
            <p:spPr bwMode="auto">
              <a:xfrm>
                <a:off x="508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7" name="Oval 593">
                <a:extLst>
                  <a:ext uri="{FF2B5EF4-FFF2-40B4-BE49-F238E27FC236}">
                    <a16:creationId xmlns:a16="http://schemas.microsoft.com/office/drawing/2014/main" id="{B4D5428E-F28E-4019-9E94-A18A726A30D4}"/>
                  </a:ext>
                </a:extLst>
              </p:cNvPr>
              <p:cNvSpPr>
                <a:spLocks noChangeArrowheads="1"/>
              </p:cNvSpPr>
              <p:nvPr userDrawn="1"/>
            </p:nvSpPr>
            <p:spPr bwMode="auto">
              <a:xfrm>
                <a:off x="521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8" name="Oval 594">
                <a:extLst>
                  <a:ext uri="{FF2B5EF4-FFF2-40B4-BE49-F238E27FC236}">
                    <a16:creationId xmlns:a16="http://schemas.microsoft.com/office/drawing/2014/main" id="{0D94BF04-2AEE-437F-B128-DB5C47ADC3AE}"/>
                  </a:ext>
                </a:extLst>
              </p:cNvPr>
              <p:cNvSpPr>
                <a:spLocks noChangeArrowheads="1"/>
              </p:cNvSpPr>
              <p:nvPr userDrawn="1"/>
            </p:nvSpPr>
            <p:spPr bwMode="auto">
              <a:xfrm>
                <a:off x="534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9" name="Oval 595">
                <a:extLst>
                  <a:ext uri="{FF2B5EF4-FFF2-40B4-BE49-F238E27FC236}">
                    <a16:creationId xmlns:a16="http://schemas.microsoft.com/office/drawing/2014/main" id="{11DFF5E1-4FDC-4390-9892-54455EBBA914}"/>
                  </a:ext>
                </a:extLst>
              </p:cNvPr>
              <p:cNvSpPr>
                <a:spLocks noChangeArrowheads="1"/>
              </p:cNvSpPr>
              <p:nvPr userDrawn="1"/>
            </p:nvSpPr>
            <p:spPr bwMode="auto">
              <a:xfrm>
                <a:off x="5470"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0" name="Oval 596">
                <a:extLst>
                  <a:ext uri="{FF2B5EF4-FFF2-40B4-BE49-F238E27FC236}">
                    <a16:creationId xmlns:a16="http://schemas.microsoft.com/office/drawing/2014/main" id="{C02A76B3-675F-4D14-8206-BE68036BF2B7}"/>
                  </a:ext>
                </a:extLst>
              </p:cNvPr>
              <p:cNvSpPr>
                <a:spLocks noChangeArrowheads="1"/>
              </p:cNvSpPr>
              <p:nvPr userDrawn="1"/>
            </p:nvSpPr>
            <p:spPr bwMode="auto">
              <a:xfrm>
                <a:off x="5470"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1" name="Oval 597">
                <a:extLst>
                  <a:ext uri="{FF2B5EF4-FFF2-40B4-BE49-F238E27FC236}">
                    <a16:creationId xmlns:a16="http://schemas.microsoft.com/office/drawing/2014/main" id="{7975BB9E-68A5-4F8E-9109-F407DAE1035C}"/>
                  </a:ext>
                </a:extLst>
              </p:cNvPr>
              <p:cNvSpPr>
                <a:spLocks noChangeArrowheads="1"/>
              </p:cNvSpPr>
              <p:nvPr userDrawn="1"/>
            </p:nvSpPr>
            <p:spPr bwMode="auto">
              <a:xfrm>
                <a:off x="5599"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2" name="Oval 598">
                <a:extLst>
                  <a:ext uri="{FF2B5EF4-FFF2-40B4-BE49-F238E27FC236}">
                    <a16:creationId xmlns:a16="http://schemas.microsoft.com/office/drawing/2014/main" id="{E4D9D908-FE01-4405-9435-DE1125D11CD9}"/>
                  </a:ext>
                </a:extLst>
              </p:cNvPr>
              <p:cNvSpPr>
                <a:spLocks noChangeArrowheads="1"/>
              </p:cNvSpPr>
              <p:nvPr userDrawn="1"/>
            </p:nvSpPr>
            <p:spPr bwMode="auto">
              <a:xfrm>
                <a:off x="5599"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3" name="Oval 599">
                <a:extLst>
                  <a:ext uri="{FF2B5EF4-FFF2-40B4-BE49-F238E27FC236}">
                    <a16:creationId xmlns:a16="http://schemas.microsoft.com/office/drawing/2014/main" id="{D36EBF8B-14D9-44E0-9A3F-3CD4BAE356BC}"/>
                  </a:ext>
                </a:extLst>
              </p:cNvPr>
              <p:cNvSpPr>
                <a:spLocks noChangeArrowheads="1"/>
              </p:cNvSpPr>
              <p:nvPr userDrawn="1"/>
            </p:nvSpPr>
            <p:spPr bwMode="auto">
              <a:xfrm>
                <a:off x="5599"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4" name="Oval 600">
                <a:extLst>
                  <a:ext uri="{FF2B5EF4-FFF2-40B4-BE49-F238E27FC236}">
                    <a16:creationId xmlns:a16="http://schemas.microsoft.com/office/drawing/2014/main" id="{996024BF-2C35-4291-9359-76B38E03CB16}"/>
                  </a:ext>
                </a:extLst>
              </p:cNvPr>
              <p:cNvSpPr>
                <a:spLocks noChangeArrowheads="1"/>
              </p:cNvSpPr>
              <p:nvPr userDrawn="1"/>
            </p:nvSpPr>
            <p:spPr bwMode="auto">
              <a:xfrm>
                <a:off x="5599"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5" name="Oval 601">
                <a:extLst>
                  <a:ext uri="{FF2B5EF4-FFF2-40B4-BE49-F238E27FC236}">
                    <a16:creationId xmlns:a16="http://schemas.microsoft.com/office/drawing/2014/main" id="{7DC1DF8B-BE56-4478-9A4C-0C0B3D96B6B8}"/>
                  </a:ext>
                </a:extLst>
              </p:cNvPr>
              <p:cNvSpPr>
                <a:spLocks noChangeArrowheads="1"/>
              </p:cNvSpPr>
              <p:nvPr userDrawn="1"/>
            </p:nvSpPr>
            <p:spPr bwMode="auto">
              <a:xfrm>
                <a:off x="572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6" name="Oval 602">
                <a:extLst>
                  <a:ext uri="{FF2B5EF4-FFF2-40B4-BE49-F238E27FC236}">
                    <a16:creationId xmlns:a16="http://schemas.microsoft.com/office/drawing/2014/main" id="{32F7654E-070C-4EEC-98B6-F3C8084925BD}"/>
                  </a:ext>
                </a:extLst>
              </p:cNvPr>
              <p:cNvSpPr>
                <a:spLocks noChangeArrowheads="1"/>
              </p:cNvSpPr>
              <p:nvPr userDrawn="1"/>
            </p:nvSpPr>
            <p:spPr bwMode="auto">
              <a:xfrm>
                <a:off x="572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7" name="Oval 603">
                <a:extLst>
                  <a:ext uri="{FF2B5EF4-FFF2-40B4-BE49-F238E27FC236}">
                    <a16:creationId xmlns:a16="http://schemas.microsoft.com/office/drawing/2014/main" id="{77AF6FD7-FB6B-41A7-8FD8-0B2DCBC2D5FC}"/>
                  </a:ext>
                </a:extLst>
              </p:cNvPr>
              <p:cNvSpPr>
                <a:spLocks noChangeArrowheads="1"/>
              </p:cNvSpPr>
              <p:nvPr userDrawn="1"/>
            </p:nvSpPr>
            <p:spPr bwMode="auto">
              <a:xfrm>
                <a:off x="585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8" name="Oval 604">
                <a:extLst>
                  <a:ext uri="{FF2B5EF4-FFF2-40B4-BE49-F238E27FC236}">
                    <a16:creationId xmlns:a16="http://schemas.microsoft.com/office/drawing/2014/main" id="{B749DC0C-15F8-4AC3-90DF-6A699C163333}"/>
                  </a:ext>
                </a:extLst>
              </p:cNvPr>
              <p:cNvSpPr>
                <a:spLocks noChangeArrowheads="1"/>
              </p:cNvSpPr>
              <p:nvPr userDrawn="1"/>
            </p:nvSpPr>
            <p:spPr bwMode="auto">
              <a:xfrm>
                <a:off x="585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9" name="Oval 605">
                <a:extLst>
                  <a:ext uri="{FF2B5EF4-FFF2-40B4-BE49-F238E27FC236}">
                    <a16:creationId xmlns:a16="http://schemas.microsoft.com/office/drawing/2014/main" id="{00EDBD77-4C91-432C-9E3A-B7209E8E3320}"/>
                  </a:ext>
                </a:extLst>
              </p:cNvPr>
              <p:cNvSpPr>
                <a:spLocks noChangeArrowheads="1"/>
              </p:cNvSpPr>
              <p:nvPr userDrawn="1"/>
            </p:nvSpPr>
            <p:spPr bwMode="auto">
              <a:xfrm>
                <a:off x="585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0" name="Oval 606">
                <a:extLst>
                  <a:ext uri="{FF2B5EF4-FFF2-40B4-BE49-F238E27FC236}">
                    <a16:creationId xmlns:a16="http://schemas.microsoft.com/office/drawing/2014/main" id="{B752FDE1-4042-4F9F-99B5-9A4849BFCC4B}"/>
                  </a:ext>
                </a:extLst>
              </p:cNvPr>
              <p:cNvSpPr>
                <a:spLocks noChangeArrowheads="1"/>
              </p:cNvSpPr>
              <p:nvPr userDrawn="1"/>
            </p:nvSpPr>
            <p:spPr bwMode="auto">
              <a:xfrm>
                <a:off x="585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1" name="Oval 607">
                <a:extLst>
                  <a:ext uri="{FF2B5EF4-FFF2-40B4-BE49-F238E27FC236}">
                    <a16:creationId xmlns:a16="http://schemas.microsoft.com/office/drawing/2014/main" id="{D08C2AC7-135B-4AA4-9D90-7D21B7AB0C32}"/>
                  </a:ext>
                </a:extLst>
              </p:cNvPr>
              <p:cNvSpPr>
                <a:spLocks noChangeArrowheads="1"/>
              </p:cNvSpPr>
              <p:nvPr userDrawn="1"/>
            </p:nvSpPr>
            <p:spPr bwMode="auto">
              <a:xfrm>
                <a:off x="585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2" name="Oval 608">
                <a:extLst>
                  <a:ext uri="{FF2B5EF4-FFF2-40B4-BE49-F238E27FC236}">
                    <a16:creationId xmlns:a16="http://schemas.microsoft.com/office/drawing/2014/main" id="{CE8037C2-773D-477C-9E03-2A236824612F}"/>
                  </a:ext>
                </a:extLst>
              </p:cNvPr>
              <p:cNvSpPr>
                <a:spLocks noChangeArrowheads="1"/>
              </p:cNvSpPr>
              <p:nvPr userDrawn="1"/>
            </p:nvSpPr>
            <p:spPr bwMode="auto">
              <a:xfrm>
                <a:off x="585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3" name="Oval 609">
                <a:extLst>
                  <a:ext uri="{FF2B5EF4-FFF2-40B4-BE49-F238E27FC236}">
                    <a16:creationId xmlns:a16="http://schemas.microsoft.com/office/drawing/2014/main" id="{1A36580D-DD54-4B65-944E-55E2EE02B6D3}"/>
                  </a:ext>
                </a:extLst>
              </p:cNvPr>
              <p:cNvSpPr>
                <a:spLocks noChangeArrowheads="1"/>
              </p:cNvSpPr>
              <p:nvPr userDrawn="1"/>
            </p:nvSpPr>
            <p:spPr bwMode="auto">
              <a:xfrm>
                <a:off x="585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4" name="Oval 610">
                <a:extLst>
                  <a:ext uri="{FF2B5EF4-FFF2-40B4-BE49-F238E27FC236}">
                    <a16:creationId xmlns:a16="http://schemas.microsoft.com/office/drawing/2014/main" id="{21DE5688-CB1A-4AEE-BAFD-018639F61F97}"/>
                  </a:ext>
                </a:extLst>
              </p:cNvPr>
              <p:cNvSpPr>
                <a:spLocks noChangeArrowheads="1"/>
              </p:cNvSpPr>
              <p:nvPr userDrawn="1"/>
            </p:nvSpPr>
            <p:spPr bwMode="auto">
              <a:xfrm>
                <a:off x="585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5" name="Oval 611">
                <a:extLst>
                  <a:ext uri="{FF2B5EF4-FFF2-40B4-BE49-F238E27FC236}">
                    <a16:creationId xmlns:a16="http://schemas.microsoft.com/office/drawing/2014/main" id="{F5B74123-E779-4817-9E22-60807E2D1535}"/>
                  </a:ext>
                </a:extLst>
              </p:cNvPr>
              <p:cNvSpPr>
                <a:spLocks noChangeArrowheads="1"/>
              </p:cNvSpPr>
              <p:nvPr userDrawn="1"/>
            </p:nvSpPr>
            <p:spPr bwMode="auto">
              <a:xfrm>
                <a:off x="585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6" name="Oval 612">
                <a:extLst>
                  <a:ext uri="{FF2B5EF4-FFF2-40B4-BE49-F238E27FC236}">
                    <a16:creationId xmlns:a16="http://schemas.microsoft.com/office/drawing/2014/main" id="{788A11E9-2177-4536-8D6B-4E9F15DE125A}"/>
                  </a:ext>
                </a:extLst>
              </p:cNvPr>
              <p:cNvSpPr>
                <a:spLocks noChangeArrowheads="1"/>
              </p:cNvSpPr>
              <p:nvPr userDrawn="1"/>
            </p:nvSpPr>
            <p:spPr bwMode="auto">
              <a:xfrm>
                <a:off x="5859"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7" name="Oval 613">
                <a:extLst>
                  <a:ext uri="{FF2B5EF4-FFF2-40B4-BE49-F238E27FC236}">
                    <a16:creationId xmlns:a16="http://schemas.microsoft.com/office/drawing/2014/main" id="{7B1A19B4-64C9-4E1C-96D6-3C8DBF3E652D}"/>
                  </a:ext>
                </a:extLst>
              </p:cNvPr>
              <p:cNvSpPr>
                <a:spLocks noChangeArrowheads="1"/>
              </p:cNvSpPr>
              <p:nvPr userDrawn="1"/>
            </p:nvSpPr>
            <p:spPr bwMode="auto">
              <a:xfrm>
                <a:off x="5988"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8" name="Oval 614">
                <a:extLst>
                  <a:ext uri="{FF2B5EF4-FFF2-40B4-BE49-F238E27FC236}">
                    <a16:creationId xmlns:a16="http://schemas.microsoft.com/office/drawing/2014/main" id="{D81B5363-D0E7-463A-9B7D-D7E6AAAE029E}"/>
                  </a:ext>
                </a:extLst>
              </p:cNvPr>
              <p:cNvSpPr>
                <a:spLocks noChangeArrowheads="1"/>
              </p:cNvSpPr>
              <p:nvPr userDrawn="1"/>
            </p:nvSpPr>
            <p:spPr bwMode="auto">
              <a:xfrm>
                <a:off x="5988"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9" name="Oval 615">
                <a:extLst>
                  <a:ext uri="{FF2B5EF4-FFF2-40B4-BE49-F238E27FC236}">
                    <a16:creationId xmlns:a16="http://schemas.microsoft.com/office/drawing/2014/main" id="{FF82C699-96AB-4C3A-940C-E5CE520738A1}"/>
                  </a:ext>
                </a:extLst>
              </p:cNvPr>
              <p:cNvSpPr>
                <a:spLocks noChangeArrowheads="1"/>
              </p:cNvSpPr>
              <p:nvPr userDrawn="1"/>
            </p:nvSpPr>
            <p:spPr bwMode="auto">
              <a:xfrm>
                <a:off x="5988"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0" name="Oval 616">
                <a:extLst>
                  <a:ext uri="{FF2B5EF4-FFF2-40B4-BE49-F238E27FC236}">
                    <a16:creationId xmlns:a16="http://schemas.microsoft.com/office/drawing/2014/main" id="{9BDF09A1-95CF-4244-B5DC-782E552AF1BD}"/>
                  </a:ext>
                </a:extLst>
              </p:cNvPr>
              <p:cNvSpPr>
                <a:spLocks noChangeArrowheads="1"/>
              </p:cNvSpPr>
              <p:nvPr userDrawn="1"/>
            </p:nvSpPr>
            <p:spPr bwMode="auto">
              <a:xfrm>
                <a:off x="6118"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1" name="Oval 617">
                <a:extLst>
                  <a:ext uri="{FF2B5EF4-FFF2-40B4-BE49-F238E27FC236}">
                    <a16:creationId xmlns:a16="http://schemas.microsoft.com/office/drawing/2014/main" id="{21D45B17-7CFC-4A13-8571-997B8DBFC56B}"/>
                  </a:ext>
                </a:extLst>
              </p:cNvPr>
              <p:cNvSpPr>
                <a:spLocks noChangeArrowheads="1"/>
              </p:cNvSpPr>
              <p:nvPr userDrawn="1"/>
            </p:nvSpPr>
            <p:spPr bwMode="auto">
              <a:xfrm>
                <a:off x="5988"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2" name="Oval 618">
                <a:extLst>
                  <a:ext uri="{FF2B5EF4-FFF2-40B4-BE49-F238E27FC236}">
                    <a16:creationId xmlns:a16="http://schemas.microsoft.com/office/drawing/2014/main" id="{77F539CE-68F2-425E-BA50-70CB1D669904}"/>
                  </a:ext>
                </a:extLst>
              </p:cNvPr>
              <p:cNvSpPr>
                <a:spLocks noChangeArrowheads="1"/>
              </p:cNvSpPr>
              <p:nvPr userDrawn="1"/>
            </p:nvSpPr>
            <p:spPr bwMode="auto">
              <a:xfrm>
                <a:off x="5988"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3" name="Oval 619">
                <a:extLst>
                  <a:ext uri="{FF2B5EF4-FFF2-40B4-BE49-F238E27FC236}">
                    <a16:creationId xmlns:a16="http://schemas.microsoft.com/office/drawing/2014/main" id="{FAF9469C-BFA7-4251-A456-862FDE7891A8}"/>
                  </a:ext>
                </a:extLst>
              </p:cNvPr>
              <p:cNvSpPr>
                <a:spLocks noChangeArrowheads="1"/>
              </p:cNvSpPr>
              <p:nvPr userDrawn="1"/>
            </p:nvSpPr>
            <p:spPr bwMode="auto">
              <a:xfrm>
                <a:off x="5988"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4" name="Oval 620">
                <a:extLst>
                  <a:ext uri="{FF2B5EF4-FFF2-40B4-BE49-F238E27FC236}">
                    <a16:creationId xmlns:a16="http://schemas.microsoft.com/office/drawing/2014/main" id="{7E16DF21-D9AC-4C13-A3FC-4208BC0ED0C4}"/>
                  </a:ext>
                </a:extLst>
              </p:cNvPr>
              <p:cNvSpPr>
                <a:spLocks noChangeArrowheads="1"/>
              </p:cNvSpPr>
              <p:nvPr userDrawn="1"/>
            </p:nvSpPr>
            <p:spPr bwMode="auto">
              <a:xfrm>
                <a:off x="5988"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5" name="Oval 621">
                <a:extLst>
                  <a:ext uri="{FF2B5EF4-FFF2-40B4-BE49-F238E27FC236}">
                    <a16:creationId xmlns:a16="http://schemas.microsoft.com/office/drawing/2014/main" id="{5E2246C9-D3C5-4191-8BBC-8279EEA75220}"/>
                  </a:ext>
                </a:extLst>
              </p:cNvPr>
              <p:cNvSpPr>
                <a:spLocks noChangeArrowheads="1"/>
              </p:cNvSpPr>
              <p:nvPr userDrawn="1"/>
            </p:nvSpPr>
            <p:spPr bwMode="auto">
              <a:xfrm>
                <a:off x="5988"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6" name="Oval 622">
                <a:extLst>
                  <a:ext uri="{FF2B5EF4-FFF2-40B4-BE49-F238E27FC236}">
                    <a16:creationId xmlns:a16="http://schemas.microsoft.com/office/drawing/2014/main" id="{DA400E21-02BC-4180-B0D6-68FFDCC957E4}"/>
                  </a:ext>
                </a:extLst>
              </p:cNvPr>
              <p:cNvSpPr>
                <a:spLocks noChangeArrowheads="1"/>
              </p:cNvSpPr>
              <p:nvPr userDrawn="1"/>
            </p:nvSpPr>
            <p:spPr bwMode="auto">
              <a:xfrm>
                <a:off x="5988"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7" name="Oval 623">
                <a:extLst>
                  <a:ext uri="{FF2B5EF4-FFF2-40B4-BE49-F238E27FC236}">
                    <a16:creationId xmlns:a16="http://schemas.microsoft.com/office/drawing/2014/main" id="{F92D2BAB-8853-4A80-8631-FDC70251F878}"/>
                  </a:ext>
                </a:extLst>
              </p:cNvPr>
              <p:cNvSpPr>
                <a:spLocks noChangeArrowheads="1"/>
              </p:cNvSpPr>
              <p:nvPr userDrawn="1"/>
            </p:nvSpPr>
            <p:spPr bwMode="auto">
              <a:xfrm>
                <a:off x="5988"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8" name="Oval 624">
                <a:extLst>
                  <a:ext uri="{FF2B5EF4-FFF2-40B4-BE49-F238E27FC236}">
                    <a16:creationId xmlns:a16="http://schemas.microsoft.com/office/drawing/2014/main" id="{9C849DB4-F23C-47A9-9A14-38684EA3CFE2}"/>
                  </a:ext>
                </a:extLst>
              </p:cNvPr>
              <p:cNvSpPr>
                <a:spLocks noChangeArrowheads="1"/>
              </p:cNvSpPr>
              <p:nvPr userDrawn="1"/>
            </p:nvSpPr>
            <p:spPr bwMode="auto">
              <a:xfrm>
                <a:off x="6118"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9" name="Oval 625">
                <a:extLst>
                  <a:ext uri="{FF2B5EF4-FFF2-40B4-BE49-F238E27FC236}">
                    <a16:creationId xmlns:a16="http://schemas.microsoft.com/office/drawing/2014/main" id="{01281D4D-2DD1-4F9D-B2F1-04C025A1C5E5}"/>
                  </a:ext>
                </a:extLst>
              </p:cNvPr>
              <p:cNvSpPr>
                <a:spLocks noChangeArrowheads="1"/>
              </p:cNvSpPr>
              <p:nvPr userDrawn="1"/>
            </p:nvSpPr>
            <p:spPr bwMode="auto">
              <a:xfrm>
                <a:off x="6118"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0" name="Oval 626">
                <a:extLst>
                  <a:ext uri="{FF2B5EF4-FFF2-40B4-BE49-F238E27FC236}">
                    <a16:creationId xmlns:a16="http://schemas.microsoft.com/office/drawing/2014/main" id="{70B320D5-B3F7-4461-8FBE-ACF98828C4CA}"/>
                  </a:ext>
                </a:extLst>
              </p:cNvPr>
              <p:cNvSpPr>
                <a:spLocks noChangeArrowheads="1"/>
              </p:cNvSpPr>
              <p:nvPr userDrawn="1"/>
            </p:nvSpPr>
            <p:spPr bwMode="auto">
              <a:xfrm>
                <a:off x="6118"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1" name="Oval 627">
                <a:extLst>
                  <a:ext uri="{FF2B5EF4-FFF2-40B4-BE49-F238E27FC236}">
                    <a16:creationId xmlns:a16="http://schemas.microsoft.com/office/drawing/2014/main" id="{4A336FFB-ED91-4CD4-B477-82FCF2D2E2C1}"/>
                  </a:ext>
                </a:extLst>
              </p:cNvPr>
              <p:cNvSpPr>
                <a:spLocks noChangeArrowheads="1"/>
              </p:cNvSpPr>
              <p:nvPr userDrawn="1"/>
            </p:nvSpPr>
            <p:spPr bwMode="auto">
              <a:xfrm>
                <a:off x="6118"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2" name="Oval 628">
                <a:extLst>
                  <a:ext uri="{FF2B5EF4-FFF2-40B4-BE49-F238E27FC236}">
                    <a16:creationId xmlns:a16="http://schemas.microsoft.com/office/drawing/2014/main" id="{5F58FAE2-C16D-4CFA-BFF9-B2D83C571122}"/>
                  </a:ext>
                </a:extLst>
              </p:cNvPr>
              <p:cNvSpPr>
                <a:spLocks noChangeArrowheads="1"/>
              </p:cNvSpPr>
              <p:nvPr userDrawn="1"/>
            </p:nvSpPr>
            <p:spPr bwMode="auto">
              <a:xfrm>
                <a:off x="6247"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3" name="Oval 629">
                <a:extLst>
                  <a:ext uri="{FF2B5EF4-FFF2-40B4-BE49-F238E27FC236}">
                    <a16:creationId xmlns:a16="http://schemas.microsoft.com/office/drawing/2014/main" id="{15EBD2BC-D6DB-40DC-AB10-1CFBCDF5E62B}"/>
                  </a:ext>
                </a:extLst>
              </p:cNvPr>
              <p:cNvSpPr>
                <a:spLocks noChangeArrowheads="1"/>
              </p:cNvSpPr>
              <p:nvPr userDrawn="1"/>
            </p:nvSpPr>
            <p:spPr bwMode="auto">
              <a:xfrm>
                <a:off x="6247"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4" name="Oval 630">
                <a:extLst>
                  <a:ext uri="{FF2B5EF4-FFF2-40B4-BE49-F238E27FC236}">
                    <a16:creationId xmlns:a16="http://schemas.microsoft.com/office/drawing/2014/main" id="{552545B5-7DB6-4B1E-8145-9D528D128056}"/>
                  </a:ext>
                </a:extLst>
              </p:cNvPr>
              <p:cNvSpPr>
                <a:spLocks noChangeArrowheads="1"/>
              </p:cNvSpPr>
              <p:nvPr userDrawn="1"/>
            </p:nvSpPr>
            <p:spPr bwMode="auto">
              <a:xfrm>
                <a:off x="6247"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5" name="Oval 631">
                <a:extLst>
                  <a:ext uri="{FF2B5EF4-FFF2-40B4-BE49-F238E27FC236}">
                    <a16:creationId xmlns:a16="http://schemas.microsoft.com/office/drawing/2014/main" id="{9DC4F3F1-84E7-47BB-ACD5-E6F89396706F}"/>
                  </a:ext>
                </a:extLst>
              </p:cNvPr>
              <p:cNvSpPr>
                <a:spLocks noChangeArrowheads="1"/>
              </p:cNvSpPr>
              <p:nvPr userDrawn="1"/>
            </p:nvSpPr>
            <p:spPr bwMode="auto">
              <a:xfrm>
                <a:off x="6247"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6" name="Oval 632">
                <a:extLst>
                  <a:ext uri="{FF2B5EF4-FFF2-40B4-BE49-F238E27FC236}">
                    <a16:creationId xmlns:a16="http://schemas.microsoft.com/office/drawing/2014/main" id="{72CE7D26-CB44-40A7-8436-71B048F547FF}"/>
                  </a:ext>
                </a:extLst>
              </p:cNvPr>
              <p:cNvSpPr>
                <a:spLocks noChangeArrowheads="1"/>
              </p:cNvSpPr>
              <p:nvPr userDrawn="1"/>
            </p:nvSpPr>
            <p:spPr bwMode="auto">
              <a:xfrm>
                <a:off x="6118"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7" name="Oval 633">
                <a:extLst>
                  <a:ext uri="{FF2B5EF4-FFF2-40B4-BE49-F238E27FC236}">
                    <a16:creationId xmlns:a16="http://schemas.microsoft.com/office/drawing/2014/main" id="{635AE78C-A462-4B2F-82A8-0DB6856C1FC0}"/>
                  </a:ext>
                </a:extLst>
              </p:cNvPr>
              <p:cNvSpPr>
                <a:spLocks noChangeArrowheads="1"/>
              </p:cNvSpPr>
              <p:nvPr userDrawn="1"/>
            </p:nvSpPr>
            <p:spPr bwMode="auto">
              <a:xfrm>
                <a:off x="6118"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8" name="Oval 634">
                <a:extLst>
                  <a:ext uri="{FF2B5EF4-FFF2-40B4-BE49-F238E27FC236}">
                    <a16:creationId xmlns:a16="http://schemas.microsoft.com/office/drawing/2014/main" id="{0D34A664-F7E2-4929-B0A0-D0D59CA7AC90}"/>
                  </a:ext>
                </a:extLst>
              </p:cNvPr>
              <p:cNvSpPr>
                <a:spLocks noChangeArrowheads="1"/>
              </p:cNvSpPr>
              <p:nvPr userDrawn="1"/>
            </p:nvSpPr>
            <p:spPr bwMode="auto">
              <a:xfrm>
                <a:off x="6118"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9" name="Oval 635">
                <a:extLst>
                  <a:ext uri="{FF2B5EF4-FFF2-40B4-BE49-F238E27FC236}">
                    <a16:creationId xmlns:a16="http://schemas.microsoft.com/office/drawing/2014/main" id="{48FCFC3D-43DC-49FE-A91C-89E994225161}"/>
                  </a:ext>
                </a:extLst>
              </p:cNvPr>
              <p:cNvSpPr>
                <a:spLocks noChangeArrowheads="1"/>
              </p:cNvSpPr>
              <p:nvPr userDrawn="1"/>
            </p:nvSpPr>
            <p:spPr bwMode="auto">
              <a:xfrm>
                <a:off x="5988"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0" name="Oval 636">
                <a:extLst>
                  <a:ext uri="{FF2B5EF4-FFF2-40B4-BE49-F238E27FC236}">
                    <a16:creationId xmlns:a16="http://schemas.microsoft.com/office/drawing/2014/main" id="{2D37E130-A0F7-4586-8C8F-A25E57A97589}"/>
                  </a:ext>
                </a:extLst>
              </p:cNvPr>
              <p:cNvSpPr>
                <a:spLocks noChangeArrowheads="1"/>
              </p:cNvSpPr>
              <p:nvPr userDrawn="1"/>
            </p:nvSpPr>
            <p:spPr bwMode="auto">
              <a:xfrm>
                <a:off x="585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1" name="Oval 637">
                <a:extLst>
                  <a:ext uri="{FF2B5EF4-FFF2-40B4-BE49-F238E27FC236}">
                    <a16:creationId xmlns:a16="http://schemas.microsoft.com/office/drawing/2014/main" id="{EFAFAF98-F984-458C-B861-86B75C7A29B0}"/>
                  </a:ext>
                </a:extLst>
              </p:cNvPr>
              <p:cNvSpPr>
                <a:spLocks noChangeArrowheads="1"/>
              </p:cNvSpPr>
              <p:nvPr userDrawn="1"/>
            </p:nvSpPr>
            <p:spPr bwMode="auto">
              <a:xfrm>
                <a:off x="572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2" name="Oval 638">
                <a:extLst>
                  <a:ext uri="{FF2B5EF4-FFF2-40B4-BE49-F238E27FC236}">
                    <a16:creationId xmlns:a16="http://schemas.microsoft.com/office/drawing/2014/main" id="{182399FE-12CA-4370-AA7B-D4019CD60840}"/>
                  </a:ext>
                </a:extLst>
              </p:cNvPr>
              <p:cNvSpPr>
                <a:spLocks noChangeArrowheads="1"/>
              </p:cNvSpPr>
              <p:nvPr userDrawn="1"/>
            </p:nvSpPr>
            <p:spPr bwMode="auto">
              <a:xfrm>
                <a:off x="5599"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3" name="Oval 639">
                <a:extLst>
                  <a:ext uri="{FF2B5EF4-FFF2-40B4-BE49-F238E27FC236}">
                    <a16:creationId xmlns:a16="http://schemas.microsoft.com/office/drawing/2014/main" id="{CAB3C917-A325-4EDD-9681-92727D4BA604}"/>
                  </a:ext>
                </a:extLst>
              </p:cNvPr>
              <p:cNvSpPr>
                <a:spLocks noChangeArrowheads="1"/>
              </p:cNvSpPr>
              <p:nvPr userDrawn="1"/>
            </p:nvSpPr>
            <p:spPr bwMode="auto">
              <a:xfrm>
                <a:off x="5470"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4" name="Oval 640">
                <a:extLst>
                  <a:ext uri="{FF2B5EF4-FFF2-40B4-BE49-F238E27FC236}">
                    <a16:creationId xmlns:a16="http://schemas.microsoft.com/office/drawing/2014/main" id="{D3453EA2-E64C-4436-8684-64F680B55076}"/>
                  </a:ext>
                </a:extLst>
              </p:cNvPr>
              <p:cNvSpPr>
                <a:spLocks noChangeArrowheads="1"/>
              </p:cNvSpPr>
              <p:nvPr userDrawn="1"/>
            </p:nvSpPr>
            <p:spPr bwMode="auto">
              <a:xfrm>
                <a:off x="534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5" name="Oval 641">
                <a:extLst>
                  <a:ext uri="{FF2B5EF4-FFF2-40B4-BE49-F238E27FC236}">
                    <a16:creationId xmlns:a16="http://schemas.microsoft.com/office/drawing/2014/main" id="{C89D66AB-B1BC-465A-A343-1E2E9F69C48D}"/>
                  </a:ext>
                </a:extLst>
              </p:cNvPr>
              <p:cNvSpPr>
                <a:spLocks noChangeArrowheads="1"/>
              </p:cNvSpPr>
              <p:nvPr userDrawn="1"/>
            </p:nvSpPr>
            <p:spPr bwMode="auto">
              <a:xfrm>
                <a:off x="521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6" name="Oval 642">
                <a:extLst>
                  <a:ext uri="{FF2B5EF4-FFF2-40B4-BE49-F238E27FC236}">
                    <a16:creationId xmlns:a16="http://schemas.microsoft.com/office/drawing/2014/main" id="{ADE37421-5C05-4719-8589-D8E5B7376854}"/>
                  </a:ext>
                </a:extLst>
              </p:cNvPr>
              <p:cNvSpPr>
                <a:spLocks noChangeArrowheads="1"/>
              </p:cNvSpPr>
              <p:nvPr userDrawn="1"/>
            </p:nvSpPr>
            <p:spPr bwMode="auto">
              <a:xfrm>
                <a:off x="508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7" name="Oval 643">
                <a:extLst>
                  <a:ext uri="{FF2B5EF4-FFF2-40B4-BE49-F238E27FC236}">
                    <a16:creationId xmlns:a16="http://schemas.microsoft.com/office/drawing/2014/main" id="{3C3624EE-D206-4B18-8E09-7A5C2C7EBBD3}"/>
                  </a:ext>
                </a:extLst>
              </p:cNvPr>
              <p:cNvSpPr>
                <a:spLocks noChangeArrowheads="1"/>
              </p:cNvSpPr>
              <p:nvPr userDrawn="1"/>
            </p:nvSpPr>
            <p:spPr bwMode="auto">
              <a:xfrm>
                <a:off x="508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8" name="Oval 644">
                <a:extLst>
                  <a:ext uri="{FF2B5EF4-FFF2-40B4-BE49-F238E27FC236}">
                    <a16:creationId xmlns:a16="http://schemas.microsoft.com/office/drawing/2014/main" id="{4E0E2452-E9EB-475A-A10D-A9CEDBD75D4F}"/>
                  </a:ext>
                </a:extLst>
              </p:cNvPr>
              <p:cNvSpPr>
                <a:spLocks noChangeArrowheads="1"/>
              </p:cNvSpPr>
              <p:nvPr userDrawn="1"/>
            </p:nvSpPr>
            <p:spPr bwMode="auto">
              <a:xfrm>
                <a:off x="495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9" name="Oval 645">
                <a:extLst>
                  <a:ext uri="{FF2B5EF4-FFF2-40B4-BE49-F238E27FC236}">
                    <a16:creationId xmlns:a16="http://schemas.microsoft.com/office/drawing/2014/main" id="{C156A7F3-9605-43DA-AB58-E309343D801D}"/>
                  </a:ext>
                </a:extLst>
              </p:cNvPr>
              <p:cNvSpPr>
                <a:spLocks noChangeArrowheads="1"/>
              </p:cNvSpPr>
              <p:nvPr userDrawn="1"/>
            </p:nvSpPr>
            <p:spPr bwMode="auto">
              <a:xfrm>
                <a:off x="4822"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0" name="Oval 646">
                <a:extLst>
                  <a:ext uri="{FF2B5EF4-FFF2-40B4-BE49-F238E27FC236}">
                    <a16:creationId xmlns:a16="http://schemas.microsoft.com/office/drawing/2014/main" id="{3BCFC34B-12EF-4719-B68C-B96B142D20EB}"/>
                  </a:ext>
                </a:extLst>
              </p:cNvPr>
              <p:cNvSpPr>
                <a:spLocks noChangeArrowheads="1"/>
              </p:cNvSpPr>
              <p:nvPr userDrawn="1"/>
            </p:nvSpPr>
            <p:spPr bwMode="auto">
              <a:xfrm>
                <a:off x="4822"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1" name="Oval 647">
                <a:extLst>
                  <a:ext uri="{FF2B5EF4-FFF2-40B4-BE49-F238E27FC236}">
                    <a16:creationId xmlns:a16="http://schemas.microsoft.com/office/drawing/2014/main" id="{F835EAC8-A944-4642-A055-81F9DC898E79}"/>
                  </a:ext>
                </a:extLst>
              </p:cNvPr>
              <p:cNvSpPr>
                <a:spLocks noChangeArrowheads="1"/>
              </p:cNvSpPr>
              <p:nvPr userDrawn="1"/>
            </p:nvSpPr>
            <p:spPr bwMode="auto">
              <a:xfrm>
                <a:off x="495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2" name="Oval 648">
                <a:extLst>
                  <a:ext uri="{FF2B5EF4-FFF2-40B4-BE49-F238E27FC236}">
                    <a16:creationId xmlns:a16="http://schemas.microsoft.com/office/drawing/2014/main" id="{F23C4603-56FF-49D7-B43C-9388D2D72C58}"/>
                  </a:ext>
                </a:extLst>
              </p:cNvPr>
              <p:cNvSpPr>
                <a:spLocks noChangeArrowheads="1"/>
              </p:cNvSpPr>
              <p:nvPr userDrawn="1"/>
            </p:nvSpPr>
            <p:spPr bwMode="auto">
              <a:xfrm>
                <a:off x="469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3" name="Oval 649">
                <a:extLst>
                  <a:ext uri="{FF2B5EF4-FFF2-40B4-BE49-F238E27FC236}">
                    <a16:creationId xmlns:a16="http://schemas.microsoft.com/office/drawing/2014/main" id="{96B2A1AC-0D09-42DE-A50B-A63AD260486B}"/>
                  </a:ext>
                </a:extLst>
              </p:cNvPr>
              <p:cNvSpPr>
                <a:spLocks noChangeArrowheads="1"/>
              </p:cNvSpPr>
              <p:nvPr userDrawn="1"/>
            </p:nvSpPr>
            <p:spPr bwMode="auto">
              <a:xfrm>
                <a:off x="4822"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4" name="Oval 650">
                <a:extLst>
                  <a:ext uri="{FF2B5EF4-FFF2-40B4-BE49-F238E27FC236}">
                    <a16:creationId xmlns:a16="http://schemas.microsoft.com/office/drawing/2014/main" id="{38E7F91B-8B36-4074-BF79-88D3BB8D34CD}"/>
                  </a:ext>
                </a:extLst>
              </p:cNvPr>
              <p:cNvSpPr>
                <a:spLocks noChangeArrowheads="1"/>
              </p:cNvSpPr>
              <p:nvPr userDrawn="1"/>
            </p:nvSpPr>
            <p:spPr bwMode="auto">
              <a:xfrm>
                <a:off x="495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5" name="Oval 651">
                <a:extLst>
                  <a:ext uri="{FF2B5EF4-FFF2-40B4-BE49-F238E27FC236}">
                    <a16:creationId xmlns:a16="http://schemas.microsoft.com/office/drawing/2014/main" id="{18E67348-F568-47F5-AFF5-1D0D5A0E7F8A}"/>
                  </a:ext>
                </a:extLst>
              </p:cNvPr>
              <p:cNvSpPr>
                <a:spLocks noChangeArrowheads="1"/>
              </p:cNvSpPr>
              <p:nvPr userDrawn="1"/>
            </p:nvSpPr>
            <p:spPr bwMode="auto">
              <a:xfrm>
                <a:off x="508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6" name="Oval 652">
                <a:extLst>
                  <a:ext uri="{FF2B5EF4-FFF2-40B4-BE49-F238E27FC236}">
                    <a16:creationId xmlns:a16="http://schemas.microsoft.com/office/drawing/2014/main" id="{F7C05E4F-03AA-404B-99E2-83BDD63A91CE}"/>
                  </a:ext>
                </a:extLst>
              </p:cNvPr>
              <p:cNvSpPr>
                <a:spLocks noChangeArrowheads="1"/>
              </p:cNvSpPr>
              <p:nvPr userDrawn="1"/>
            </p:nvSpPr>
            <p:spPr bwMode="auto">
              <a:xfrm>
                <a:off x="521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7" name="Oval 653">
                <a:extLst>
                  <a:ext uri="{FF2B5EF4-FFF2-40B4-BE49-F238E27FC236}">
                    <a16:creationId xmlns:a16="http://schemas.microsoft.com/office/drawing/2014/main" id="{3C9CEE0C-A11F-4AB3-ADF5-6C7A3B4ABBAD}"/>
                  </a:ext>
                </a:extLst>
              </p:cNvPr>
              <p:cNvSpPr>
                <a:spLocks noChangeArrowheads="1"/>
              </p:cNvSpPr>
              <p:nvPr userDrawn="1"/>
            </p:nvSpPr>
            <p:spPr bwMode="auto">
              <a:xfrm>
                <a:off x="534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8" name="Oval 654">
                <a:extLst>
                  <a:ext uri="{FF2B5EF4-FFF2-40B4-BE49-F238E27FC236}">
                    <a16:creationId xmlns:a16="http://schemas.microsoft.com/office/drawing/2014/main" id="{1C788DE8-0BCB-40E8-8FAA-93BEA0C50000}"/>
                  </a:ext>
                </a:extLst>
              </p:cNvPr>
              <p:cNvSpPr>
                <a:spLocks noChangeArrowheads="1"/>
              </p:cNvSpPr>
              <p:nvPr userDrawn="1"/>
            </p:nvSpPr>
            <p:spPr bwMode="auto">
              <a:xfrm>
                <a:off x="5470"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9" name="Oval 655">
                <a:extLst>
                  <a:ext uri="{FF2B5EF4-FFF2-40B4-BE49-F238E27FC236}">
                    <a16:creationId xmlns:a16="http://schemas.microsoft.com/office/drawing/2014/main" id="{78E3F81B-14AE-4E90-932C-6726022A5CD0}"/>
                  </a:ext>
                </a:extLst>
              </p:cNvPr>
              <p:cNvSpPr>
                <a:spLocks noChangeArrowheads="1"/>
              </p:cNvSpPr>
              <p:nvPr userDrawn="1"/>
            </p:nvSpPr>
            <p:spPr bwMode="auto">
              <a:xfrm>
                <a:off x="5599"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0" name="Oval 656">
                <a:extLst>
                  <a:ext uri="{FF2B5EF4-FFF2-40B4-BE49-F238E27FC236}">
                    <a16:creationId xmlns:a16="http://schemas.microsoft.com/office/drawing/2014/main" id="{32866B38-824A-4278-A314-832AE71F7B88}"/>
                  </a:ext>
                </a:extLst>
              </p:cNvPr>
              <p:cNvSpPr>
                <a:spLocks noChangeArrowheads="1"/>
              </p:cNvSpPr>
              <p:nvPr userDrawn="1"/>
            </p:nvSpPr>
            <p:spPr bwMode="auto">
              <a:xfrm>
                <a:off x="572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1" name="Oval 657">
                <a:extLst>
                  <a:ext uri="{FF2B5EF4-FFF2-40B4-BE49-F238E27FC236}">
                    <a16:creationId xmlns:a16="http://schemas.microsoft.com/office/drawing/2014/main" id="{0B2D4047-376D-4CEE-982B-04B4F452F9A4}"/>
                  </a:ext>
                </a:extLst>
              </p:cNvPr>
              <p:cNvSpPr>
                <a:spLocks noChangeArrowheads="1"/>
              </p:cNvSpPr>
              <p:nvPr userDrawn="1"/>
            </p:nvSpPr>
            <p:spPr bwMode="auto">
              <a:xfrm>
                <a:off x="585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2" name="Oval 658">
                <a:extLst>
                  <a:ext uri="{FF2B5EF4-FFF2-40B4-BE49-F238E27FC236}">
                    <a16:creationId xmlns:a16="http://schemas.microsoft.com/office/drawing/2014/main" id="{5CF1EE23-676A-423B-89A8-228D30353731}"/>
                  </a:ext>
                </a:extLst>
              </p:cNvPr>
              <p:cNvSpPr>
                <a:spLocks noChangeArrowheads="1"/>
              </p:cNvSpPr>
              <p:nvPr userDrawn="1"/>
            </p:nvSpPr>
            <p:spPr bwMode="auto">
              <a:xfrm>
                <a:off x="5988"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3" name="Oval 659">
                <a:extLst>
                  <a:ext uri="{FF2B5EF4-FFF2-40B4-BE49-F238E27FC236}">
                    <a16:creationId xmlns:a16="http://schemas.microsoft.com/office/drawing/2014/main" id="{34208EC8-629D-467C-ABDA-160DCAB3E623}"/>
                  </a:ext>
                </a:extLst>
              </p:cNvPr>
              <p:cNvSpPr>
                <a:spLocks noChangeArrowheads="1"/>
              </p:cNvSpPr>
              <p:nvPr userDrawn="1"/>
            </p:nvSpPr>
            <p:spPr bwMode="auto">
              <a:xfrm>
                <a:off x="5988"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4" name="Oval 660">
                <a:extLst>
                  <a:ext uri="{FF2B5EF4-FFF2-40B4-BE49-F238E27FC236}">
                    <a16:creationId xmlns:a16="http://schemas.microsoft.com/office/drawing/2014/main" id="{14FBF56E-A3FE-453E-8742-D723D9A3D550}"/>
                  </a:ext>
                </a:extLst>
              </p:cNvPr>
              <p:cNvSpPr>
                <a:spLocks noChangeArrowheads="1"/>
              </p:cNvSpPr>
              <p:nvPr userDrawn="1"/>
            </p:nvSpPr>
            <p:spPr bwMode="auto">
              <a:xfrm>
                <a:off x="5988"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5" name="Oval 661">
                <a:extLst>
                  <a:ext uri="{FF2B5EF4-FFF2-40B4-BE49-F238E27FC236}">
                    <a16:creationId xmlns:a16="http://schemas.microsoft.com/office/drawing/2014/main" id="{5CD9F2CC-EF0E-4A12-ACE3-D0CD9304E9EE}"/>
                  </a:ext>
                </a:extLst>
              </p:cNvPr>
              <p:cNvSpPr>
                <a:spLocks noChangeArrowheads="1"/>
              </p:cNvSpPr>
              <p:nvPr userDrawn="1"/>
            </p:nvSpPr>
            <p:spPr bwMode="auto">
              <a:xfrm>
                <a:off x="5988"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6" name="Oval 662">
                <a:extLst>
                  <a:ext uri="{FF2B5EF4-FFF2-40B4-BE49-F238E27FC236}">
                    <a16:creationId xmlns:a16="http://schemas.microsoft.com/office/drawing/2014/main" id="{991FD62F-5647-4CC2-8343-BF3369D1AA03}"/>
                  </a:ext>
                </a:extLst>
              </p:cNvPr>
              <p:cNvSpPr>
                <a:spLocks noChangeArrowheads="1"/>
              </p:cNvSpPr>
              <p:nvPr userDrawn="1"/>
            </p:nvSpPr>
            <p:spPr bwMode="auto">
              <a:xfrm>
                <a:off x="6118"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7" name="Oval 663">
                <a:extLst>
                  <a:ext uri="{FF2B5EF4-FFF2-40B4-BE49-F238E27FC236}">
                    <a16:creationId xmlns:a16="http://schemas.microsoft.com/office/drawing/2014/main" id="{86E799FF-DA6F-439F-AABE-2FD5886E2263}"/>
                  </a:ext>
                </a:extLst>
              </p:cNvPr>
              <p:cNvSpPr>
                <a:spLocks noChangeArrowheads="1"/>
              </p:cNvSpPr>
              <p:nvPr userDrawn="1"/>
            </p:nvSpPr>
            <p:spPr bwMode="auto">
              <a:xfrm>
                <a:off x="6118"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8" name="Oval 664">
                <a:extLst>
                  <a:ext uri="{FF2B5EF4-FFF2-40B4-BE49-F238E27FC236}">
                    <a16:creationId xmlns:a16="http://schemas.microsoft.com/office/drawing/2014/main" id="{55E71201-72CD-4BAB-8BD9-6A9917AB98CA}"/>
                  </a:ext>
                </a:extLst>
              </p:cNvPr>
              <p:cNvSpPr>
                <a:spLocks noChangeArrowheads="1"/>
              </p:cNvSpPr>
              <p:nvPr userDrawn="1"/>
            </p:nvSpPr>
            <p:spPr bwMode="auto">
              <a:xfrm>
                <a:off x="5988"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9" name="Oval 665">
                <a:extLst>
                  <a:ext uri="{FF2B5EF4-FFF2-40B4-BE49-F238E27FC236}">
                    <a16:creationId xmlns:a16="http://schemas.microsoft.com/office/drawing/2014/main" id="{6BCA3441-BCD8-4723-95C5-AA1DE3FA6CC0}"/>
                  </a:ext>
                </a:extLst>
              </p:cNvPr>
              <p:cNvSpPr>
                <a:spLocks noChangeArrowheads="1"/>
              </p:cNvSpPr>
              <p:nvPr userDrawn="1"/>
            </p:nvSpPr>
            <p:spPr bwMode="auto">
              <a:xfrm>
                <a:off x="5988"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0" name="Oval 666">
                <a:extLst>
                  <a:ext uri="{FF2B5EF4-FFF2-40B4-BE49-F238E27FC236}">
                    <a16:creationId xmlns:a16="http://schemas.microsoft.com/office/drawing/2014/main" id="{64B8A574-FD96-4E25-AC7D-86EC776B726E}"/>
                  </a:ext>
                </a:extLst>
              </p:cNvPr>
              <p:cNvSpPr>
                <a:spLocks noChangeArrowheads="1"/>
              </p:cNvSpPr>
              <p:nvPr userDrawn="1"/>
            </p:nvSpPr>
            <p:spPr bwMode="auto">
              <a:xfrm>
                <a:off x="5988"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1" name="Oval 667">
                <a:extLst>
                  <a:ext uri="{FF2B5EF4-FFF2-40B4-BE49-F238E27FC236}">
                    <a16:creationId xmlns:a16="http://schemas.microsoft.com/office/drawing/2014/main" id="{B9199FC0-7964-4694-B4D3-11A5F25B3525}"/>
                  </a:ext>
                </a:extLst>
              </p:cNvPr>
              <p:cNvSpPr>
                <a:spLocks noChangeArrowheads="1"/>
              </p:cNvSpPr>
              <p:nvPr userDrawn="1"/>
            </p:nvSpPr>
            <p:spPr bwMode="auto">
              <a:xfrm>
                <a:off x="585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2" name="Oval 668">
                <a:extLst>
                  <a:ext uri="{FF2B5EF4-FFF2-40B4-BE49-F238E27FC236}">
                    <a16:creationId xmlns:a16="http://schemas.microsoft.com/office/drawing/2014/main" id="{FE4CA3F1-E72C-4338-BC0D-6EC1EA3630BA}"/>
                  </a:ext>
                </a:extLst>
              </p:cNvPr>
              <p:cNvSpPr>
                <a:spLocks noChangeArrowheads="1"/>
              </p:cNvSpPr>
              <p:nvPr userDrawn="1"/>
            </p:nvSpPr>
            <p:spPr bwMode="auto">
              <a:xfrm>
                <a:off x="585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3" name="Oval 669">
                <a:extLst>
                  <a:ext uri="{FF2B5EF4-FFF2-40B4-BE49-F238E27FC236}">
                    <a16:creationId xmlns:a16="http://schemas.microsoft.com/office/drawing/2014/main" id="{E3689EF5-E86F-47D9-B9C3-47AE9BCE3FFC}"/>
                  </a:ext>
                </a:extLst>
              </p:cNvPr>
              <p:cNvSpPr>
                <a:spLocks noChangeArrowheads="1"/>
              </p:cNvSpPr>
              <p:nvPr userDrawn="1"/>
            </p:nvSpPr>
            <p:spPr bwMode="auto">
              <a:xfrm>
                <a:off x="572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4" name="Oval 670">
                <a:extLst>
                  <a:ext uri="{FF2B5EF4-FFF2-40B4-BE49-F238E27FC236}">
                    <a16:creationId xmlns:a16="http://schemas.microsoft.com/office/drawing/2014/main" id="{82A8AE32-F59B-4827-97BE-8B88F43F10FF}"/>
                  </a:ext>
                </a:extLst>
              </p:cNvPr>
              <p:cNvSpPr>
                <a:spLocks noChangeArrowheads="1"/>
              </p:cNvSpPr>
              <p:nvPr userDrawn="1"/>
            </p:nvSpPr>
            <p:spPr bwMode="auto">
              <a:xfrm>
                <a:off x="572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5" name="Oval 671">
                <a:extLst>
                  <a:ext uri="{FF2B5EF4-FFF2-40B4-BE49-F238E27FC236}">
                    <a16:creationId xmlns:a16="http://schemas.microsoft.com/office/drawing/2014/main" id="{20186BB9-35B0-41E8-A65E-73A69E1B7D19}"/>
                  </a:ext>
                </a:extLst>
              </p:cNvPr>
              <p:cNvSpPr>
                <a:spLocks noChangeArrowheads="1"/>
              </p:cNvSpPr>
              <p:nvPr userDrawn="1"/>
            </p:nvSpPr>
            <p:spPr bwMode="auto">
              <a:xfrm>
                <a:off x="585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6" name="Oval 672">
                <a:extLst>
                  <a:ext uri="{FF2B5EF4-FFF2-40B4-BE49-F238E27FC236}">
                    <a16:creationId xmlns:a16="http://schemas.microsoft.com/office/drawing/2014/main" id="{DDA27901-746E-4B84-84CD-A6D89A3AFE4B}"/>
                  </a:ext>
                </a:extLst>
              </p:cNvPr>
              <p:cNvSpPr>
                <a:spLocks noChangeArrowheads="1"/>
              </p:cNvSpPr>
              <p:nvPr userDrawn="1"/>
            </p:nvSpPr>
            <p:spPr bwMode="auto">
              <a:xfrm>
                <a:off x="585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7" name="Oval 673">
                <a:extLst>
                  <a:ext uri="{FF2B5EF4-FFF2-40B4-BE49-F238E27FC236}">
                    <a16:creationId xmlns:a16="http://schemas.microsoft.com/office/drawing/2014/main" id="{CEAB2085-276A-4F8E-ADBB-4C237D5E31A6}"/>
                  </a:ext>
                </a:extLst>
              </p:cNvPr>
              <p:cNvSpPr>
                <a:spLocks noChangeArrowheads="1"/>
              </p:cNvSpPr>
              <p:nvPr userDrawn="1"/>
            </p:nvSpPr>
            <p:spPr bwMode="auto">
              <a:xfrm>
                <a:off x="572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8" name="Oval 674">
                <a:extLst>
                  <a:ext uri="{FF2B5EF4-FFF2-40B4-BE49-F238E27FC236}">
                    <a16:creationId xmlns:a16="http://schemas.microsoft.com/office/drawing/2014/main" id="{A09B2BC3-22DE-495E-815F-1DDA648778FA}"/>
                  </a:ext>
                </a:extLst>
              </p:cNvPr>
              <p:cNvSpPr>
                <a:spLocks noChangeArrowheads="1"/>
              </p:cNvSpPr>
              <p:nvPr userDrawn="1"/>
            </p:nvSpPr>
            <p:spPr bwMode="auto">
              <a:xfrm>
                <a:off x="572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9" name="Oval 675">
                <a:extLst>
                  <a:ext uri="{FF2B5EF4-FFF2-40B4-BE49-F238E27FC236}">
                    <a16:creationId xmlns:a16="http://schemas.microsoft.com/office/drawing/2014/main" id="{08DDBBFF-3359-49DF-ADD6-E4A1A18E13DE}"/>
                  </a:ext>
                </a:extLst>
              </p:cNvPr>
              <p:cNvSpPr>
                <a:spLocks noChangeArrowheads="1"/>
              </p:cNvSpPr>
              <p:nvPr userDrawn="1"/>
            </p:nvSpPr>
            <p:spPr bwMode="auto">
              <a:xfrm>
                <a:off x="585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0" name="Oval 676">
                <a:extLst>
                  <a:ext uri="{FF2B5EF4-FFF2-40B4-BE49-F238E27FC236}">
                    <a16:creationId xmlns:a16="http://schemas.microsoft.com/office/drawing/2014/main" id="{2FE02829-E195-49F6-8E0C-40FB89F06578}"/>
                  </a:ext>
                </a:extLst>
              </p:cNvPr>
              <p:cNvSpPr>
                <a:spLocks noChangeArrowheads="1"/>
              </p:cNvSpPr>
              <p:nvPr userDrawn="1"/>
            </p:nvSpPr>
            <p:spPr bwMode="auto">
              <a:xfrm>
                <a:off x="585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1" name="Oval 677">
                <a:extLst>
                  <a:ext uri="{FF2B5EF4-FFF2-40B4-BE49-F238E27FC236}">
                    <a16:creationId xmlns:a16="http://schemas.microsoft.com/office/drawing/2014/main" id="{37CF1AF4-963A-4090-B9A2-05CF3FC99622}"/>
                  </a:ext>
                </a:extLst>
              </p:cNvPr>
              <p:cNvSpPr>
                <a:spLocks noChangeArrowheads="1"/>
              </p:cNvSpPr>
              <p:nvPr userDrawn="1"/>
            </p:nvSpPr>
            <p:spPr bwMode="auto">
              <a:xfrm>
                <a:off x="572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2" name="Oval 678">
                <a:extLst>
                  <a:ext uri="{FF2B5EF4-FFF2-40B4-BE49-F238E27FC236}">
                    <a16:creationId xmlns:a16="http://schemas.microsoft.com/office/drawing/2014/main" id="{AE9FD9D9-28D9-4599-A5E8-1807D369C146}"/>
                  </a:ext>
                </a:extLst>
              </p:cNvPr>
              <p:cNvSpPr>
                <a:spLocks noChangeArrowheads="1"/>
              </p:cNvSpPr>
              <p:nvPr userDrawn="1"/>
            </p:nvSpPr>
            <p:spPr bwMode="auto">
              <a:xfrm>
                <a:off x="5599"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3" name="Oval 679">
                <a:extLst>
                  <a:ext uri="{FF2B5EF4-FFF2-40B4-BE49-F238E27FC236}">
                    <a16:creationId xmlns:a16="http://schemas.microsoft.com/office/drawing/2014/main" id="{6F01A79B-3CB0-426E-9702-FF40B04C9EC5}"/>
                  </a:ext>
                </a:extLst>
              </p:cNvPr>
              <p:cNvSpPr>
                <a:spLocks noChangeArrowheads="1"/>
              </p:cNvSpPr>
              <p:nvPr userDrawn="1"/>
            </p:nvSpPr>
            <p:spPr bwMode="auto">
              <a:xfrm>
                <a:off x="5599"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4" name="Oval 680">
                <a:extLst>
                  <a:ext uri="{FF2B5EF4-FFF2-40B4-BE49-F238E27FC236}">
                    <a16:creationId xmlns:a16="http://schemas.microsoft.com/office/drawing/2014/main" id="{F1D1C1F9-7108-464D-8D83-765180FEC3FC}"/>
                  </a:ext>
                </a:extLst>
              </p:cNvPr>
              <p:cNvSpPr>
                <a:spLocks noChangeArrowheads="1"/>
              </p:cNvSpPr>
              <p:nvPr userDrawn="1"/>
            </p:nvSpPr>
            <p:spPr bwMode="auto">
              <a:xfrm>
                <a:off x="5470"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5" name="Oval 681">
                <a:extLst>
                  <a:ext uri="{FF2B5EF4-FFF2-40B4-BE49-F238E27FC236}">
                    <a16:creationId xmlns:a16="http://schemas.microsoft.com/office/drawing/2014/main" id="{FB3E8A28-9506-44AD-9241-5D5945929BD5}"/>
                  </a:ext>
                </a:extLst>
              </p:cNvPr>
              <p:cNvSpPr>
                <a:spLocks noChangeArrowheads="1"/>
              </p:cNvSpPr>
              <p:nvPr userDrawn="1"/>
            </p:nvSpPr>
            <p:spPr bwMode="auto">
              <a:xfrm>
                <a:off x="534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6" name="Oval 682">
                <a:extLst>
                  <a:ext uri="{FF2B5EF4-FFF2-40B4-BE49-F238E27FC236}">
                    <a16:creationId xmlns:a16="http://schemas.microsoft.com/office/drawing/2014/main" id="{1346B8FB-8F68-4866-BB6A-6FCDD069C6CD}"/>
                  </a:ext>
                </a:extLst>
              </p:cNvPr>
              <p:cNvSpPr>
                <a:spLocks noChangeArrowheads="1"/>
              </p:cNvSpPr>
              <p:nvPr userDrawn="1"/>
            </p:nvSpPr>
            <p:spPr bwMode="auto">
              <a:xfrm>
                <a:off x="6118"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7" name="Oval 683">
                <a:extLst>
                  <a:ext uri="{FF2B5EF4-FFF2-40B4-BE49-F238E27FC236}">
                    <a16:creationId xmlns:a16="http://schemas.microsoft.com/office/drawing/2014/main" id="{F69BA642-BC36-465E-99BB-B8F78F1B22FB}"/>
                  </a:ext>
                </a:extLst>
              </p:cNvPr>
              <p:cNvSpPr>
                <a:spLocks noChangeArrowheads="1"/>
              </p:cNvSpPr>
              <p:nvPr userDrawn="1"/>
            </p:nvSpPr>
            <p:spPr bwMode="auto">
              <a:xfrm>
                <a:off x="6118"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8" name="Oval 684">
                <a:extLst>
                  <a:ext uri="{FF2B5EF4-FFF2-40B4-BE49-F238E27FC236}">
                    <a16:creationId xmlns:a16="http://schemas.microsoft.com/office/drawing/2014/main" id="{6F32E751-705F-447E-AA2C-BF460B731E2F}"/>
                  </a:ext>
                </a:extLst>
              </p:cNvPr>
              <p:cNvSpPr>
                <a:spLocks noChangeArrowheads="1"/>
              </p:cNvSpPr>
              <p:nvPr userDrawn="1"/>
            </p:nvSpPr>
            <p:spPr bwMode="auto">
              <a:xfrm>
                <a:off x="6247"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9" name="Oval 685">
                <a:extLst>
                  <a:ext uri="{FF2B5EF4-FFF2-40B4-BE49-F238E27FC236}">
                    <a16:creationId xmlns:a16="http://schemas.microsoft.com/office/drawing/2014/main" id="{C97F98E4-44A4-4850-A3D9-B48360F15B55}"/>
                  </a:ext>
                </a:extLst>
              </p:cNvPr>
              <p:cNvSpPr>
                <a:spLocks noChangeArrowheads="1"/>
              </p:cNvSpPr>
              <p:nvPr userDrawn="1"/>
            </p:nvSpPr>
            <p:spPr bwMode="auto">
              <a:xfrm>
                <a:off x="6247"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0" name="Oval 686">
                <a:extLst>
                  <a:ext uri="{FF2B5EF4-FFF2-40B4-BE49-F238E27FC236}">
                    <a16:creationId xmlns:a16="http://schemas.microsoft.com/office/drawing/2014/main" id="{3944558B-2093-46C8-89DF-105B8174E6E7}"/>
                  </a:ext>
                </a:extLst>
              </p:cNvPr>
              <p:cNvSpPr>
                <a:spLocks noChangeArrowheads="1"/>
              </p:cNvSpPr>
              <p:nvPr userDrawn="1"/>
            </p:nvSpPr>
            <p:spPr bwMode="auto">
              <a:xfrm>
                <a:off x="6118"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1" name="Oval 687">
                <a:extLst>
                  <a:ext uri="{FF2B5EF4-FFF2-40B4-BE49-F238E27FC236}">
                    <a16:creationId xmlns:a16="http://schemas.microsoft.com/office/drawing/2014/main" id="{186BCFEC-EA5B-4DE4-A3A5-255528DCCB85}"/>
                  </a:ext>
                </a:extLst>
              </p:cNvPr>
              <p:cNvSpPr>
                <a:spLocks noChangeArrowheads="1"/>
              </p:cNvSpPr>
              <p:nvPr userDrawn="1"/>
            </p:nvSpPr>
            <p:spPr bwMode="auto">
              <a:xfrm>
                <a:off x="6118"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2" name="Oval 688">
                <a:extLst>
                  <a:ext uri="{FF2B5EF4-FFF2-40B4-BE49-F238E27FC236}">
                    <a16:creationId xmlns:a16="http://schemas.microsoft.com/office/drawing/2014/main" id="{F247CB10-D44D-42C6-93AC-3D3B12C50B64}"/>
                  </a:ext>
                </a:extLst>
              </p:cNvPr>
              <p:cNvSpPr>
                <a:spLocks noChangeArrowheads="1"/>
              </p:cNvSpPr>
              <p:nvPr userDrawn="1"/>
            </p:nvSpPr>
            <p:spPr bwMode="auto">
              <a:xfrm>
                <a:off x="6118"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3" name="Oval 689">
                <a:extLst>
                  <a:ext uri="{FF2B5EF4-FFF2-40B4-BE49-F238E27FC236}">
                    <a16:creationId xmlns:a16="http://schemas.microsoft.com/office/drawing/2014/main" id="{D67C7B96-FD15-4656-B3B1-8F6A926296FC}"/>
                  </a:ext>
                </a:extLst>
              </p:cNvPr>
              <p:cNvSpPr>
                <a:spLocks noChangeArrowheads="1"/>
              </p:cNvSpPr>
              <p:nvPr userDrawn="1"/>
            </p:nvSpPr>
            <p:spPr bwMode="auto">
              <a:xfrm>
                <a:off x="6118"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4" name="Oval 690">
                <a:extLst>
                  <a:ext uri="{FF2B5EF4-FFF2-40B4-BE49-F238E27FC236}">
                    <a16:creationId xmlns:a16="http://schemas.microsoft.com/office/drawing/2014/main" id="{441386AD-748B-454F-B70C-13EC9E488A65}"/>
                  </a:ext>
                </a:extLst>
              </p:cNvPr>
              <p:cNvSpPr>
                <a:spLocks noChangeArrowheads="1"/>
              </p:cNvSpPr>
              <p:nvPr userDrawn="1"/>
            </p:nvSpPr>
            <p:spPr bwMode="auto">
              <a:xfrm>
                <a:off x="6247"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5" name="Oval 691">
                <a:extLst>
                  <a:ext uri="{FF2B5EF4-FFF2-40B4-BE49-F238E27FC236}">
                    <a16:creationId xmlns:a16="http://schemas.microsoft.com/office/drawing/2014/main" id="{875008E7-30EB-4EB7-9A5C-FACCD93515F4}"/>
                  </a:ext>
                </a:extLst>
              </p:cNvPr>
              <p:cNvSpPr>
                <a:spLocks noChangeArrowheads="1"/>
              </p:cNvSpPr>
              <p:nvPr userDrawn="1"/>
            </p:nvSpPr>
            <p:spPr bwMode="auto">
              <a:xfrm>
                <a:off x="6247"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6" name="Oval 692">
                <a:extLst>
                  <a:ext uri="{FF2B5EF4-FFF2-40B4-BE49-F238E27FC236}">
                    <a16:creationId xmlns:a16="http://schemas.microsoft.com/office/drawing/2014/main" id="{D412C851-96CB-4FAA-84F3-ECB400E50F98}"/>
                  </a:ext>
                </a:extLst>
              </p:cNvPr>
              <p:cNvSpPr>
                <a:spLocks noChangeArrowheads="1"/>
              </p:cNvSpPr>
              <p:nvPr userDrawn="1"/>
            </p:nvSpPr>
            <p:spPr bwMode="auto">
              <a:xfrm>
                <a:off x="6247"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7" name="Oval 693">
                <a:extLst>
                  <a:ext uri="{FF2B5EF4-FFF2-40B4-BE49-F238E27FC236}">
                    <a16:creationId xmlns:a16="http://schemas.microsoft.com/office/drawing/2014/main" id="{C26325C8-D2AD-4B4C-BC6B-91E603C3977C}"/>
                  </a:ext>
                </a:extLst>
              </p:cNvPr>
              <p:cNvSpPr>
                <a:spLocks noChangeArrowheads="1"/>
              </p:cNvSpPr>
              <p:nvPr userDrawn="1"/>
            </p:nvSpPr>
            <p:spPr bwMode="auto">
              <a:xfrm>
                <a:off x="637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8" name="Oval 694">
                <a:extLst>
                  <a:ext uri="{FF2B5EF4-FFF2-40B4-BE49-F238E27FC236}">
                    <a16:creationId xmlns:a16="http://schemas.microsoft.com/office/drawing/2014/main" id="{9D5BC711-30C7-402D-8FFA-1FAB3911A467}"/>
                  </a:ext>
                </a:extLst>
              </p:cNvPr>
              <p:cNvSpPr>
                <a:spLocks noChangeArrowheads="1"/>
              </p:cNvSpPr>
              <p:nvPr userDrawn="1"/>
            </p:nvSpPr>
            <p:spPr bwMode="auto">
              <a:xfrm>
                <a:off x="6247"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9" name="Oval 695">
                <a:extLst>
                  <a:ext uri="{FF2B5EF4-FFF2-40B4-BE49-F238E27FC236}">
                    <a16:creationId xmlns:a16="http://schemas.microsoft.com/office/drawing/2014/main" id="{6D0F1A02-E989-4E91-A030-33625F8798D4}"/>
                  </a:ext>
                </a:extLst>
              </p:cNvPr>
              <p:cNvSpPr>
                <a:spLocks noChangeArrowheads="1"/>
              </p:cNvSpPr>
              <p:nvPr userDrawn="1"/>
            </p:nvSpPr>
            <p:spPr bwMode="auto">
              <a:xfrm>
                <a:off x="4433"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0" name="Oval 696">
                <a:extLst>
                  <a:ext uri="{FF2B5EF4-FFF2-40B4-BE49-F238E27FC236}">
                    <a16:creationId xmlns:a16="http://schemas.microsoft.com/office/drawing/2014/main" id="{52004D70-DC6F-46AB-B1F5-57EA9EC4121F}"/>
                  </a:ext>
                </a:extLst>
              </p:cNvPr>
              <p:cNvSpPr>
                <a:spLocks noChangeArrowheads="1"/>
              </p:cNvSpPr>
              <p:nvPr userDrawn="1"/>
            </p:nvSpPr>
            <p:spPr bwMode="auto">
              <a:xfrm>
                <a:off x="7155"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1" name="Oval 697">
                <a:extLst>
                  <a:ext uri="{FF2B5EF4-FFF2-40B4-BE49-F238E27FC236}">
                    <a16:creationId xmlns:a16="http://schemas.microsoft.com/office/drawing/2014/main" id="{D708DDB9-E1EA-408E-90BC-7450F109DBEE}"/>
                  </a:ext>
                </a:extLst>
              </p:cNvPr>
              <p:cNvSpPr>
                <a:spLocks noChangeArrowheads="1"/>
              </p:cNvSpPr>
              <p:nvPr userDrawn="1"/>
            </p:nvSpPr>
            <p:spPr bwMode="auto">
              <a:xfrm>
                <a:off x="728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2" name="Oval 698">
                <a:extLst>
                  <a:ext uri="{FF2B5EF4-FFF2-40B4-BE49-F238E27FC236}">
                    <a16:creationId xmlns:a16="http://schemas.microsoft.com/office/drawing/2014/main" id="{B673FFE8-DCB2-4817-9D8F-D1188E86FF5B}"/>
                  </a:ext>
                </a:extLst>
              </p:cNvPr>
              <p:cNvSpPr>
                <a:spLocks noChangeArrowheads="1"/>
              </p:cNvSpPr>
              <p:nvPr userDrawn="1"/>
            </p:nvSpPr>
            <p:spPr bwMode="auto">
              <a:xfrm>
                <a:off x="5082"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3" name="Oval 699">
                <a:extLst>
                  <a:ext uri="{FF2B5EF4-FFF2-40B4-BE49-F238E27FC236}">
                    <a16:creationId xmlns:a16="http://schemas.microsoft.com/office/drawing/2014/main" id="{3FD64D71-709E-4F82-8F0C-D729258E540C}"/>
                  </a:ext>
                </a:extLst>
              </p:cNvPr>
              <p:cNvSpPr>
                <a:spLocks noChangeArrowheads="1"/>
              </p:cNvSpPr>
              <p:nvPr userDrawn="1"/>
            </p:nvSpPr>
            <p:spPr bwMode="auto">
              <a:xfrm>
                <a:off x="4822"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4" name="Oval 700">
                <a:extLst>
                  <a:ext uri="{FF2B5EF4-FFF2-40B4-BE49-F238E27FC236}">
                    <a16:creationId xmlns:a16="http://schemas.microsoft.com/office/drawing/2014/main" id="{C5204A7F-5718-4242-8347-A59B3D789DD8}"/>
                  </a:ext>
                </a:extLst>
              </p:cNvPr>
              <p:cNvSpPr>
                <a:spLocks noChangeArrowheads="1"/>
              </p:cNvSpPr>
              <p:nvPr userDrawn="1"/>
            </p:nvSpPr>
            <p:spPr bwMode="auto">
              <a:xfrm>
                <a:off x="469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5" name="Oval 701">
                <a:extLst>
                  <a:ext uri="{FF2B5EF4-FFF2-40B4-BE49-F238E27FC236}">
                    <a16:creationId xmlns:a16="http://schemas.microsoft.com/office/drawing/2014/main" id="{81B85198-9878-46E1-961A-911A50C78F59}"/>
                  </a:ext>
                </a:extLst>
              </p:cNvPr>
              <p:cNvSpPr>
                <a:spLocks noChangeArrowheads="1"/>
              </p:cNvSpPr>
              <p:nvPr userDrawn="1"/>
            </p:nvSpPr>
            <p:spPr bwMode="auto">
              <a:xfrm>
                <a:off x="456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6" name="Oval 702">
                <a:extLst>
                  <a:ext uri="{FF2B5EF4-FFF2-40B4-BE49-F238E27FC236}">
                    <a16:creationId xmlns:a16="http://schemas.microsoft.com/office/drawing/2014/main" id="{9D3EF532-AD24-4CA7-9DB1-DD8D45DDBDA1}"/>
                  </a:ext>
                </a:extLst>
              </p:cNvPr>
              <p:cNvSpPr>
                <a:spLocks noChangeArrowheads="1"/>
              </p:cNvSpPr>
              <p:nvPr userDrawn="1"/>
            </p:nvSpPr>
            <p:spPr bwMode="auto">
              <a:xfrm>
                <a:off x="5211"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7" name="Oval 703">
                <a:extLst>
                  <a:ext uri="{FF2B5EF4-FFF2-40B4-BE49-F238E27FC236}">
                    <a16:creationId xmlns:a16="http://schemas.microsoft.com/office/drawing/2014/main" id="{07898967-0979-4CF9-B4AE-D0D500968175}"/>
                  </a:ext>
                </a:extLst>
              </p:cNvPr>
              <p:cNvSpPr>
                <a:spLocks noChangeArrowheads="1"/>
              </p:cNvSpPr>
              <p:nvPr userDrawn="1"/>
            </p:nvSpPr>
            <p:spPr bwMode="auto">
              <a:xfrm>
                <a:off x="5470"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8" name="Oval 704">
                <a:extLst>
                  <a:ext uri="{FF2B5EF4-FFF2-40B4-BE49-F238E27FC236}">
                    <a16:creationId xmlns:a16="http://schemas.microsoft.com/office/drawing/2014/main" id="{EBD86AC1-9638-4C74-8A8E-C7BFA0506A29}"/>
                  </a:ext>
                </a:extLst>
              </p:cNvPr>
              <p:cNvSpPr>
                <a:spLocks noChangeArrowheads="1"/>
              </p:cNvSpPr>
              <p:nvPr userDrawn="1"/>
            </p:nvSpPr>
            <p:spPr bwMode="auto">
              <a:xfrm>
                <a:off x="4563"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9" name="Oval 705">
                <a:extLst>
                  <a:ext uri="{FF2B5EF4-FFF2-40B4-BE49-F238E27FC236}">
                    <a16:creationId xmlns:a16="http://schemas.microsoft.com/office/drawing/2014/main" id="{D41C85C3-31FC-448F-AFEF-477449A32556}"/>
                  </a:ext>
                </a:extLst>
              </p:cNvPr>
              <p:cNvSpPr>
                <a:spLocks noChangeArrowheads="1"/>
              </p:cNvSpPr>
              <p:nvPr userDrawn="1"/>
            </p:nvSpPr>
            <p:spPr bwMode="auto">
              <a:xfrm>
                <a:off x="637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0" name="Oval 706">
                <a:extLst>
                  <a:ext uri="{FF2B5EF4-FFF2-40B4-BE49-F238E27FC236}">
                    <a16:creationId xmlns:a16="http://schemas.microsoft.com/office/drawing/2014/main" id="{A429B09A-3C4B-4771-98B1-14FF99B75BAE}"/>
                  </a:ext>
                </a:extLst>
              </p:cNvPr>
              <p:cNvSpPr>
                <a:spLocks noChangeArrowheads="1"/>
              </p:cNvSpPr>
              <p:nvPr userDrawn="1"/>
            </p:nvSpPr>
            <p:spPr bwMode="auto">
              <a:xfrm>
                <a:off x="6247"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1" name="Oval 707">
                <a:extLst>
                  <a:ext uri="{FF2B5EF4-FFF2-40B4-BE49-F238E27FC236}">
                    <a16:creationId xmlns:a16="http://schemas.microsoft.com/office/drawing/2014/main" id="{14027D2D-B13C-48DA-A179-D93E87237866}"/>
                  </a:ext>
                </a:extLst>
              </p:cNvPr>
              <p:cNvSpPr>
                <a:spLocks noChangeArrowheads="1"/>
              </p:cNvSpPr>
              <p:nvPr userDrawn="1"/>
            </p:nvSpPr>
            <p:spPr bwMode="auto">
              <a:xfrm>
                <a:off x="6118"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2" name="Oval 708">
                <a:extLst>
                  <a:ext uri="{FF2B5EF4-FFF2-40B4-BE49-F238E27FC236}">
                    <a16:creationId xmlns:a16="http://schemas.microsoft.com/office/drawing/2014/main" id="{B312FC17-4FC1-48CE-9EE1-890B62C91F45}"/>
                  </a:ext>
                </a:extLst>
              </p:cNvPr>
              <p:cNvSpPr>
                <a:spLocks noChangeArrowheads="1"/>
              </p:cNvSpPr>
              <p:nvPr userDrawn="1"/>
            </p:nvSpPr>
            <p:spPr bwMode="auto">
              <a:xfrm>
                <a:off x="5988"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3" name="Oval 709">
                <a:extLst>
                  <a:ext uri="{FF2B5EF4-FFF2-40B4-BE49-F238E27FC236}">
                    <a16:creationId xmlns:a16="http://schemas.microsoft.com/office/drawing/2014/main" id="{BCDE6A75-AD02-4B2D-84E4-C958081337C6}"/>
                  </a:ext>
                </a:extLst>
              </p:cNvPr>
              <p:cNvSpPr>
                <a:spLocks noChangeArrowheads="1"/>
              </p:cNvSpPr>
              <p:nvPr userDrawn="1"/>
            </p:nvSpPr>
            <p:spPr bwMode="auto">
              <a:xfrm>
                <a:off x="585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4" name="Oval 710">
                <a:extLst>
                  <a:ext uri="{FF2B5EF4-FFF2-40B4-BE49-F238E27FC236}">
                    <a16:creationId xmlns:a16="http://schemas.microsoft.com/office/drawing/2014/main" id="{BD2CB00E-D3D4-4F43-AF07-0E3549B86777}"/>
                  </a:ext>
                </a:extLst>
              </p:cNvPr>
              <p:cNvSpPr>
                <a:spLocks noChangeArrowheads="1"/>
              </p:cNvSpPr>
              <p:nvPr userDrawn="1"/>
            </p:nvSpPr>
            <p:spPr bwMode="auto">
              <a:xfrm>
                <a:off x="5859"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5" name="Oval 711">
                <a:extLst>
                  <a:ext uri="{FF2B5EF4-FFF2-40B4-BE49-F238E27FC236}">
                    <a16:creationId xmlns:a16="http://schemas.microsoft.com/office/drawing/2014/main" id="{C83B1555-C2E9-40DC-821F-29F229A6BF61}"/>
                  </a:ext>
                </a:extLst>
              </p:cNvPr>
              <p:cNvSpPr>
                <a:spLocks noChangeArrowheads="1"/>
              </p:cNvSpPr>
              <p:nvPr userDrawn="1"/>
            </p:nvSpPr>
            <p:spPr bwMode="auto">
              <a:xfrm>
                <a:off x="5729"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6" name="Oval 712">
                <a:extLst>
                  <a:ext uri="{FF2B5EF4-FFF2-40B4-BE49-F238E27FC236}">
                    <a16:creationId xmlns:a16="http://schemas.microsoft.com/office/drawing/2014/main" id="{638E580E-AB10-4A23-B095-2107BACF8285}"/>
                  </a:ext>
                </a:extLst>
              </p:cNvPr>
              <p:cNvSpPr>
                <a:spLocks noChangeArrowheads="1"/>
              </p:cNvSpPr>
              <p:nvPr userDrawn="1"/>
            </p:nvSpPr>
            <p:spPr bwMode="auto">
              <a:xfrm>
                <a:off x="5599"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7" name="Oval 713">
                <a:extLst>
                  <a:ext uri="{FF2B5EF4-FFF2-40B4-BE49-F238E27FC236}">
                    <a16:creationId xmlns:a16="http://schemas.microsoft.com/office/drawing/2014/main" id="{AE4FFE2D-CC0E-4E46-9EB4-2395F0A17580}"/>
                  </a:ext>
                </a:extLst>
              </p:cNvPr>
              <p:cNvSpPr>
                <a:spLocks noChangeArrowheads="1"/>
              </p:cNvSpPr>
              <p:nvPr userDrawn="1"/>
            </p:nvSpPr>
            <p:spPr bwMode="auto">
              <a:xfrm>
                <a:off x="5470"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8" name="Oval 714">
                <a:extLst>
                  <a:ext uri="{FF2B5EF4-FFF2-40B4-BE49-F238E27FC236}">
                    <a16:creationId xmlns:a16="http://schemas.microsoft.com/office/drawing/2014/main" id="{07EEC5D1-EB2C-4977-8D8E-151D01A0011B}"/>
                  </a:ext>
                </a:extLst>
              </p:cNvPr>
              <p:cNvSpPr>
                <a:spLocks noChangeArrowheads="1"/>
              </p:cNvSpPr>
              <p:nvPr userDrawn="1"/>
            </p:nvSpPr>
            <p:spPr bwMode="auto">
              <a:xfrm>
                <a:off x="5470"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 name="Oval 715">
                <a:extLst>
                  <a:ext uri="{FF2B5EF4-FFF2-40B4-BE49-F238E27FC236}">
                    <a16:creationId xmlns:a16="http://schemas.microsoft.com/office/drawing/2014/main" id="{C1E7E768-8AAC-485A-8622-D3D927FD93C7}"/>
                  </a:ext>
                </a:extLst>
              </p:cNvPr>
              <p:cNvSpPr>
                <a:spLocks noChangeArrowheads="1"/>
              </p:cNvSpPr>
              <p:nvPr userDrawn="1"/>
            </p:nvSpPr>
            <p:spPr bwMode="auto">
              <a:xfrm>
                <a:off x="534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 name="Oval 716">
                <a:extLst>
                  <a:ext uri="{FF2B5EF4-FFF2-40B4-BE49-F238E27FC236}">
                    <a16:creationId xmlns:a16="http://schemas.microsoft.com/office/drawing/2014/main" id="{BA79CBEE-3CF1-456C-B75E-BB0E2B620C6A}"/>
                  </a:ext>
                </a:extLst>
              </p:cNvPr>
              <p:cNvSpPr>
                <a:spLocks noChangeArrowheads="1"/>
              </p:cNvSpPr>
              <p:nvPr userDrawn="1"/>
            </p:nvSpPr>
            <p:spPr bwMode="auto">
              <a:xfrm>
                <a:off x="5211"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 name="Oval 717">
                <a:extLst>
                  <a:ext uri="{FF2B5EF4-FFF2-40B4-BE49-F238E27FC236}">
                    <a16:creationId xmlns:a16="http://schemas.microsoft.com/office/drawing/2014/main" id="{B7E141AF-54C9-4143-8610-2C3A4A92DC13}"/>
                  </a:ext>
                </a:extLst>
              </p:cNvPr>
              <p:cNvSpPr>
                <a:spLocks noChangeArrowheads="1"/>
              </p:cNvSpPr>
              <p:nvPr userDrawn="1"/>
            </p:nvSpPr>
            <p:spPr bwMode="auto">
              <a:xfrm>
                <a:off x="5211"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2" name="Oval 718">
                <a:extLst>
                  <a:ext uri="{FF2B5EF4-FFF2-40B4-BE49-F238E27FC236}">
                    <a16:creationId xmlns:a16="http://schemas.microsoft.com/office/drawing/2014/main" id="{CFDF6CDD-7FCC-415A-A5DF-23B4751CE571}"/>
                  </a:ext>
                </a:extLst>
              </p:cNvPr>
              <p:cNvSpPr>
                <a:spLocks noChangeArrowheads="1"/>
              </p:cNvSpPr>
              <p:nvPr userDrawn="1"/>
            </p:nvSpPr>
            <p:spPr bwMode="auto">
              <a:xfrm>
                <a:off x="508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3" name="Oval 719">
                <a:extLst>
                  <a:ext uri="{FF2B5EF4-FFF2-40B4-BE49-F238E27FC236}">
                    <a16:creationId xmlns:a16="http://schemas.microsoft.com/office/drawing/2014/main" id="{1391560F-3EAC-4194-8299-D52BCADDCDFF}"/>
                  </a:ext>
                </a:extLst>
              </p:cNvPr>
              <p:cNvSpPr>
                <a:spLocks noChangeArrowheads="1"/>
              </p:cNvSpPr>
              <p:nvPr userDrawn="1"/>
            </p:nvSpPr>
            <p:spPr bwMode="auto">
              <a:xfrm>
                <a:off x="5082"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4" name="Oval 720">
                <a:extLst>
                  <a:ext uri="{FF2B5EF4-FFF2-40B4-BE49-F238E27FC236}">
                    <a16:creationId xmlns:a16="http://schemas.microsoft.com/office/drawing/2014/main" id="{CE1064D1-5D14-4FE8-AADA-F9FEC8DE795B}"/>
                  </a:ext>
                </a:extLst>
              </p:cNvPr>
              <p:cNvSpPr>
                <a:spLocks noChangeArrowheads="1"/>
              </p:cNvSpPr>
              <p:nvPr userDrawn="1"/>
            </p:nvSpPr>
            <p:spPr bwMode="auto">
              <a:xfrm>
                <a:off x="4952"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5" name="Oval 721">
                <a:extLst>
                  <a:ext uri="{FF2B5EF4-FFF2-40B4-BE49-F238E27FC236}">
                    <a16:creationId xmlns:a16="http://schemas.microsoft.com/office/drawing/2014/main" id="{754D9D31-8FDF-4E0F-8B48-47F3C619343E}"/>
                  </a:ext>
                </a:extLst>
              </p:cNvPr>
              <p:cNvSpPr>
                <a:spLocks noChangeArrowheads="1"/>
              </p:cNvSpPr>
              <p:nvPr userDrawn="1"/>
            </p:nvSpPr>
            <p:spPr bwMode="auto">
              <a:xfrm>
                <a:off x="4822" y="56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6" name="Oval 722">
                <a:extLst>
                  <a:ext uri="{FF2B5EF4-FFF2-40B4-BE49-F238E27FC236}">
                    <a16:creationId xmlns:a16="http://schemas.microsoft.com/office/drawing/2014/main" id="{99FC5963-FB6D-472C-8FAF-1A447957754A}"/>
                  </a:ext>
                </a:extLst>
              </p:cNvPr>
              <p:cNvSpPr>
                <a:spLocks noChangeArrowheads="1"/>
              </p:cNvSpPr>
              <p:nvPr userDrawn="1"/>
            </p:nvSpPr>
            <p:spPr bwMode="auto">
              <a:xfrm>
                <a:off x="469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7" name="Oval 723">
                <a:extLst>
                  <a:ext uri="{FF2B5EF4-FFF2-40B4-BE49-F238E27FC236}">
                    <a16:creationId xmlns:a16="http://schemas.microsoft.com/office/drawing/2014/main" id="{5F15D861-D470-4C35-B450-5A8B4993105B}"/>
                  </a:ext>
                </a:extLst>
              </p:cNvPr>
              <p:cNvSpPr>
                <a:spLocks noChangeArrowheads="1"/>
              </p:cNvSpPr>
              <p:nvPr userDrawn="1"/>
            </p:nvSpPr>
            <p:spPr bwMode="auto">
              <a:xfrm>
                <a:off x="4563" y="56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8" name="Oval 724">
                <a:extLst>
                  <a:ext uri="{FF2B5EF4-FFF2-40B4-BE49-F238E27FC236}">
                    <a16:creationId xmlns:a16="http://schemas.microsoft.com/office/drawing/2014/main" id="{00E8E9CD-0B87-4457-B311-B0912DEB103F}"/>
                  </a:ext>
                </a:extLst>
              </p:cNvPr>
              <p:cNvSpPr>
                <a:spLocks noChangeArrowheads="1"/>
              </p:cNvSpPr>
              <p:nvPr userDrawn="1"/>
            </p:nvSpPr>
            <p:spPr bwMode="auto">
              <a:xfrm>
                <a:off x="456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9" name="Oval 725">
                <a:extLst>
                  <a:ext uri="{FF2B5EF4-FFF2-40B4-BE49-F238E27FC236}">
                    <a16:creationId xmlns:a16="http://schemas.microsoft.com/office/drawing/2014/main" id="{5C447B8A-FFCD-4B8D-A23B-24B51E04817F}"/>
                  </a:ext>
                </a:extLst>
              </p:cNvPr>
              <p:cNvSpPr>
                <a:spLocks noChangeArrowheads="1"/>
              </p:cNvSpPr>
              <p:nvPr userDrawn="1"/>
            </p:nvSpPr>
            <p:spPr bwMode="auto">
              <a:xfrm>
                <a:off x="4433"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0" name="Oval 726">
                <a:extLst>
                  <a:ext uri="{FF2B5EF4-FFF2-40B4-BE49-F238E27FC236}">
                    <a16:creationId xmlns:a16="http://schemas.microsoft.com/office/drawing/2014/main" id="{4068AB53-7C88-494D-B206-C61EEA89E69B}"/>
                  </a:ext>
                </a:extLst>
              </p:cNvPr>
              <p:cNvSpPr>
                <a:spLocks noChangeArrowheads="1"/>
              </p:cNvSpPr>
              <p:nvPr userDrawn="1"/>
            </p:nvSpPr>
            <p:spPr bwMode="auto">
              <a:xfrm>
                <a:off x="4433"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1" name="Oval 727">
                <a:extLst>
                  <a:ext uri="{FF2B5EF4-FFF2-40B4-BE49-F238E27FC236}">
                    <a16:creationId xmlns:a16="http://schemas.microsoft.com/office/drawing/2014/main" id="{69C8A424-EDBD-4F92-8F99-F5B4B831ABCB}"/>
                  </a:ext>
                </a:extLst>
              </p:cNvPr>
              <p:cNvSpPr>
                <a:spLocks noChangeArrowheads="1"/>
              </p:cNvSpPr>
              <p:nvPr userDrawn="1"/>
            </p:nvSpPr>
            <p:spPr bwMode="auto">
              <a:xfrm>
                <a:off x="4433"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2" name="Oval 728">
                <a:extLst>
                  <a:ext uri="{FF2B5EF4-FFF2-40B4-BE49-F238E27FC236}">
                    <a16:creationId xmlns:a16="http://schemas.microsoft.com/office/drawing/2014/main" id="{77D23324-1C18-42AF-9D57-0074D5E14341}"/>
                  </a:ext>
                </a:extLst>
              </p:cNvPr>
              <p:cNvSpPr>
                <a:spLocks noChangeArrowheads="1"/>
              </p:cNvSpPr>
              <p:nvPr userDrawn="1"/>
            </p:nvSpPr>
            <p:spPr bwMode="auto">
              <a:xfrm>
                <a:off x="4304"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3" name="Oval 729">
                <a:extLst>
                  <a:ext uri="{FF2B5EF4-FFF2-40B4-BE49-F238E27FC236}">
                    <a16:creationId xmlns:a16="http://schemas.microsoft.com/office/drawing/2014/main" id="{23BDE58E-971E-4F1D-B004-B5D07C592F81}"/>
                  </a:ext>
                </a:extLst>
              </p:cNvPr>
              <p:cNvSpPr>
                <a:spLocks noChangeArrowheads="1"/>
              </p:cNvSpPr>
              <p:nvPr userDrawn="1"/>
            </p:nvSpPr>
            <p:spPr bwMode="auto">
              <a:xfrm>
                <a:off x="4304"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4" name="Oval 730">
                <a:extLst>
                  <a:ext uri="{FF2B5EF4-FFF2-40B4-BE49-F238E27FC236}">
                    <a16:creationId xmlns:a16="http://schemas.microsoft.com/office/drawing/2014/main" id="{FE5673FF-BC03-4071-8678-2A53BE2C7818}"/>
                  </a:ext>
                </a:extLst>
              </p:cNvPr>
              <p:cNvSpPr>
                <a:spLocks noChangeArrowheads="1"/>
              </p:cNvSpPr>
              <p:nvPr userDrawn="1"/>
            </p:nvSpPr>
            <p:spPr bwMode="auto">
              <a:xfrm>
                <a:off x="4174"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5" name="Oval 731">
                <a:extLst>
                  <a:ext uri="{FF2B5EF4-FFF2-40B4-BE49-F238E27FC236}">
                    <a16:creationId xmlns:a16="http://schemas.microsoft.com/office/drawing/2014/main" id="{3D6065DD-58FC-4E36-BED4-984F67DBC0C2}"/>
                  </a:ext>
                </a:extLst>
              </p:cNvPr>
              <p:cNvSpPr>
                <a:spLocks noChangeArrowheads="1"/>
              </p:cNvSpPr>
              <p:nvPr userDrawn="1"/>
            </p:nvSpPr>
            <p:spPr bwMode="auto">
              <a:xfrm>
                <a:off x="4174"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6" name="Oval 732">
                <a:extLst>
                  <a:ext uri="{FF2B5EF4-FFF2-40B4-BE49-F238E27FC236}">
                    <a16:creationId xmlns:a16="http://schemas.microsoft.com/office/drawing/2014/main" id="{C15D4C46-15E0-4F4B-A654-B6BBC3A77F14}"/>
                  </a:ext>
                </a:extLst>
              </p:cNvPr>
              <p:cNvSpPr>
                <a:spLocks noChangeArrowheads="1"/>
              </p:cNvSpPr>
              <p:nvPr userDrawn="1"/>
            </p:nvSpPr>
            <p:spPr bwMode="auto">
              <a:xfrm>
                <a:off x="4045"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7" name="Oval 733">
                <a:extLst>
                  <a:ext uri="{FF2B5EF4-FFF2-40B4-BE49-F238E27FC236}">
                    <a16:creationId xmlns:a16="http://schemas.microsoft.com/office/drawing/2014/main" id="{C6F9B3B6-27FE-4426-93A5-9C7D48074492}"/>
                  </a:ext>
                </a:extLst>
              </p:cNvPr>
              <p:cNvSpPr>
                <a:spLocks noChangeArrowheads="1"/>
              </p:cNvSpPr>
              <p:nvPr userDrawn="1"/>
            </p:nvSpPr>
            <p:spPr bwMode="auto">
              <a:xfrm>
                <a:off x="4174"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8" name="Oval 734">
                <a:extLst>
                  <a:ext uri="{FF2B5EF4-FFF2-40B4-BE49-F238E27FC236}">
                    <a16:creationId xmlns:a16="http://schemas.microsoft.com/office/drawing/2014/main" id="{59FF401E-0D84-44A4-BF2F-03F398CA9A67}"/>
                  </a:ext>
                </a:extLst>
              </p:cNvPr>
              <p:cNvSpPr>
                <a:spLocks noChangeArrowheads="1"/>
              </p:cNvSpPr>
              <p:nvPr userDrawn="1"/>
            </p:nvSpPr>
            <p:spPr bwMode="auto">
              <a:xfrm>
                <a:off x="4045"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9" name="Oval 735">
                <a:extLst>
                  <a:ext uri="{FF2B5EF4-FFF2-40B4-BE49-F238E27FC236}">
                    <a16:creationId xmlns:a16="http://schemas.microsoft.com/office/drawing/2014/main" id="{13D0CD61-FCD3-4DA2-8C10-6EE747E63C90}"/>
                  </a:ext>
                </a:extLst>
              </p:cNvPr>
              <p:cNvSpPr>
                <a:spLocks noChangeArrowheads="1"/>
              </p:cNvSpPr>
              <p:nvPr userDrawn="1"/>
            </p:nvSpPr>
            <p:spPr bwMode="auto">
              <a:xfrm>
                <a:off x="4174"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0" name="Oval 736">
                <a:extLst>
                  <a:ext uri="{FF2B5EF4-FFF2-40B4-BE49-F238E27FC236}">
                    <a16:creationId xmlns:a16="http://schemas.microsoft.com/office/drawing/2014/main" id="{6C6164ED-1925-44C5-8271-F45C7F32D034}"/>
                  </a:ext>
                </a:extLst>
              </p:cNvPr>
              <p:cNvSpPr>
                <a:spLocks noChangeArrowheads="1"/>
              </p:cNvSpPr>
              <p:nvPr userDrawn="1"/>
            </p:nvSpPr>
            <p:spPr bwMode="auto">
              <a:xfrm>
                <a:off x="4045"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1" name="Oval 737">
                <a:extLst>
                  <a:ext uri="{FF2B5EF4-FFF2-40B4-BE49-F238E27FC236}">
                    <a16:creationId xmlns:a16="http://schemas.microsoft.com/office/drawing/2014/main" id="{391CB87F-C1E1-49EE-A0D7-59A92B8F1642}"/>
                  </a:ext>
                </a:extLst>
              </p:cNvPr>
              <p:cNvSpPr>
                <a:spLocks noChangeArrowheads="1"/>
              </p:cNvSpPr>
              <p:nvPr userDrawn="1"/>
            </p:nvSpPr>
            <p:spPr bwMode="auto">
              <a:xfrm>
                <a:off x="4174"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2" name="Oval 738">
                <a:extLst>
                  <a:ext uri="{FF2B5EF4-FFF2-40B4-BE49-F238E27FC236}">
                    <a16:creationId xmlns:a16="http://schemas.microsoft.com/office/drawing/2014/main" id="{A6DD6DA7-B177-4EFD-AFB2-02056B88F3D6}"/>
                  </a:ext>
                </a:extLst>
              </p:cNvPr>
              <p:cNvSpPr>
                <a:spLocks noChangeArrowheads="1"/>
              </p:cNvSpPr>
              <p:nvPr userDrawn="1"/>
            </p:nvSpPr>
            <p:spPr bwMode="auto">
              <a:xfrm>
                <a:off x="417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3" name="Oval 739">
                <a:extLst>
                  <a:ext uri="{FF2B5EF4-FFF2-40B4-BE49-F238E27FC236}">
                    <a16:creationId xmlns:a16="http://schemas.microsoft.com/office/drawing/2014/main" id="{5D62D142-D178-45E3-93A3-1B3E119D4234}"/>
                  </a:ext>
                </a:extLst>
              </p:cNvPr>
              <p:cNvSpPr>
                <a:spLocks noChangeArrowheads="1"/>
              </p:cNvSpPr>
              <p:nvPr userDrawn="1"/>
            </p:nvSpPr>
            <p:spPr bwMode="auto">
              <a:xfrm>
                <a:off x="4304"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4" name="Oval 740">
                <a:extLst>
                  <a:ext uri="{FF2B5EF4-FFF2-40B4-BE49-F238E27FC236}">
                    <a16:creationId xmlns:a16="http://schemas.microsoft.com/office/drawing/2014/main" id="{655B2DB2-5F12-4490-AEC3-26AF3E22A8C2}"/>
                  </a:ext>
                </a:extLst>
              </p:cNvPr>
              <p:cNvSpPr>
                <a:spLocks noChangeArrowheads="1"/>
              </p:cNvSpPr>
              <p:nvPr userDrawn="1"/>
            </p:nvSpPr>
            <p:spPr bwMode="auto">
              <a:xfrm>
                <a:off x="4304"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5" name="Oval 741">
                <a:extLst>
                  <a:ext uri="{FF2B5EF4-FFF2-40B4-BE49-F238E27FC236}">
                    <a16:creationId xmlns:a16="http://schemas.microsoft.com/office/drawing/2014/main" id="{BCC12467-2C6B-4789-84BE-65874A90E52F}"/>
                  </a:ext>
                </a:extLst>
              </p:cNvPr>
              <p:cNvSpPr>
                <a:spLocks noChangeArrowheads="1"/>
              </p:cNvSpPr>
              <p:nvPr userDrawn="1"/>
            </p:nvSpPr>
            <p:spPr bwMode="auto">
              <a:xfrm>
                <a:off x="4433"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6" name="Oval 742">
                <a:extLst>
                  <a:ext uri="{FF2B5EF4-FFF2-40B4-BE49-F238E27FC236}">
                    <a16:creationId xmlns:a16="http://schemas.microsoft.com/office/drawing/2014/main" id="{807A6C4F-DFF0-45A3-AFA9-B1183D0E3A6B}"/>
                  </a:ext>
                </a:extLst>
              </p:cNvPr>
              <p:cNvSpPr>
                <a:spLocks noChangeArrowheads="1"/>
              </p:cNvSpPr>
              <p:nvPr userDrawn="1"/>
            </p:nvSpPr>
            <p:spPr bwMode="auto">
              <a:xfrm>
                <a:off x="4433"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7" name="Oval 743">
                <a:extLst>
                  <a:ext uri="{FF2B5EF4-FFF2-40B4-BE49-F238E27FC236}">
                    <a16:creationId xmlns:a16="http://schemas.microsoft.com/office/drawing/2014/main" id="{9E91F45C-46F1-48BF-BF72-E7A10090D189}"/>
                  </a:ext>
                </a:extLst>
              </p:cNvPr>
              <p:cNvSpPr>
                <a:spLocks noChangeArrowheads="1"/>
              </p:cNvSpPr>
              <p:nvPr userDrawn="1"/>
            </p:nvSpPr>
            <p:spPr bwMode="auto">
              <a:xfrm>
                <a:off x="456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8" name="Oval 744">
                <a:extLst>
                  <a:ext uri="{FF2B5EF4-FFF2-40B4-BE49-F238E27FC236}">
                    <a16:creationId xmlns:a16="http://schemas.microsoft.com/office/drawing/2014/main" id="{A10C43D0-533B-4A07-A582-A86BB7A7880B}"/>
                  </a:ext>
                </a:extLst>
              </p:cNvPr>
              <p:cNvSpPr>
                <a:spLocks noChangeArrowheads="1"/>
              </p:cNvSpPr>
              <p:nvPr userDrawn="1"/>
            </p:nvSpPr>
            <p:spPr bwMode="auto">
              <a:xfrm>
                <a:off x="456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9" name="Oval 745">
                <a:extLst>
                  <a:ext uri="{FF2B5EF4-FFF2-40B4-BE49-F238E27FC236}">
                    <a16:creationId xmlns:a16="http://schemas.microsoft.com/office/drawing/2014/main" id="{51B6BAC0-4BD4-4EB5-B96E-59C205361B29}"/>
                  </a:ext>
                </a:extLst>
              </p:cNvPr>
              <p:cNvSpPr>
                <a:spLocks noChangeArrowheads="1"/>
              </p:cNvSpPr>
              <p:nvPr userDrawn="1"/>
            </p:nvSpPr>
            <p:spPr bwMode="auto">
              <a:xfrm>
                <a:off x="4693"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0" name="Oval 746">
                <a:extLst>
                  <a:ext uri="{FF2B5EF4-FFF2-40B4-BE49-F238E27FC236}">
                    <a16:creationId xmlns:a16="http://schemas.microsoft.com/office/drawing/2014/main" id="{E008B06B-7F23-4464-A6B7-511EF1E4A7D6}"/>
                  </a:ext>
                </a:extLst>
              </p:cNvPr>
              <p:cNvSpPr>
                <a:spLocks noChangeArrowheads="1"/>
              </p:cNvSpPr>
              <p:nvPr userDrawn="1"/>
            </p:nvSpPr>
            <p:spPr bwMode="auto">
              <a:xfrm>
                <a:off x="4693"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1" name="Oval 747">
                <a:extLst>
                  <a:ext uri="{FF2B5EF4-FFF2-40B4-BE49-F238E27FC236}">
                    <a16:creationId xmlns:a16="http://schemas.microsoft.com/office/drawing/2014/main" id="{397603DD-91E5-4393-AD67-375AAB17BD46}"/>
                  </a:ext>
                </a:extLst>
              </p:cNvPr>
              <p:cNvSpPr>
                <a:spLocks noChangeArrowheads="1"/>
              </p:cNvSpPr>
              <p:nvPr userDrawn="1"/>
            </p:nvSpPr>
            <p:spPr bwMode="auto">
              <a:xfrm>
                <a:off x="4822"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2" name="Oval 748">
                <a:extLst>
                  <a:ext uri="{FF2B5EF4-FFF2-40B4-BE49-F238E27FC236}">
                    <a16:creationId xmlns:a16="http://schemas.microsoft.com/office/drawing/2014/main" id="{A3C1F0D5-75E7-4079-A34E-1DDB289AC5B2}"/>
                  </a:ext>
                </a:extLst>
              </p:cNvPr>
              <p:cNvSpPr>
                <a:spLocks noChangeArrowheads="1"/>
              </p:cNvSpPr>
              <p:nvPr userDrawn="1"/>
            </p:nvSpPr>
            <p:spPr bwMode="auto">
              <a:xfrm>
                <a:off x="495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3" name="Oval 749">
                <a:extLst>
                  <a:ext uri="{FF2B5EF4-FFF2-40B4-BE49-F238E27FC236}">
                    <a16:creationId xmlns:a16="http://schemas.microsoft.com/office/drawing/2014/main" id="{9DFBD72B-6A54-411F-A39D-35AE7FBB0ED4}"/>
                  </a:ext>
                </a:extLst>
              </p:cNvPr>
              <p:cNvSpPr>
                <a:spLocks noChangeArrowheads="1"/>
              </p:cNvSpPr>
              <p:nvPr userDrawn="1"/>
            </p:nvSpPr>
            <p:spPr bwMode="auto">
              <a:xfrm>
                <a:off x="5082"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4" name="Oval 750">
                <a:extLst>
                  <a:ext uri="{FF2B5EF4-FFF2-40B4-BE49-F238E27FC236}">
                    <a16:creationId xmlns:a16="http://schemas.microsoft.com/office/drawing/2014/main" id="{C59D401F-2D13-492F-82FB-AC07AC7A4FDF}"/>
                  </a:ext>
                </a:extLst>
              </p:cNvPr>
              <p:cNvSpPr>
                <a:spLocks noChangeArrowheads="1"/>
              </p:cNvSpPr>
              <p:nvPr userDrawn="1"/>
            </p:nvSpPr>
            <p:spPr bwMode="auto">
              <a:xfrm>
                <a:off x="521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5" name="Oval 751">
                <a:extLst>
                  <a:ext uri="{FF2B5EF4-FFF2-40B4-BE49-F238E27FC236}">
                    <a16:creationId xmlns:a16="http://schemas.microsoft.com/office/drawing/2014/main" id="{D716EE13-2C46-4BB5-AAE2-BFB53D89E08A}"/>
                  </a:ext>
                </a:extLst>
              </p:cNvPr>
              <p:cNvSpPr>
                <a:spLocks noChangeArrowheads="1"/>
              </p:cNvSpPr>
              <p:nvPr userDrawn="1"/>
            </p:nvSpPr>
            <p:spPr bwMode="auto">
              <a:xfrm>
                <a:off x="521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6" name="Oval 752">
                <a:extLst>
                  <a:ext uri="{FF2B5EF4-FFF2-40B4-BE49-F238E27FC236}">
                    <a16:creationId xmlns:a16="http://schemas.microsoft.com/office/drawing/2014/main" id="{F01301B2-18D4-48A2-AE81-9FCAC855A8C9}"/>
                  </a:ext>
                </a:extLst>
              </p:cNvPr>
              <p:cNvSpPr>
                <a:spLocks noChangeArrowheads="1"/>
              </p:cNvSpPr>
              <p:nvPr userDrawn="1"/>
            </p:nvSpPr>
            <p:spPr bwMode="auto">
              <a:xfrm>
                <a:off x="5341"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7" name="Oval 753">
                <a:extLst>
                  <a:ext uri="{FF2B5EF4-FFF2-40B4-BE49-F238E27FC236}">
                    <a16:creationId xmlns:a16="http://schemas.microsoft.com/office/drawing/2014/main" id="{31DC74F0-9438-46DC-B6F2-4E2E93EC857F}"/>
                  </a:ext>
                </a:extLst>
              </p:cNvPr>
              <p:cNvSpPr>
                <a:spLocks noChangeArrowheads="1"/>
              </p:cNvSpPr>
              <p:nvPr userDrawn="1"/>
            </p:nvSpPr>
            <p:spPr bwMode="auto">
              <a:xfrm>
                <a:off x="5341"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8" name="Oval 754">
                <a:extLst>
                  <a:ext uri="{FF2B5EF4-FFF2-40B4-BE49-F238E27FC236}">
                    <a16:creationId xmlns:a16="http://schemas.microsoft.com/office/drawing/2014/main" id="{E8DFFC27-50E1-42FD-8453-587271A0915F}"/>
                  </a:ext>
                </a:extLst>
              </p:cNvPr>
              <p:cNvSpPr>
                <a:spLocks noChangeArrowheads="1"/>
              </p:cNvSpPr>
              <p:nvPr userDrawn="1"/>
            </p:nvSpPr>
            <p:spPr bwMode="auto">
              <a:xfrm>
                <a:off x="5341"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9" name="Oval 755">
                <a:extLst>
                  <a:ext uri="{FF2B5EF4-FFF2-40B4-BE49-F238E27FC236}">
                    <a16:creationId xmlns:a16="http://schemas.microsoft.com/office/drawing/2014/main" id="{83E78D81-8E52-4AD5-ADB5-CE022A4BD93A}"/>
                  </a:ext>
                </a:extLst>
              </p:cNvPr>
              <p:cNvSpPr>
                <a:spLocks noChangeArrowheads="1"/>
              </p:cNvSpPr>
              <p:nvPr userDrawn="1"/>
            </p:nvSpPr>
            <p:spPr bwMode="auto">
              <a:xfrm>
                <a:off x="5341"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0" name="Oval 756">
                <a:extLst>
                  <a:ext uri="{FF2B5EF4-FFF2-40B4-BE49-F238E27FC236}">
                    <a16:creationId xmlns:a16="http://schemas.microsoft.com/office/drawing/2014/main" id="{6BE456A6-AB87-41EA-B2D1-0CFDC24C2A30}"/>
                  </a:ext>
                </a:extLst>
              </p:cNvPr>
              <p:cNvSpPr>
                <a:spLocks noChangeArrowheads="1"/>
              </p:cNvSpPr>
              <p:nvPr userDrawn="1"/>
            </p:nvSpPr>
            <p:spPr bwMode="auto">
              <a:xfrm>
                <a:off x="5470"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6" name="Group 958">
              <a:extLst>
                <a:ext uri="{FF2B5EF4-FFF2-40B4-BE49-F238E27FC236}">
                  <a16:creationId xmlns:a16="http://schemas.microsoft.com/office/drawing/2014/main" id="{B5F53176-37BE-4CFA-948A-F75E03FACD6C}"/>
                </a:ext>
              </a:extLst>
            </p:cNvPr>
            <p:cNvGrpSpPr>
              <a:grpSpLocks/>
            </p:cNvGrpSpPr>
            <p:nvPr userDrawn="1"/>
          </p:nvGrpSpPr>
          <p:grpSpPr bwMode="auto">
            <a:xfrm>
              <a:off x="4304" y="695"/>
              <a:ext cx="2957" cy="3350"/>
              <a:chOff x="4304" y="695"/>
              <a:chExt cx="2957" cy="3350"/>
            </a:xfrm>
          </p:grpSpPr>
          <p:sp>
            <p:nvSpPr>
              <p:cNvPr id="461" name="Oval 758">
                <a:extLst>
                  <a:ext uri="{FF2B5EF4-FFF2-40B4-BE49-F238E27FC236}">
                    <a16:creationId xmlns:a16="http://schemas.microsoft.com/office/drawing/2014/main" id="{854562FD-A05B-4881-A400-3D5B74B07190}"/>
                  </a:ext>
                </a:extLst>
              </p:cNvPr>
              <p:cNvSpPr>
                <a:spLocks noChangeArrowheads="1"/>
              </p:cNvSpPr>
              <p:nvPr userDrawn="1"/>
            </p:nvSpPr>
            <p:spPr bwMode="auto">
              <a:xfrm>
                <a:off x="5470"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Oval 759">
                <a:extLst>
                  <a:ext uri="{FF2B5EF4-FFF2-40B4-BE49-F238E27FC236}">
                    <a16:creationId xmlns:a16="http://schemas.microsoft.com/office/drawing/2014/main" id="{9EE9BA53-66EC-4563-BACA-B9EA2C4A4DC2}"/>
                  </a:ext>
                </a:extLst>
              </p:cNvPr>
              <p:cNvSpPr>
                <a:spLocks noChangeArrowheads="1"/>
              </p:cNvSpPr>
              <p:nvPr userDrawn="1"/>
            </p:nvSpPr>
            <p:spPr bwMode="auto">
              <a:xfrm>
                <a:off x="5599"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Oval 760">
                <a:extLst>
                  <a:ext uri="{FF2B5EF4-FFF2-40B4-BE49-F238E27FC236}">
                    <a16:creationId xmlns:a16="http://schemas.microsoft.com/office/drawing/2014/main" id="{309E019D-7672-4478-8267-F72D4561146F}"/>
                  </a:ext>
                </a:extLst>
              </p:cNvPr>
              <p:cNvSpPr>
                <a:spLocks noChangeArrowheads="1"/>
              </p:cNvSpPr>
              <p:nvPr userDrawn="1"/>
            </p:nvSpPr>
            <p:spPr bwMode="auto">
              <a:xfrm>
                <a:off x="5599"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Oval 761">
                <a:extLst>
                  <a:ext uri="{FF2B5EF4-FFF2-40B4-BE49-F238E27FC236}">
                    <a16:creationId xmlns:a16="http://schemas.microsoft.com/office/drawing/2014/main" id="{29C2A8C6-2F5A-4BE4-8157-E39B1E97B431}"/>
                  </a:ext>
                </a:extLst>
              </p:cNvPr>
              <p:cNvSpPr>
                <a:spLocks noChangeArrowheads="1"/>
              </p:cNvSpPr>
              <p:nvPr userDrawn="1"/>
            </p:nvSpPr>
            <p:spPr bwMode="auto">
              <a:xfrm>
                <a:off x="5470"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Oval 762">
                <a:extLst>
                  <a:ext uri="{FF2B5EF4-FFF2-40B4-BE49-F238E27FC236}">
                    <a16:creationId xmlns:a16="http://schemas.microsoft.com/office/drawing/2014/main" id="{2F3B65E5-8D02-425A-A904-DE041155C0EC}"/>
                  </a:ext>
                </a:extLst>
              </p:cNvPr>
              <p:cNvSpPr>
                <a:spLocks noChangeArrowheads="1"/>
              </p:cNvSpPr>
              <p:nvPr userDrawn="1"/>
            </p:nvSpPr>
            <p:spPr bwMode="auto">
              <a:xfrm>
                <a:off x="5599"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Oval 763">
                <a:extLst>
                  <a:ext uri="{FF2B5EF4-FFF2-40B4-BE49-F238E27FC236}">
                    <a16:creationId xmlns:a16="http://schemas.microsoft.com/office/drawing/2014/main" id="{3BA0CB2D-C86D-4DDC-AFC1-6379DFA49AB9}"/>
                  </a:ext>
                </a:extLst>
              </p:cNvPr>
              <p:cNvSpPr>
                <a:spLocks noChangeArrowheads="1"/>
              </p:cNvSpPr>
              <p:nvPr userDrawn="1"/>
            </p:nvSpPr>
            <p:spPr bwMode="auto">
              <a:xfrm>
                <a:off x="5470"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Oval 764">
                <a:extLst>
                  <a:ext uri="{FF2B5EF4-FFF2-40B4-BE49-F238E27FC236}">
                    <a16:creationId xmlns:a16="http://schemas.microsoft.com/office/drawing/2014/main" id="{A0C9F2D1-DCE1-4712-B9E5-E54CDBE42B31}"/>
                  </a:ext>
                </a:extLst>
              </p:cNvPr>
              <p:cNvSpPr>
                <a:spLocks noChangeArrowheads="1"/>
              </p:cNvSpPr>
              <p:nvPr userDrawn="1"/>
            </p:nvSpPr>
            <p:spPr bwMode="auto">
              <a:xfrm>
                <a:off x="5599"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Oval 765">
                <a:extLst>
                  <a:ext uri="{FF2B5EF4-FFF2-40B4-BE49-F238E27FC236}">
                    <a16:creationId xmlns:a16="http://schemas.microsoft.com/office/drawing/2014/main" id="{250FC025-2A5D-439C-89D0-D0539FC3A464}"/>
                  </a:ext>
                </a:extLst>
              </p:cNvPr>
              <p:cNvSpPr>
                <a:spLocks noChangeArrowheads="1"/>
              </p:cNvSpPr>
              <p:nvPr userDrawn="1"/>
            </p:nvSpPr>
            <p:spPr bwMode="auto">
              <a:xfrm>
                <a:off x="5599"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Oval 766">
                <a:extLst>
                  <a:ext uri="{FF2B5EF4-FFF2-40B4-BE49-F238E27FC236}">
                    <a16:creationId xmlns:a16="http://schemas.microsoft.com/office/drawing/2014/main" id="{E30A4F3A-503A-48A9-8AF7-863CC9D5827D}"/>
                  </a:ext>
                </a:extLst>
              </p:cNvPr>
              <p:cNvSpPr>
                <a:spLocks noChangeArrowheads="1"/>
              </p:cNvSpPr>
              <p:nvPr userDrawn="1"/>
            </p:nvSpPr>
            <p:spPr bwMode="auto">
              <a:xfrm>
                <a:off x="5470"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Oval 767">
                <a:extLst>
                  <a:ext uri="{FF2B5EF4-FFF2-40B4-BE49-F238E27FC236}">
                    <a16:creationId xmlns:a16="http://schemas.microsoft.com/office/drawing/2014/main" id="{55AAEC0D-F9D9-402E-9207-D2794389E09B}"/>
                  </a:ext>
                </a:extLst>
              </p:cNvPr>
              <p:cNvSpPr>
                <a:spLocks noChangeArrowheads="1"/>
              </p:cNvSpPr>
              <p:nvPr userDrawn="1"/>
            </p:nvSpPr>
            <p:spPr bwMode="auto">
              <a:xfrm>
                <a:off x="5470"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Oval 768">
                <a:extLst>
                  <a:ext uri="{FF2B5EF4-FFF2-40B4-BE49-F238E27FC236}">
                    <a16:creationId xmlns:a16="http://schemas.microsoft.com/office/drawing/2014/main" id="{48586900-5687-4EDB-A219-4FC8BB5BBAD3}"/>
                  </a:ext>
                </a:extLst>
              </p:cNvPr>
              <p:cNvSpPr>
                <a:spLocks noChangeArrowheads="1"/>
              </p:cNvSpPr>
              <p:nvPr userDrawn="1"/>
            </p:nvSpPr>
            <p:spPr bwMode="auto">
              <a:xfrm>
                <a:off x="5599"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Oval 769">
                <a:extLst>
                  <a:ext uri="{FF2B5EF4-FFF2-40B4-BE49-F238E27FC236}">
                    <a16:creationId xmlns:a16="http://schemas.microsoft.com/office/drawing/2014/main" id="{97819F92-3BB0-45B1-83A5-B930A0EEC1D2}"/>
                  </a:ext>
                </a:extLst>
              </p:cNvPr>
              <p:cNvSpPr>
                <a:spLocks noChangeArrowheads="1"/>
              </p:cNvSpPr>
              <p:nvPr userDrawn="1"/>
            </p:nvSpPr>
            <p:spPr bwMode="auto">
              <a:xfrm>
                <a:off x="5599"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Oval 770">
                <a:extLst>
                  <a:ext uri="{FF2B5EF4-FFF2-40B4-BE49-F238E27FC236}">
                    <a16:creationId xmlns:a16="http://schemas.microsoft.com/office/drawing/2014/main" id="{5430484E-C11F-48D5-B3EB-BA23A8F5A4E9}"/>
                  </a:ext>
                </a:extLst>
              </p:cNvPr>
              <p:cNvSpPr>
                <a:spLocks noChangeArrowheads="1"/>
              </p:cNvSpPr>
              <p:nvPr userDrawn="1"/>
            </p:nvSpPr>
            <p:spPr bwMode="auto">
              <a:xfrm>
                <a:off x="5470"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Oval 771">
                <a:extLst>
                  <a:ext uri="{FF2B5EF4-FFF2-40B4-BE49-F238E27FC236}">
                    <a16:creationId xmlns:a16="http://schemas.microsoft.com/office/drawing/2014/main" id="{EE5A0260-09F7-4712-9591-337B90F2855E}"/>
                  </a:ext>
                </a:extLst>
              </p:cNvPr>
              <p:cNvSpPr>
                <a:spLocks noChangeArrowheads="1"/>
              </p:cNvSpPr>
              <p:nvPr userDrawn="1"/>
            </p:nvSpPr>
            <p:spPr bwMode="auto">
              <a:xfrm>
                <a:off x="5599"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Oval 772">
                <a:extLst>
                  <a:ext uri="{FF2B5EF4-FFF2-40B4-BE49-F238E27FC236}">
                    <a16:creationId xmlns:a16="http://schemas.microsoft.com/office/drawing/2014/main" id="{29A5BD08-4A55-4A8E-BB4E-F7D6F5785BFE}"/>
                  </a:ext>
                </a:extLst>
              </p:cNvPr>
              <p:cNvSpPr>
                <a:spLocks noChangeArrowheads="1"/>
              </p:cNvSpPr>
              <p:nvPr userDrawn="1"/>
            </p:nvSpPr>
            <p:spPr bwMode="auto">
              <a:xfrm>
                <a:off x="5599"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Oval 773">
                <a:extLst>
                  <a:ext uri="{FF2B5EF4-FFF2-40B4-BE49-F238E27FC236}">
                    <a16:creationId xmlns:a16="http://schemas.microsoft.com/office/drawing/2014/main" id="{D327CC33-CF21-4D86-B788-8EDD2536629B}"/>
                  </a:ext>
                </a:extLst>
              </p:cNvPr>
              <p:cNvSpPr>
                <a:spLocks noChangeArrowheads="1"/>
              </p:cNvSpPr>
              <p:nvPr userDrawn="1"/>
            </p:nvSpPr>
            <p:spPr bwMode="auto">
              <a:xfrm>
                <a:off x="5729"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Oval 774">
                <a:extLst>
                  <a:ext uri="{FF2B5EF4-FFF2-40B4-BE49-F238E27FC236}">
                    <a16:creationId xmlns:a16="http://schemas.microsoft.com/office/drawing/2014/main" id="{85D4FD73-D38B-44EE-9692-152AC335C5D8}"/>
                  </a:ext>
                </a:extLst>
              </p:cNvPr>
              <p:cNvSpPr>
                <a:spLocks noChangeArrowheads="1"/>
              </p:cNvSpPr>
              <p:nvPr userDrawn="1"/>
            </p:nvSpPr>
            <p:spPr bwMode="auto">
              <a:xfrm>
                <a:off x="5599"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Oval 775">
                <a:extLst>
                  <a:ext uri="{FF2B5EF4-FFF2-40B4-BE49-F238E27FC236}">
                    <a16:creationId xmlns:a16="http://schemas.microsoft.com/office/drawing/2014/main" id="{AF827F32-4FA0-4A27-BBEB-957F87B20F72}"/>
                  </a:ext>
                </a:extLst>
              </p:cNvPr>
              <p:cNvSpPr>
                <a:spLocks noChangeArrowheads="1"/>
              </p:cNvSpPr>
              <p:nvPr userDrawn="1"/>
            </p:nvSpPr>
            <p:spPr bwMode="auto">
              <a:xfrm>
                <a:off x="5729"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9" name="Oval 776">
                <a:extLst>
                  <a:ext uri="{FF2B5EF4-FFF2-40B4-BE49-F238E27FC236}">
                    <a16:creationId xmlns:a16="http://schemas.microsoft.com/office/drawing/2014/main" id="{14D489C3-AB91-439A-BEF9-EEFF1712490C}"/>
                  </a:ext>
                </a:extLst>
              </p:cNvPr>
              <p:cNvSpPr>
                <a:spLocks noChangeArrowheads="1"/>
              </p:cNvSpPr>
              <p:nvPr userDrawn="1"/>
            </p:nvSpPr>
            <p:spPr bwMode="auto">
              <a:xfrm>
                <a:off x="5729" y="3938"/>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0" name="Oval 777">
                <a:extLst>
                  <a:ext uri="{FF2B5EF4-FFF2-40B4-BE49-F238E27FC236}">
                    <a16:creationId xmlns:a16="http://schemas.microsoft.com/office/drawing/2014/main" id="{C47CF714-EB0B-4B4F-B0A8-403A08293979}"/>
                  </a:ext>
                </a:extLst>
              </p:cNvPr>
              <p:cNvSpPr>
                <a:spLocks noChangeArrowheads="1"/>
              </p:cNvSpPr>
              <p:nvPr userDrawn="1"/>
            </p:nvSpPr>
            <p:spPr bwMode="auto">
              <a:xfrm>
                <a:off x="5859" y="3938"/>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Oval 778">
                <a:extLst>
                  <a:ext uri="{FF2B5EF4-FFF2-40B4-BE49-F238E27FC236}">
                    <a16:creationId xmlns:a16="http://schemas.microsoft.com/office/drawing/2014/main" id="{9D4EFBB9-79B6-41C9-BD15-7073E0F9FE97}"/>
                  </a:ext>
                </a:extLst>
              </p:cNvPr>
              <p:cNvSpPr>
                <a:spLocks noChangeArrowheads="1"/>
              </p:cNvSpPr>
              <p:nvPr userDrawn="1"/>
            </p:nvSpPr>
            <p:spPr bwMode="auto">
              <a:xfrm>
                <a:off x="5859"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Oval 779">
                <a:extLst>
                  <a:ext uri="{FF2B5EF4-FFF2-40B4-BE49-F238E27FC236}">
                    <a16:creationId xmlns:a16="http://schemas.microsoft.com/office/drawing/2014/main" id="{C1946D30-C46B-4C0D-9E23-6DCB71948A1A}"/>
                  </a:ext>
                </a:extLst>
              </p:cNvPr>
              <p:cNvSpPr>
                <a:spLocks noChangeArrowheads="1"/>
              </p:cNvSpPr>
              <p:nvPr userDrawn="1"/>
            </p:nvSpPr>
            <p:spPr bwMode="auto">
              <a:xfrm>
                <a:off x="5988" y="380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Oval 780">
                <a:extLst>
                  <a:ext uri="{FF2B5EF4-FFF2-40B4-BE49-F238E27FC236}">
                    <a16:creationId xmlns:a16="http://schemas.microsoft.com/office/drawing/2014/main" id="{C81C8074-A874-4AF9-9C0D-BC52B903C837}"/>
                  </a:ext>
                </a:extLst>
              </p:cNvPr>
              <p:cNvSpPr>
                <a:spLocks noChangeArrowheads="1"/>
              </p:cNvSpPr>
              <p:nvPr userDrawn="1"/>
            </p:nvSpPr>
            <p:spPr bwMode="auto">
              <a:xfrm>
                <a:off x="5988" y="3938"/>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Oval 781">
                <a:extLst>
                  <a:ext uri="{FF2B5EF4-FFF2-40B4-BE49-F238E27FC236}">
                    <a16:creationId xmlns:a16="http://schemas.microsoft.com/office/drawing/2014/main" id="{F201BB26-53F2-412D-9E8E-B7704FF81052}"/>
                  </a:ext>
                </a:extLst>
              </p:cNvPr>
              <p:cNvSpPr>
                <a:spLocks noChangeArrowheads="1"/>
              </p:cNvSpPr>
              <p:nvPr userDrawn="1"/>
            </p:nvSpPr>
            <p:spPr bwMode="auto">
              <a:xfrm>
                <a:off x="6118" y="380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Oval 782">
                <a:extLst>
                  <a:ext uri="{FF2B5EF4-FFF2-40B4-BE49-F238E27FC236}">
                    <a16:creationId xmlns:a16="http://schemas.microsoft.com/office/drawing/2014/main" id="{337A9A52-F832-410D-9A9B-C5F6D9166E55}"/>
                  </a:ext>
                </a:extLst>
              </p:cNvPr>
              <p:cNvSpPr>
                <a:spLocks noChangeArrowheads="1"/>
              </p:cNvSpPr>
              <p:nvPr userDrawn="1"/>
            </p:nvSpPr>
            <p:spPr bwMode="auto">
              <a:xfrm>
                <a:off x="6118"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Oval 783">
                <a:extLst>
                  <a:ext uri="{FF2B5EF4-FFF2-40B4-BE49-F238E27FC236}">
                    <a16:creationId xmlns:a16="http://schemas.microsoft.com/office/drawing/2014/main" id="{5902886D-623D-4BD3-9013-A2714F66DEBD}"/>
                  </a:ext>
                </a:extLst>
              </p:cNvPr>
              <p:cNvSpPr>
                <a:spLocks noChangeArrowheads="1"/>
              </p:cNvSpPr>
              <p:nvPr userDrawn="1"/>
            </p:nvSpPr>
            <p:spPr bwMode="auto">
              <a:xfrm>
                <a:off x="6247"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Oval 784">
                <a:extLst>
                  <a:ext uri="{FF2B5EF4-FFF2-40B4-BE49-F238E27FC236}">
                    <a16:creationId xmlns:a16="http://schemas.microsoft.com/office/drawing/2014/main" id="{09182CE5-4B84-40AA-B86B-408F5E6C2D33}"/>
                  </a:ext>
                </a:extLst>
              </p:cNvPr>
              <p:cNvSpPr>
                <a:spLocks noChangeArrowheads="1"/>
              </p:cNvSpPr>
              <p:nvPr userDrawn="1"/>
            </p:nvSpPr>
            <p:spPr bwMode="auto">
              <a:xfrm>
                <a:off x="6247"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Oval 785">
                <a:extLst>
                  <a:ext uri="{FF2B5EF4-FFF2-40B4-BE49-F238E27FC236}">
                    <a16:creationId xmlns:a16="http://schemas.microsoft.com/office/drawing/2014/main" id="{2E9BB634-8A5E-4FB3-BD8E-D03D23E87BD7}"/>
                  </a:ext>
                </a:extLst>
              </p:cNvPr>
              <p:cNvSpPr>
                <a:spLocks noChangeArrowheads="1"/>
              </p:cNvSpPr>
              <p:nvPr userDrawn="1"/>
            </p:nvSpPr>
            <p:spPr bwMode="auto">
              <a:xfrm>
                <a:off x="6247"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Oval 786">
                <a:extLst>
                  <a:ext uri="{FF2B5EF4-FFF2-40B4-BE49-F238E27FC236}">
                    <a16:creationId xmlns:a16="http://schemas.microsoft.com/office/drawing/2014/main" id="{678CE2DA-A5E1-4C2A-B112-D982791483F5}"/>
                  </a:ext>
                </a:extLst>
              </p:cNvPr>
              <p:cNvSpPr>
                <a:spLocks noChangeArrowheads="1"/>
              </p:cNvSpPr>
              <p:nvPr userDrawn="1"/>
            </p:nvSpPr>
            <p:spPr bwMode="auto">
              <a:xfrm>
                <a:off x="6377"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Oval 787">
                <a:extLst>
                  <a:ext uri="{FF2B5EF4-FFF2-40B4-BE49-F238E27FC236}">
                    <a16:creationId xmlns:a16="http://schemas.microsoft.com/office/drawing/2014/main" id="{6FD2545A-BAF7-4960-B980-1EC998897873}"/>
                  </a:ext>
                </a:extLst>
              </p:cNvPr>
              <p:cNvSpPr>
                <a:spLocks noChangeArrowheads="1"/>
              </p:cNvSpPr>
              <p:nvPr userDrawn="1"/>
            </p:nvSpPr>
            <p:spPr bwMode="auto">
              <a:xfrm>
                <a:off x="6377"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Oval 788">
                <a:extLst>
                  <a:ext uri="{FF2B5EF4-FFF2-40B4-BE49-F238E27FC236}">
                    <a16:creationId xmlns:a16="http://schemas.microsoft.com/office/drawing/2014/main" id="{5E16CD2D-F643-44E7-A2A8-B5668E99871B}"/>
                  </a:ext>
                </a:extLst>
              </p:cNvPr>
              <p:cNvSpPr>
                <a:spLocks noChangeArrowheads="1"/>
              </p:cNvSpPr>
              <p:nvPr userDrawn="1"/>
            </p:nvSpPr>
            <p:spPr bwMode="auto">
              <a:xfrm>
                <a:off x="637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Oval 789">
                <a:extLst>
                  <a:ext uri="{FF2B5EF4-FFF2-40B4-BE49-F238E27FC236}">
                    <a16:creationId xmlns:a16="http://schemas.microsoft.com/office/drawing/2014/main" id="{55B61569-4492-46AB-B7C5-F6E712D26468}"/>
                  </a:ext>
                </a:extLst>
              </p:cNvPr>
              <p:cNvSpPr>
                <a:spLocks noChangeArrowheads="1"/>
              </p:cNvSpPr>
              <p:nvPr userDrawn="1"/>
            </p:nvSpPr>
            <p:spPr bwMode="auto">
              <a:xfrm>
                <a:off x="6507"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Oval 790">
                <a:extLst>
                  <a:ext uri="{FF2B5EF4-FFF2-40B4-BE49-F238E27FC236}">
                    <a16:creationId xmlns:a16="http://schemas.microsoft.com/office/drawing/2014/main" id="{BFAA4B06-C83C-4ED3-96DA-19ECC65E0FC0}"/>
                  </a:ext>
                </a:extLst>
              </p:cNvPr>
              <p:cNvSpPr>
                <a:spLocks noChangeArrowheads="1"/>
              </p:cNvSpPr>
              <p:nvPr userDrawn="1"/>
            </p:nvSpPr>
            <p:spPr bwMode="auto">
              <a:xfrm>
                <a:off x="7025"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Oval 791">
                <a:extLst>
                  <a:ext uri="{FF2B5EF4-FFF2-40B4-BE49-F238E27FC236}">
                    <a16:creationId xmlns:a16="http://schemas.microsoft.com/office/drawing/2014/main" id="{2E591F34-2762-4DA4-9E86-03CD33D39E43}"/>
                  </a:ext>
                </a:extLst>
              </p:cNvPr>
              <p:cNvSpPr>
                <a:spLocks noChangeArrowheads="1"/>
              </p:cNvSpPr>
              <p:nvPr userDrawn="1"/>
            </p:nvSpPr>
            <p:spPr bwMode="auto">
              <a:xfrm>
                <a:off x="7155"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Oval 792">
                <a:extLst>
                  <a:ext uri="{FF2B5EF4-FFF2-40B4-BE49-F238E27FC236}">
                    <a16:creationId xmlns:a16="http://schemas.microsoft.com/office/drawing/2014/main" id="{CC5FCCF0-96A5-4768-A487-8968311EB383}"/>
                  </a:ext>
                </a:extLst>
              </p:cNvPr>
              <p:cNvSpPr>
                <a:spLocks noChangeArrowheads="1"/>
              </p:cNvSpPr>
              <p:nvPr userDrawn="1"/>
            </p:nvSpPr>
            <p:spPr bwMode="auto">
              <a:xfrm>
                <a:off x="7155"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Oval 793">
                <a:extLst>
                  <a:ext uri="{FF2B5EF4-FFF2-40B4-BE49-F238E27FC236}">
                    <a16:creationId xmlns:a16="http://schemas.microsoft.com/office/drawing/2014/main" id="{4B1AE3E8-A749-4E07-885B-5F31DE8BDCA4}"/>
                  </a:ext>
                </a:extLst>
              </p:cNvPr>
              <p:cNvSpPr>
                <a:spLocks noChangeArrowheads="1"/>
              </p:cNvSpPr>
              <p:nvPr userDrawn="1"/>
            </p:nvSpPr>
            <p:spPr bwMode="auto">
              <a:xfrm>
                <a:off x="7025"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Oval 794">
                <a:extLst>
                  <a:ext uri="{FF2B5EF4-FFF2-40B4-BE49-F238E27FC236}">
                    <a16:creationId xmlns:a16="http://schemas.microsoft.com/office/drawing/2014/main" id="{752C4162-8160-466B-941F-A21E3EFB9C4E}"/>
                  </a:ext>
                </a:extLst>
              </p:cNvPr>
              <p:cNvSpPr>
                <a:spLocks noChangeArrowheads="1"/>
              </p:cNvSpPr>
              <p:nvPr userDrawn="1"/>
            </p:nvSpPr>
            <p:spPr bwMode="auto">
              <a:xfrm>
                <a:off x="7025"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Oval 795">
                <a:extLst>
                  <a:ext uri="{FF2B5EF4-FFF2-40B4-BE49-F238E27FC236}">
                    <a16:creationId xmlns:a16="http://schemas.microsoft.com/office/drawing/2014/main" id="{5906BFC3-22E5-4A75-AEB6-807A3612A9EF}"/>
                  </a:ext>
                </a:extLst>
              </p:cNvPr>
              <p:cNvSpPr>
                <a:spLocks noChangeArrowheads="1"/>
              </p:cNvSpPr>
              <p:nvPr userDrawn="1"/>
            </p:nvSpPr>
            <p:spPr bwMode="auto">
              <a:xfrm>
                <a:off x="6895"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Oval 796">
                <a:extLst>
                  <a:ext uri="{FF2B5EF4-FFF2-40B4-BE49-F238E27FC236}">
                    <a16:creationId xmlns:a16="http://schemas.microsoft.com/office/drawing/2014/main" id="{BBFA9439-6703-47DF-90F4-A92C8DA1CC83}"/>
                  </a:ext>
                </a:extLst>
              </p:cNvPr>
              <p:cNvSpPr>
                <a:spLocks noChangeArrowheads="1"/>
              </p:cNvSpPr>
              <p:nvPr userDrawn="1"/>
            </p:nvSpPr>
            <p:spPr bwMode="auto">
              <a:xfrm>
                <a:off x="650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Oval 797">
                <a:extLst>
                  <a:ext uri="{FF2B5EF4-FFF2-40B4-BE49-F238E27FC236}">
                    <a16:creationId xmlns:a16="http://schemas.microsoft.com/office/drawing/2014/main" id="{F2E70E9C-A0C5-40A0-947C-E7FA01477902}"/>
                  </a:ext>
                </a:extLst>
              </p:cNvPr>
              <p:cNvSpPr>
                <a:spLocks noChangeArrowheads="1"/>
              </p:cNvSpPr>
              <p:nvPr userDrawn="1"/>
            </p:nvSpPr>
            <p:spPr bwMode="auto">
              <a:xfrm>
                <a:off x="6636"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Oval 798">
                <a:extLst>
                  <a:ext uri="{FF2B5EF4-FFF2-40B4-BE49-F238E27FC236}">
                    <a16:creationId xmlns:a16="http://schemas.microsoft.com/office/drawing/2014/main" id="{F2DD8E5F-CEE5-4D6F-9B9D-FDB31DF5B2FB}"/>
                  </a:ext>
                </a:extLst>
              </p:cNvPr>
              <p:cNvSpPr>
                <a:spLocks noChangeArrowheads="1"/>
              </p:cNvSpPr>
              <p:nvPr userDrawn="1"/>
            </p:nvSpPr>
            <p:spPr bwMode="auto">
              <a:xfrm>
                <a:off x="6636"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Oval 799">
                <a:extLst>
                  <a:ext uri="{FF2B5EF4-FFF2-40B4-BE49-F238E27FC236}">
                    <a16:creationId xmlns:a16="http://schemas.microsoft.com/office/drawing/2014/main" id="{6133D69F-1024-4959-8C90-D25A9AE43B4E}"/>
                  </a:ext>
                </a:extLst>
              </p:cNvPr>
              <p:cNvSpPr>
                <a:spLocks noChangeArrowheads="1"/>
              </p:cNvSpPr>
              <p:nvPr userDrawn="1"/>
            </p:nvSpPr>
            <p:spPr bwMode="auto">
              <a:xfrm>
                <a:off x="6636"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Oval 800">
                <a:extLst>
                  <a:ext uri="{FF2B5EF4-FFF2-40B4-BE49-F238E27FC236}">
                    <a16:creationId xmlns:a16="http://schemas.microsoft.com/office/drawing/2014/main" id="{53F0DE55-F693-4126-A5C3-59672B968E80}"/>
                  </a:ext>
                </a:extLst>
              </p:cNvPr>
              <p:cNvSpPr>
                <a:spLocks noChangeArrowheads="1"/>
              </p:cNvSpPr>
              <p:nvPr userDrawn="1"/>
            </p:nvSpPr>
            <p:spPr bwMode="auto">
              <a:xfrm>
                <a:off x="650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Oval 801">
                <a:extLst>
                  <a:ext uri="{FF2B5EF4-FFF2-40B4-BE49-F238E27FC236}">
                    <a16:creationId xmlns:a16="http://schemas.microsoft.com/office/drawing/2014/main" id="{77A4B2D9-D4EA-4FCC-AF91-731D50466C53}"/>
                  </a:ext>
                </a:extLst>
              </p:cNvPr>
              <p:cNvSpPr>
                <a:spLocks noChangeArrowheads="1"/>
              </p:cNvSpPr>
              <p:nvPr userDrawn="1"/>
            </p:nvSpPr>
            <p:spPr bwMode="auto">
              <a:xfrm>
                <a:off x="6636"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Oval 802">
                <a:extLst>
                  <a:ext uri="{FF2B5EF4-FFF2-40B4-BE49-F238E27FC236}">
                    <a16:creationId xmlns:a16="http://schemas.microsoft.com/office/drawing/2014/main" id="{4A756A4F-BC35-4790-923F-51C4C17D25FE}"/>
                  </a:ext>
                </a:extLst>
              </p:cNvPr>
              <p:cNvSpPr>
                <a:spLocks noChangeArrowheads="1"/>
              </p:cNvSpPr>
              <p:nvPr userDrawn="1"/>
            </p:nvSpPr>
            <p:spPr bwMode="auto">
              <a:xfrm>
                <a:off x="6636"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Oval 803">
                <a:extLst>
                  <a:ext uri="{FF2B5EF4-FFF2-40B4-BE49-F238E27FC236}">
                    <a16:creationId xmlns:a16="http://schemas.microsoft.com/office/drawing/2014/main" id="{9D269CF5-56AC-4410-9D0E-A0D4FBDE624B}"/>
                  </a:ext>
                </a:extLst>
              </p:cNvPr>
              <p:cNvSpPr>
                <a:spLocks noChangeArrowheads="1"/>
              </p:cNvSpPr>
              <p:nvPr userDrawn="1"/>
            </p:nvSpPr>
            <p:spPr bwMode="auto">
              <a:xfrm>
                <a:off x="6636"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Oval 804">
                <a:extLst>
                  <a:ext uri="{FF2B5EF4-FFF2-40B4-BE49-F238E27FC236}">
                    <a16:creationId xmlns:a16="http://schemas.microsoft.com/office/drawing/2014/main" id="{AECE29A7-A702-4FF8-8DC8-EE38EF0EE45D}"/>
                  </a:ext>
                </a:extLst>
              </p:cNvPr>
              <p:cNvSpPr>
                <a:spLocks noChangeArrowheads="1"/>
              </p:cNvSpPr>
              <p:nvPr userDrawn="1"/>
            </p:nvSpPr>
            <p:spPr bwMode="auto">
              <a:xfrm>
                <a:off x="6636"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Oval 805">
                <a:extLst>
                  <a:ext uri="{FF2B5EF4-FFF2-40B4-BE49-F238E27FC236}">
                    <a16:creationId xmlns:a16="http://schemas.microsoft.com/office/drawing/2014/main" id="{E907528A-1DB2-4531-812C-F0CFB4C5148D}"/>
                  </a:ext>
                </a:extLst>
              </p:cNvPr>
              <p:cNvSpPr>
                <a:spLocks noChangeArrowheads="1"/>
              </p:cNvSpPr>
              <p:nvPr userDrawn="1"/>
            </p:nvSpPr>
            <p:spPr bwMode="auto">
              <a:xfrm>
                <a:off x="6766"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Oval 806">
                <a:extLst>
                  <a:ext uri="{FF2B5EF4-FFF2-40B4-BE49-F238E27FC236}">
                    <a16:creationId xmlns:a16="http://schemas.microsoft.com/office/drawing/2014/main" id="{F529F83E-528A-499D-941F-CF828E2B0386}"/>
                  </a:ext>
                </a:extLst>
              </p:cNvPr>
              <p:cNvSpPr>
                <a:spLocks noChangeArrowheads="1"/>
              </p:cNvSpPr>
              <p:nvPr userDrawn="1"/>
            </p:nvSpPr>
            <p:spPr bwMode="auto">
              <a:xfrm>
                <a:off x="6766"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Oval 807">
                <a:extLst>
                  <a:ext uri="{FF2B5EF4-FFF2-40B4-BE49-F238E27FC236}">
                    <a16:creationId xmlns:a16="http://schemas.microsoft.com/office/drawing/2014/main" id="{73E275B3-1C19-41CA-8952-B34725CAD39A}"/>
                  </a:ext>
                </a:extLst>
              </p:cNvPr>
              <p:cNvSpPr>
                <a:spLocks noChangeArrowheads="1"/>
              </p:cNvSpPr>
              <p:nvPr userDrawn="1"/>
            </p:nvSpPr>
            <p:spPr bwMode="auto">
              <a:xfrm>
                <a:off x="6895"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Oval 808">
                <a:extLst>
                  <a:ext uri="{FF2B5EF4-FFF2-40B4-BE49-F238E27FC236}">
                    <a16:creationId xmlns:a16="http://schemas.microsoft.com/office/drawing/2014/main" id="{9CA8C891-DA96-411A-AE52-CFA8F8AC5116}"/>
                  </a:ext>
                </a:extLst>
              </p:cNvPr>
              <p:cNvSpPr>
                <a:spLocks noChangeArrowheads="1"/>
              </p:cNvSpPr>
              <p:nvPr userDrawn="1"/>
            </p:nvSpPr>
            <p:spPr bwMode="auto">
              <a:xfrm>
                <a:off x="6895"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Oval 809">
                <a:extLst>
                  <a:ext uri="{FF2B5EF4-FFF2-40B4-BE49-F238E27FC236}">
                    <a16:creationId xmlns:a16="http://schemas.microsoft.com/office/drawing/2014/main" id="{CAE9F2E8-9AED-4E04-8D96-CA1D72226378}"/>
                  </a:ext>
                </a:extLst>
              </p:cNvPr>
              <p:cNvSpPr>
                <a:spLocks noChangeArrowheads="1"/>
              </p:cNvSpPr>
              <p:nvPr userDrawn="1"/>
            </p:nvSpPr>
            <p:spPr bwMode="auto">
              <a:xfrm>
                <a:off x="7025"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Oval 810">
                <a:extLst>
                  <a:ext uri="{FF2B5EF4-FFF2-40B4-BE49-F238E27FC236}">
                    <a16:creationId xmlns:a16="http://schemas.microsoft.com/office/drawing/2014/main" id="{2A0CF2E4-1298-4AF6-8DA6-B0D55E9E2509}"/>
                  </a:ext>
                </a:extLst>
              </p:cNvPr>
              <p:cNvSpPr>
                <a:spLocks noChangeArrowheads="1"/>
              </p:cNvSpPr>
              <p:nvPr userDrawn="1"/>
            </p:nvSpPr>
            <p:spPr bwMode="auto">
              <a:xfrm>
                <a:off x="7025"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Oval 811">
                <a:extLst>
                  <a:ext uri="{FF2B5EF4-FFF2-40B4-BE49-F238E27FC236}">
                    <a16:creationId xmlns:a16="http://schemas.microsoft.com/office/drawing/2014/main" id="{0E70D299-4A89-4232-A679-92F1546ACB63}"/>
                  </a:ext>
                </a:extLst>
              </p:cNvPr>
              <p:cNvSpPr>
                <a:spLocks noChangeArrowheads="1"/>
              </p:cNvSpPr>
              <p:nvPr userDrawn="1"/>
            </p:nvSpPr>
            <p:spPr bwMode="auto">
              <a:xfrm>
                <a:off x="6895"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Oval 812">
                <a:extLst>
                  <a:ext uri="{FF2B5EF4-FFF2-40B4-BE49-F238E27FC236}">
                    <a16:creationId xmlns:a16="http://schemas.microsoft.com/office/drawing/2014/main" id="{64EF567F-98F7-47C5-AA5F-E06E7009BB2C}"/>
                  </a:ext>
                </a:extLst>
              </p:cNvPr>
              <p:cNvSpPr>
                <a:spLocks noChangeArrowheads="1"/>
              </p:cNvSpPr>
              <p:nvPr userDrawn="1"/>
            </p:nvSpPr>
            <p:spPr bwMode="auto">
              <a:xfrm>
                <a:off x="6766"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Oval 813">
                <a:extLst>
                  <a:ext uri="{FF2B5EF4-FFF2-40B4-BE49-F238E27FC236}">
                    <a16:creationId xmlns:a16="http://schemas.microsoft.com/office/drawing/2014/main" id="{E7DB2775-F5BA-4D03-8081-90B0A382336E}"/>
                  </a:ext>
                </a:extLst>
              </p:cNvPr>
              <p:cNvSpPr>
                <a:spLocks noChangeArrowheads="1"/>
              </p:cNvSpPr>
              <p:nvPr userDrawn="1"/>
            </p:nvSpPr>
            <p:spPr bwMode="auto">
              <a:xfrm>
                <a:off x="6766"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Oval 814">
                <a:extLst>
                  <a:ext uri="{FF2B5EF4-FFF2-40B4-BE49-F238E27FC236}">
                    <a16:creationId xmlns:a16="http://schemas.microsoft.com/office/drawing/2014/main" id="{B83FE1D0-8271-48FF-AB99-82BF5DB1DE55}"/>
                  </a:ext>
                </a:extLst>
              </p:cNvPr>
              <p:cNvSpPr>
                <a:spLocks noChangeArrowheads="1"/>
              </p:cNvSpPr>
              <p:nvPr userDrawn="1"/>
            </p:nvSpPr>
            <p:spPr bwMode="auto">
              <a:xfrm>
                <a:off x="6895"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Oval 815">
                <a:extLst>
                  <a:ext uri="{FF2B5EF4-FFF2-40B4-BE49-F238E27FC236}">
                    <a16:creationId xmlns:a16="http://schemas.microsoft.com/office/drawing/2014/main" id="{D370A5CC-BC3F-48C8-AC24-7085FA327F95}"/>
                  </a:ext>
                </a:extLst>
              </p:cNvPr>
              <p:cNvSpPr>
                <a:spLocks noChangeArrowheads="1"/>
              </p:cNvSpPr>
              <p:nvPr userDrawn="1"/>
            </p:nvSpPr>
            <p:spPr bwMode="auto">
              <a:xfrm>
                <a:off x="6507"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Oval 816">
                <a:extLst>
                  <a:ext uri="{FF2B5EF4-FFF2-40B4-BE49-F238E27FC236}">
                    <a16:creationId xmlns:a16="http://schemas.microsoft.com/office/drawing/2014/main" id="{14444ABE-C944-4D3A-A990-C0967CECE0DA}"/>
                  </a:ext>
                </a:extLst>
              </p:cNvPr>
              <p:cNvSpPr>
                <a:spLocks noChangeArrowheads="1"/>
              </p:cNvSpPr>
              <p:nvPr userDrawn="1"/>
            </p:nvSpPr>
            <p:spPr bwMode="auto">
              <a:xfrm>
                <a:off x="6636"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Oval 817">
                <a:extLst>
                  <a:ext uri="{FF2B5EF4-FFF2-40B4-BE49-F238E27FC236}">
                    <a16:creationId xmlns:a16="http://schemas.microsoft.com/office/drawing/2014/main" id="{F49D94C1-03FF-4975-AAB3-93073372251F}"/>
                  </a:ext>
                </a:extLst>
              </p:cNvPr>
              <p:cNvSpPr>
                <a:spLocks noChangeArrowheads="1"/>
              </p:cNvSpPr>
              <p:nvPr userDrawn="1"/>
            </p:nvSpPr>
            <p:spPr bwMode="auto">
              <a:xfrm>
                <a:off x="6636"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Oval 818">
                <a:extLst>
                  <a:ext uri="{FF2B5EF4-FFF2-40B4-BE49-F238E27FC236}">
                    <a16:creationId xmlns:a16="http://schemas.microsoft.com/office/drawing/2014/main" id="{BABE2261-784D-474D-96F4-DCD4A4A37872}"/>
                  </a:ext>
                </a:extLst>
              </p:cNvPr>
              <p:cNvSpPr>
                <a:spLocks noChangeArrowheads="1"/>
              </p:cNvSpPr>
              <p:nvPr userDrawn="1"/>
            </p:nvSpPr>
            <p:spPr bwMode="auto">
              <a:xfrm>
                <a:off x="6636"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Oval 819">
                <a:extLst>
                  <a:ext uri="{FF2B5EF4-FFF2-40B4-BE49-F238E27FC236}">
                    <a16:creationId xmlns:a16="http://schemas.microsoft.com/office/drawing/2014/main" id="{70157015-8CA5-4C0A-BADD-ACDFA5A43BE0}"/>
                  </a:ext>
                </a:extLst>
              </p:cNvPr>
              <p:cNvSpPr>
                <a:spLocks noChangeArrowheads="1"/>
              </p:cNvSpPr>
              <p:nvPr userDrawn="1"/>
            </p:nvSpPr>
            <p:spPr bwMode="auto">
              <a:xfrm>
                <a:off x="650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Oval 820">
                <a:extLst>
                  <a:ext uri="{FF2B5EF4-FFF2-40B4-BE49-F238E27FC236}">
                    <a16:creationId xmlns:a16="http://schemas.microsoft.com/office/drawing/2014/main" id="{377A224E-A660-4734-ADBF-55C21909E30C}"/>
                  </a:ext>
                </a:extLst>
              </p:cNvPr>
              <p:cNvSpPr>
                <a:spLocks noChangeArrowheads="1"/>
              </p:cNvSpPr>
              <p:nvPr userDrawn="1"/>
            </p:nvSpPr>
            <p:spPr bwMode="auto">
              <a:xfrm>
                <a:off x="650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Oval 821">
                <a:extLst>
                  <a:ext uri="{FF2B5EF4-FFF2-40B4-BE49-F238E27FC236}">
                    <a16:creationId xmlns:a16="http://schemas.microsoft.com/office/drawing/2014/main" id="{D8135FEC-9644-4237-9E15-8CBF67498A95}"/>
                  </a:ext>
                </a:extLst>
              </p:cNvPr>
              <p:cNvSpPr>
                <a:spLocks noChangeArrowheads="1"/>
              </p:cNvSpPr>
              <p:nvPr userDrawn="1"/>
            </p:nvSpPr>
            <p:spPr bwMode="auto">
              <a:xfrm>
                <a:off x="650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Oval 822">
                <a:extLst>
                  <a:ext uri="{FF2B5EF4-FFF2-40B4-BE49-F238E27FC236}">
                    <a16:creationId xmlns:a16="http://schemas.microsoft.com/office/drawing/2014/main" id="{CAF401D6-D24E-47D4-B8B5-7F916A95D594}"/>
                  </a:ext>
                </a:extLst>
              </p:cNvPr>
              <p:cNvSpPr>
                <a:spLocks noChangeArrowheads="1"/>
              </p:cNvSpPr>
              <p:nvPr userDrawn="1"/>
            </p:nvSpPr>
            <p:spPr bwMode="auto">
              <a:xfrm>
                <a:off x="650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Oval 823">
                <a:extLst>
                  <a:ext uri="{FF2B5EF4-FFF2-40B4-BE49-F238E27FC236}">
                    <a16:creationId xmlns:a16="http://schemas.microsoft.com/office/drawing/2014/main" id="{DA1F32D2-A4F4-4CEC-B107-516BDCC9E586}"/>
                  </a:ext>
                </a:extLst>
              </p:cNvPr>
              <p:cNvSpPr>
                <a:spLocks noChangeArrowheads="1"/>
              </p:cNvSpPr>
              <p:nvPr userDrawn="1"/>
            </p:nvSpPr>
            <p:spPr bwMode="auto">
              <a:xfrm>
                <a:off x="6377"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Oval 824">
                <a:extLst>
                  <a:ext uri="{FF2B5EF4-FFF2-40B4-BE49-F238E27FC236}">
                    <a16:creationId xmlns:a16="http://schemas.microsoft.com/office/drawing/2014/main" id="{DDF87033-3B04-4C5D-A850-3AA6DCB1D528}"/>
                  </a:ext>
                </a:extLst>
              </p:cNvPr>
              <p:cNvSpPr>
                <a:spLocks noChangeArrowheads="1"/>
              </p:cNvSpPr>
              <p:nvPr userDrawn="1"/>
            </p:nvSpPr>
            <p:spPr bwMode="auto">
              <a:xfrm>
                <a:off x="6377"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Oval 825">
                <a:extLst>
                  <a:ext uri="{FF2B5EF4-FFF2-40B4-BE49-F238E27FC236}">
                    <a16:creationId xmlns:a16="http://schemas.microsoft.com/office/drawing/2014/main" id="{DCB84478-0976-42EE-BC22-707AC44BF703}"/>
                  </a:ext>
                </a:extLst>
              </p:cNvPr>
              <p:cNvSpPr>
                <a:spLocks noChangeArrowheads="1"/>
              </p:cNvSpPr>
              <p:nvPr userDrawn="1"/>
            </p:nvSpPr>
            <p:spPr bwMode="auto">
              <a:xfrm>
                <a:off x="6377"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Oval 826">
                <a:extLst>
                  <a:ext uri="{FF2B5EF4-FFF2-40B4-BE49-F238E27FC236}">
                    <a16:creationId xmlns:a16="http://schemas.microsoft.com/office/drawing/2014/main" id="{A64EDDDA-25FB-456A-B11C-901589D78E5A}"/>
                  </a:ext>
                </a:extLst>
              </p:cNvPr>
              <p:cNvSpPr>
                <a:spLocks noChangeArrowheads="1"/>
              </p:cNvSpPr>
              <p:nvPr userDrawn="1"/>
            </p:nvSpPr>
            <p:spPr bwMode="auto">
              <a:xfrm>
                <a:off x="6247"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Oval 827">
                <a:extLst>
                  <a:ext uri="{FF2B5EF4-FFF2-40B4-BE49-F238E27FC236}">
                    <a16:creationId xmlns:a16="http://schemas.microsoft.com/office/drawing/2014/main" id="{3F2F03EE-B3C0-4263-937A-0BE26B704DED}"/>
                  </a:ext>
                </a:extLst>
              </p:cNvPr>
              <p:cNvSpPr>
                <a:spLocks noChangeArrowheads="1"/>
              </p:cNvSpPr>
              <p:nvPr userDrawn="1"/>
            </p:nvSpPr>
            <p:spPr bwMode="auto">
              <a:xfrm>
                <a:off x="6118"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Oval 828">
                <a:extLst>
                  <a:ext uri="{FF2B5EF4-FFF2-40B4-BE49-F238E27FC236}">
                    <a16:creationId xmlns:a16="http://schemas.microsoft.com/office/drawing/2014/main" id="{6B4DF053-843D-48D5-ABC0-B4495D68A570}"/>
                  </a:ext>
                </a:extLst>
              </p:cNvPr>
              <p:cNvSpPr>
                <a:spLocks noChangeArrowheads="1"/>
              </p:cNvSpPr>
              <p:nvPr userDrawn="1"/>
            </p:nvSpPr>
            <p:spPr bwMode="auto">
              <a:xfrm>
                <a:off x="5988"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Oval 829">
                <a:extLst>
                  <a:ext uri="{FF2B5EF4-FFF2-40B4-BE49-F238E27FC236}">
                    <a16:creationId xmlns:a16="http://schemas.microsoft.com/office/drawing/2014/main" id="{D526C5D5-8939-479E-8FF6-EC851BE4D173}"/>
                  </a:ext>
                </a:extLst>
              </p:cNvPr>
              <p:cNvSpPr>
                <a:spLocks noChangeArrowheads="1"/>
              </p:cNvSpPr>
              <p:nvPr userDrawn="1"/>
            </p:nvSpPr>
            <p:spPr bwMode="auto">
              <a:xfrm>
                <a:off x="585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Oval 830">
                <a:extLst>
                  <a:ext uri="{FF2B5EF4-FFF2-40B4-BE49-F238E27FC236}">
                    <a16:creationId xmlns:a16="http://schemas.microsoft.com/office/drawing/2014/main" id="{3CF187F2-F835-4237-A8C8-1215BA13A415}"/>
                  </a:ext>
                </a:extLst>
              </p:cNvPr>
              <p:cNvSpPr>
                <a:spLocks noChangeArrowheads="1"/>
              </p:cNvSpPr>
              <p:nvPr userDrawn="1"/>
            </p:nvSpPr>
            <p:spPr bwMode="auto">
              <a:xfrm>
                <a:off x="5729"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Oval 831">
                <a:extLst>
                  <a:ext uri="{FF2B5EF4-FFF2-40B4-BE49-F238E27FC236}">
                    <a16:creationId xmlns:a16="http://schemas.microsoft.com/office/drawing/2014/main" id="{D4F44785-8930-4757-A59B-6C53E54833AB}"/>
                  </a:ext>
                </a:extLst>
              </p:cNvPr>
              <p:cNvSpPr>
                <a:spLocks noChangeArrowheads="1"/>
              </p:cNvSpPr>
              <p:nvPr userDrawn="1"/>
            </p:nvSpPr>
            <p:spPr bwMode="auto">
              <a:xfrm>
                <a:off x="5599"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Oval 832">
                <a:extLst>
                  <a:ext uri="{FF2B5EF4-FFF2-40B4-BE49-F238E27FC236}">
                    <a16:creationId xmlns:a16="http://schemas.microsoft.com/office/drawing/2014/main" id="{34315981-6D5F-4C75-A245-C7682D08DA8D}"/>
                  </a:ext>
                </a:extLst>
              </p:cNvPr>
              <p:cNvSpPr>
                <a:spLocks noChangeArrowheads="1"/>
              </p:cNvSpPr>
              <p:nvPr userDrawn="1"/>
            </p:nvSpPr>
            <p:spPr bwMode="auto">
              <a:xfrm>
                <a:off x="5470"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Oval 833">
                <a:extLst>
                  <a:ext uri="{FF2B5EF4-FFF2-40B4-BE49-F238E27FC236}">
                    <a16:creationId xmlns:a16="http://schemas.microsoft.com/office/drawing/2014/main" id="{EA92CA77-6D00-4378-8548-EBE0D3CA77A4}"/>
                  </a:ext>
                </a:extLst>
              </p:cNvPr>
              <p:cNvSpPr>
                <a:spLocks noChangeArrowheads="1"/>
              </p:cNvSpPr>
              <p:nvPr userDrawn="1"/>
            </p:nvSpPr>
            <p:spPr bwMode="auto">
              <a:xfrm>
                <a:off x="534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Oval 834">
                <a:extLst>
                  <a:ext uri="{FF2B5EF4-FFF2-40B4-BE49-F238E27FC236}">
                    <a16:creationId xmlns:a16="http://schemas.microsoft.com/office/drawing/2014/main" id="{0819C0D6-D69F-4532-8350-410571D0D162}"/>
                  </a:ext>
                </a:extLst>
              </p:cNvPr>
              <p:cNvSpPr>
                <a:spLocks noChangeArrowheads="1"/>
              </p:cNvSpPr>
              <p:nvPr userDrawn="1"/>
            </p:nvSpPr>
            <p:spPr bwMode="auto">
              <a:xfrm>
                <a:off x="534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Oval 835">
                <a:extLst>
                  <a:ext uri="{FF2B5EF4-FFF2-40B4-BE49-F238E27FC236}">
                    <a16:creationId xmlns:a16="http://schemas.microsoft.com/office/drawing/2014/main" id="{D9448ADB-51D1-45CD-B963-189346426974}"/>
                  </a:ext>
                </a:extLst>
              </p:cNvPr>
              <p:cNvSpPr>
                <a:spLocks noChangeArrowheads="1"/>
              </p:cNvSpPr>
              <p:nvPr userDrawn="1"/>
            </p:nvSpPr>
            <p:spPr bwMode="auto">
              <a:xfrm>
                <a:off x="5211"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Oval 836">
                <a:extLst>
                  <a:ext uri="{FF2B5EF4-FFF2-40B4-BE49-F238E27FC236}">
                    <a16:creationId xmlns:a16="http://schemas.microsoft.com/office/drawing/2014/main" id="{E8C18438-BC5C-4CFE-9C22-24C1B66F7D36}"/>
                  </a:ext>
                </a:extLst>
              </p:cNvPr>
              <p:cNvSpPr>
                <a:spLocks noChangeArrowheads="1"/>
              </p:cNvSpPr>
              <p:nvPr userDrawn="1"/>
            </p:nvSpPr>
            <p:spPr bwMode="auto">
              <a:xfrm>
                <a:off x="508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Oval 837">
                <a:extLst>
                  <a:ext uri="{FF2B5EF4-FFF2-40B4-BE49-F238E27FC236}">
                    <a16:creationId xmlns:a16="http://schemas.microsoft.com/office/drawing/2014/main" id="{8B790A38-7C9E-4502-8022-E5228A7CBFB0}"/>
                  </a:ext>
                </a:extLst>
              </p:cNvPr>
              <p:cNvSpPr>
                <a:spLocks noChangeArrowheads="1"/>
              </p:cNvSpPr>
              <p:nvPr userDrawn="1"/>
            </p:nvSpPr>
            <p:spPr bwMode="auto">
              <a:xfrm>
                <a:off x="508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Oval 838">
                <a:extLst>
                  <a:ext uri="{FF2B5EF4-FFF2-40B4-BE49-F238E27FC236}">
                    <a16:creationId xmlns:a16="http://schemas.microsoft.com/office/drawing/2014/main" id="{ACFC2E3F-C334-4943-AD09-5881A6C8FC01}"/>
                  </a:ext>
                </a:extLst>
              </p:cNvPr>
              <p:cNvSpPr>
                <a:spLocks noChangeArrowheads="1"/>
              </p:cNvSpPr>
              <p:nvPr userDrawn="1"/>
            </p:nvSpPr>
            <p:spPr bwMode="auto">
              <a:xfrm>
                <a:off x="4952"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Oval 839">
                <a:extLst>
                  <a:ext uri="{FF2B5EF4-FFF2-40B4-BE49-F238E27FC236}">
                    <a16:creationId xmlns:a16="http://schemas.microsoft.com/office/drawing/2014/main" id="{D1188787-9F86-4DA5-AA90-70114DBAFB22}"/>
                  </a:ext>
                </a:extLst>
              </p:cNvPr>
              <p:cNvSpPr>
                <a:spLocks noChangeArrowheads="1"/>
              </p:cNvSpPr>
              <p:nvPr userDrawn="1"/>
            </p:nvSpPr>
            <p:spPr bwMode="auto">
              <a:xfrm>
                <a:off x="4822" y="695"/>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Oval 840">
                <a:extLst>
                  <a:ext uri="{FF2B5EF4-FFF2-40B4-BE49-F238E27FC236}">
                    <a16:creationId xmlns:a16="http://schemas.microsoft.com/office/drawing/2014/main" id="{610D5157-C7B8-41D5-8EB1-098908461B84}"/>
                  </a:ext>
                </a:extLst>
              </p:cNvPr>
              <p:cNvSpPr>
                <a:spLocks noChangeArrowheads="1"/>
              </p:cNvSpPr>
              <p:nvPr userDrawn="1"/>
            </p:nvSpPr>
            <p:spPr bwMode="auto">
              <a:xfrm>
                <a:off x="4693" y="695"/>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Oval 841">
                <a:extLst>
                  <a:ext uri="{FF2B5EF4-FFF2-40B4-BE49-F238E27FC236}">
                    <a16:creationId xmlns:a16="http://schemas.microsoft.com/office/drawing/2014/main" id="{7654C269-E0C6-436C-8174-161E5C743CBB}"/>
                  </a:ext>
                </a:extLst>
              </p:cNvPr>
              <p:cNvSpPr>
                <a:spLocks noChangeArrowheads="1"/>
              </p:cNvSpPr>
              <p:nvPr userDrawn="1"/>
            </p:nvSpPr>
            <p:spPr bwMode="auto">
              <a:xfrm>
                <a:off x="469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Oval 842">
                <a:extLst>
                  <a:ext uri="{FF2B5EF4-FFF2-40B4-BE49-F238E27FC236}">
                    <a16:creationId xmlns:a16="http://schemas.microsoft.com/office/drawing/2014/main" id="{813A6227-A9D0-4B98-BEF5-0F847B0FD8F2}"/>
                  </a:ext>
                </a:extLst>
              </p:cNvPr>
              <p:cNvSpPr>
                <a:spLocks noChangeArrowheads="1"/>
              </p:cNvSpPr>
              <p:nvPr userDrawn="1"/>
            </p:nvSpPr>
            <p:spPr bwMode="auto">
              <a:xfrm>
                <a:off x="4563"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Oval 843">
                <a:extLst>
                  <a:ext uri="{FF2B5EF4-FFF2-40B4-BE49-F238E27FC236}">
                    <a16:creationId xmlns:a16="http://schemas.microsoft.com/office/drawing/2014/main" id="{B9871A4D-501F-48D6-9086-5F6FC92E1353}"/>
                  </a:ext>
                </a:extLst>
              </p:cNvPr>
              <p:cNvSpPr>
                <a:spLocks noChangeArrowheads="1"/>
              </p:cNvSpPr>
              <p:nvPr userDrawn="1"/>
            </p:nvSpPr>
            <p:spPr bwMode="auto">
              <a:xfrm>
                <a:off x="456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Oval 844">
                <a:extLst>
                  <a:ext uri="{FF2B5EF4-FFF2-40B4-BE49-F238E27FC236}">
                    <a16:creationId xmlns:a16="http://schemas.microsoft.com/office/drawing/2014/main" id="{76F84224-F180-4141-AEBB-04AFB2E59CD9}"/>
                  </a:ext>
                </a:extLst>
              </p:cNvPr>
              <p:cNvSpPr>
                <a:spLocks noChangeArrowheads="1"/>
              </p:cNvSpPr>
              <p:nvPr userDrawn="1"/>
            </p:nvSpPr>
            <p:spPr bwMode="auto">
              <a:xfrm>
                <a:off x="456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Oval 845">
                <a:extLst>
                  <a:ext uri="{FF2B5EF4-FFF2-40B4-BE49-F238E27FC236}">
                    <a16:creationId xmlns:a16="http://schemas.microsoft.com/office/drawing/2014/main" id="{CA98BB21-4A26-412C-B74A-8174F194E9EE}"/>
                  </a:ext>
                </a:extLst>
              </p:cNvPr>
              <p:cNvSpPr>
                <a:spLocks noChangeArrowheads="1"/>
              </p:cNvSpPr>
              <p:nvPr userDrawn="1"/>
            </p:nvSpPr>
            <p:spPr bwMode="auto">
              <a:xfrm>
                <a:off x="4433"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Oval 846">
                <a:extLst>
                  <a:ext uri="{FF2B5EF4-FFF2-40B4-BE49-F238E27FC236}">
                    <a16:creationId xmlns:a16="http://schemas.microsoft.com/office/drawing/2014/main" id="{DAEB7D20-192B-4954-8D42-9EB28A7A19AC}"/>
                  </a:ext>
                </a:extLst>
              </p:cNvPr>
              <p:cNvSpPr>
                <a:spLocks noChangeArrowheads="1"/>
              </p:cNvSpPr>
              <p:nvPr userDrawn="1"/>
            </p:nvSpPr>
            <p:spPr bwMode="auto">
              <a:xfrm>
                <a:off x="4433"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Oval 847">
                <a:extLst>
                  <a:ext uri="{FF2B5EF4-FFF2-40B4-BE49-F238E27FC236}">
                    <a16:creationId xmlns:a16="http://schemas.microsoft.com/office/drawing/2014/main" id="{C1D820D6-6819-473D-AF17-1AB18AB53025}"/>
                  </a:ext>
                </a:extLst>
              </p:cNvPr>
              <p:cNvSpPr>
                <a:spLocks noChangeArrowheads="1"/>
              </p:cNvSpPr>
              <p:nvPr userDrawn="1"/>
            </p:nvSpPr>
            <p:spPr bwMode="auto">
              <a:xfrm>
                <a:off x="4304"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Oval 848">
                <a:extLst>
                  <a:ext uri="{FF2B5EF4-FFF2-40B4-BE49-F238E27FC236}">
                    <a16:creationId xmlns:a16="http://schemas.microsoft.com/office/drawing/2014/main" id="{DA3F2ED5-F0F4-41F6-89B9-2CEEDEEBF0E6}"/>
                  </a:ext>
                </a:extLst>
              </p:cNvPr>
              <p:cNvSpPr>
                <a:spLocks noChangeArrowheads="1"/>
              </p:cNvSpPr>
              <p:nvPr userDrawn="1"/>
            </p:nvSpPr>
            <p:spPr bwMode="auto">
              <a:xfrm>
                <a:off x="4304"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Oval 849">
                <a:extLst>
                  <a:ext uri="{FF2B5EF4-FFF2-40B4-BE49-F238E27FC236}">
                    <a16:creationId xmlns:a16="http://schemas.microsoft.com/office/drawing/2014/main" id="{D7C0EB1E-7B48-4C84-BAAE-3A90BBBC2B0A}"/>
                  </a:ext>
                </a:extLst>
              </p:cNvPr>
              <p:cNvSpPr>
                <a:spLocks noChangeArrowheads="1"/>
              </p:cNvSpPr>
              <p:nvPr userDrawn="1"/>
            </p:nvSpPr>
            <p:spPr bwMode="auto">
              <a:xfrm>
                <a:off x="4304"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Oval 850">
                <a:extLst>
                  <a:ext uri="{FF2B5EF4-FFF2-40B4-BE49-F238E27FC236}">
                    <a16:creationId xmlns:a16="http://schemas.microsoft.com/office/drawing/2014/main" id="{DA24F13B-5A32-4495-B7AD-045D80B5A6B6}"/>
                  </a:ext>
                </a:extLst>
              </p:cNvPr>
              <p:cNvSpPr>
                <a:spLocks noChangeArrowheads="1"/>
              </p:cNvSpPr>
              <p:nvPr userDrawn="1"/>
            </p:nvSpPr>
            <p:spPr bwMode="auto">
              <a:xfrm>
                <a:off x="4304"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Oval 851">
                <a:extLst>
                  <a:ext uri="{FF2B5EF4-FFF2-40B4-BE49-F238E27FC236}">
                    <a16:creationId xmlns:a16="http://schemas.microsoft.com/office/drawing/2014/main" id="{A8A8FA0A-92EC-42A9-8906-7CCD1C53FD81}"/>
                  </a:ext>
                </a:extLst>
              </p:cNvPr>
              <p:cNvSpPr>
                <a:spLocks noChangeArrowheads="1"/>
              </p:cNvSpPr>
              <p:nvPr userDrawn="1"/>
            </p:nvSpPr>
            <p:spPr bwMode="auto">
              <a:xfrm>
                <a:off x="4433"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Oval 852">
                <a:extLst>
                  <a:ext uri="{FF2B5EF4-FFF2-40B4-BE49-F238E27FC236}">
                    <a16:creationId xmlns:a16="http://schemas.microsoft.com/office/drawing/2014/main" id="{109AC68C-A9A5-4689-8599-60353E5973B5}"/>
                  </a:ext>
                </a:extLst>
              </p:cNvPr>
              <p:cNvSpPr>
                <a:spLocks noChangeArrowheads="1"/>
              </p:cNvSpPr>
              <p:nvPr userDrawn="1"/>
            </p:nvSpPr>
            <p:spPr bwMode="auto">
              <a:xfrm>
                <a:off x="456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Oval 853">
                <a:extLst>
                  <a:ext uri="{FF2B5EF4-FFF2-40B4-BE49-F238E27FC236}">
                    <a16:creationId xmlns:a16="http://schemas.microsoft.com/office/drawing/2014/main" id="{AFD69F9C-8509-42C0-9EC9-23CC83DAA219}"/>
                  </a:ext>
                </a:extLst>
              </p:cNvPr>
              <p:cNvSpPr>
                <a:spLocks noChangeArrowheads="1"/>
              </p:cNvSpPr>
              <p:nvPr userDrawn="1"/>
            </p:nvSpPr>
            <p:spPr bwMode="auto">
              <a:xfrm>
                <a:off x="4693"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Oval 854">
                <a:extLst>
                  <a:ext uri="{FF2B5EF4-FFF2-40B4-BE49-F238E27FC236}">
                    <a16:creationId xmlns:a16="http://schemas.microsoft.com/office/drawing/2014/main" id="{5163A4C9-693B-4C12-881F-45E0B321692F}"/>
                  </a:ext>
                </a:extLst>
              </p:cNvPr>
              <p:cNvSpPr>
                <a:spLocks noChangeArrowheads="1"/>
              </p:cNvSpPr>
              <p:nvPr userDrawn="1"/>
            </p:nvSpPr>
            <p:spPr bwMode="auto">
              <a:xfrm>
                <a:off x="4822"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Oval 855">
                <a:extLst>
                  <a:ext uri="{FF2B5EF4-FFF2-40B4-BE49-F238E27FC236}">
                    <a16:creationId xmlns:a16="http://schemas.microsoft.com/office/drawing/2014/main" id="{A57DC258-26D2-4DB8-984B-E61BAFCAB65D}"/>
                  </a:ext>
                </a:extLst>
              </p:cNvPr>
              <p:cNvSpPr>
                <a:spLocks noChangeArrowheads="1"/>
              </p:cNvSpPr>
              <p:nvPr userDrawn="1"/>
            </p:nvSpPr>
            <p:spPr bwMode="auto">
              <a:xfrm>
                <a:off x="495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Oval 856">
                <a:extLst>
                  <a:ext uri="{FF2B5EF4-FFF2-40B4-BE49-F238E27FC236}">
                    <a16:creationId xmlns:a16="http://schemas.microsoft.com/office/drawing/2014/main" id="{B6D85EAD-A27F-48EC-ABC1-3409A631797B}"/>
                  </a:ext>
                </a:extLst>
              </p:cNvPr>
              <p:cNvSpPr>
                <a:spLocks noChangeArrowheads="1"/>
              </p:cNvSpPr>
              <p:nvPr userDrawn="1"/>
            </p:nvSpPr>
            <p:spPr bwMode="auto">
              <a:xfrm>
                <a:off x="495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Oval 857">
                <a:extLst>
                  <a:ext uri="{FF2B5EF4-FFF2-40B4-BE49-F238E27FC236}">
                    <a16:creationId xmlns:a16="http://schemas.microsoft.com/office/drawing/2014/main" id="{132EF43A-5CCE-4730-AE63-8AF66BAAD7E4}"/>
                  </a:ext>
                </a:extLst>
              </p:cNvPr>
              <p:cNvSpPr>
                <a:spLocks noChangeArrowheads="1"/>
              </p:cNvSpPr>
              <p:nvPr userDrawn="1"/>
            </p:nvSpPr>
            <p:spPr bwMode="auto">
              <a:xfrm>
                <a:off x="5082"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Oval 858">
                <a:extLst>
                  <a:ext uri="{FF2B5EF4-FFF2-40B4-BE49-F238E27FC236}">
                    <a16:creationId xmlns:a16="http://schemas.microsoft.com/office/drawing/2014/main" id="{5FB7CD77-D33D-46BE-9673-1029C8E5556B}"/>
                  </a:ext>
                </a:extLst>
              </p:cNvPr>
              <p:cNvSpPr>
                <a:spLocks noChangeArrowheads="1"/>
              </p:cNvSpPr>
              <p:nvPr userDrawn="1"/>
            </p:nvSpPr>
            <p:spPr bwMode="auto">
              <a:xfrm>
                <a:off x="521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Oval 859">
                <a:extLst>
                  <a:ext uri="{FF2B5EF4-FFF2-40B4-BE49-F238E27FC236}">
                    <a16:creationId xmlns:a16="http://schemas.microsoft.com/office/drawing/2014/main" id="{B0D8CB91-F776-4951-9351-65258AA19428}"/>
                  </a:ext>
                </a:extLst>
              </p:cNvPr>
              <p:cNvSpPr>
                <a:spLocks noChangeArrowheads="1"/>
              </p:cNvSpPr>
              <p:nvPr userDrawn="1"/>
            </p:nvSpPr>
            <p:spPr bwMode="auto">
              <a:xfrm>
                <a:off x="5341"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Oval 860">
                <a:extLst>
                  <a:ext uri="{FF2B5EF4-FFF2-40B4-BE49-F238E27FC236}">
                    <a16:creationId xmlns:a16="http://schemas.microsoft.com/office/drawing/2014/main" id="{A6ACE9D8-2C95-471D-9856-A91DADA839AA}"/>
                  </a:ext>
                </a:extLst>
              </p:cNvPr>
              <p:cNvSpPr>
                <a:spLocks noChangeArrowheads="1"/>
              </p:cNvSpPr>
              <p:nvPr userDrawn="1"/>
            </p:nvSpPr>
            <p:spPr bwMode="auto">
              <a:xfrm>
                <a:off x="5341"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Oval 861">
                <a:extLst>
                  <a:ext uri="{FF2B5EF4-FFF2-40B4-BE49-F238E27FC236}">
                    <a16:creationId xmlns:a16="http://schemas.microsoft.com/office/drawing/2014/main" id="{43B346D3-DD2F-4E73-B729-1B4C2AB1ED5B}"/>
                  </a:ext>
                </a:extLst>
              </p:cNvPr>
              <p:cNvSpPr>
                <a:spLocks noChangeArrowheads="1"/>
              </p:cNvSpPr>
              <p:nvPr userDrawn="1"/>
            </p:nvSpPr>
            <p:spPr bwMode="auto">
              <a:xfrm>
                <a:off x="5470"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Oval 862">
                <a:extLst>
                  <a:ext uri="{FF2B5EF4-FFF2-40B4-BE49-F238E27FC236}">
                    <a16:creationId xmlns:a16="http://schemas.microsoft.com/office/drawing/2014/main" id="{8D900060-F950-460F-AE61-77A619F1D0A4}"/>
                  </a:ext>
                </a:extLst>
              </p:cNvPr>
              <p:cNvSpPr>
                <a:spLocks noChangeArrowheads="1"/>
              </p:cNvSpPr>
              <p:nvPr userDrawn="1"/>
            </p:nvSpPr>
            <p:spPr bwMode="auto">
              <a:xfrm>
                <a:off x="5470"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Oval 863">
                <a:extLst>
                  <a:ext uri="{FF2B5EF4-FFF2-40B4-BE49-F238E27FC236}">
                    <a16:creationId xmlns:a16="http://schemas.microsoft.com/office/drawing/2014/main" id="{20304232-9C74-4C82-909C-44CC68DAABB3}"/>
                  </a:ext>
                </a:extLst>
              </p:cNvPr>
              <p:cNvSpPr>
                <a:spLocks noChangeArrowheads="1"/>
              </p:cNvSpPr>
              <p:nvPr userDrawn="1"/>
            </p:nvSpPr>
            <p:spPr bwMode="auto">
              <a:xfrm>
                <a:off x="5470"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Oval 864">
                <a:extLst>
                  <a:ext uri="{FF2B5EF4-FFF2-40B4-BE49-F238E27FC236}">
                    <a16:creationId xmlns:a16="http://schemas.microsoft.com/office/drawing/2014/main" id="{D64D9708-F58B-4A68-8D72-EB424ABE4AA7}"/>
                  </a:ext>
                </a:extLst>
              </p:cNvPr>
              <p:cNvSpPr>
                <a:spLocks noChangeArrowheads="1"/>
              </p:cNvSpPr>
              <p:nvPr userDrawn="1"/>
            </p:nvSpPr>
            <p:spPr bwMode="auto">
              <a:xfrm>
                <a:off x="5470"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Oval 865">
                <a:extLst>
                  <a:ext uri="{FF2B5EF4-FFF2-40B4-BE49-F238E27FC236}">
                    <a16:creationId xmlns:a16="http://schemas.microsoft.com/office/drawing/2014/main" id="{7B42337D-9D7D-4BD1-AADB-F5BDA44327E4}"/>
                  </a:ext>
                </a:extLst>
              </p:cNvPr>
              <p:cNvSpPr>
                <a:spLocks noChangeArrowheads="1"/>
              </p:cNvSpPr>
              <p:nvPr userDrawn="1"/>
            </p:nvSpPr>
            <p:spPr bwMode="auto">
              <a:xfrm>
                <a:off x="5599"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Oval 866">
                <a:extLst>
                  <a:ext uri="{FF2B5EF4-FFF2-40B4-BE49-F238E27FC236}">
                    <a16:creationId xmlns:a16="http://schemas.microsoft.com/office/drawing/2014/main" id="{4FFBFE86-7EE8-4DC3-96BA-CB754955C3E5}"/>
                  </a:ext>
                </a:extLst>
              </p:cNvPr>
              <p:cNvSpPr>
                <a:spLocks noChangeArrowheads="1"/>
              </p:cNvSpPr>
              <p:nvPr userDrawn="1"/>
            </p:nvSpPr>
            <p:spPr bwMode="auto">
              <a:xfrm>
                <a:off x="5599"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Oval 867">
                <a:extLst>
                  <a:ext uri="{FF2B5EF4-FFF2-40B4-BE49-F238E27FC236}">
                    <a16:creationId xmlns:a16="http://schemas.microsoft.com/office/drawing/2014/main" id="{54DF0260-9B9C-4908-885B-FF97FE78572E}"/>
                  </a:ext>
                </a:extLst>
              </p:cNvPr>
              <p:cNvSpPr>
                <a:spLocks noChangeArrowheads="1"/>
              </p:cNvSpPr>
              <p:nvPr userDrawn="1"/>
            </p:nvSpPr>
            <p:spPr bwMode="auto">
              <a:xfrm>
                <a:off x="572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Oval 868">
                <a:extLst>
                  <a:ext uri="{FF2B5EF4-FFF2-40B4-BE49-F238E27FC236}">
                    <a16:creationId xmlns:a16="http://schemas.microsoft.com/office/drawing/2014/main" id="{1164BB4D-C41D-4697-AABE-4D36624740BA}"/>
                  </a:ext>
                </a:extLst>
              </p:cNvPr>
              <p:cNvSpPr>
                <a:spLocks noChangeArrowheads="1"/>
              </p:cNvSpPr>
              <p:nvPr userDrawn="1"/>
            </p:nvSpPr>
            <p:spPr bwMode="auto">
              <a:xfrm>
                <a:off x="572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Oval 869">
                <a:extLst>
                  <a:ext uri="{FF2B5EF4-FFF2-40B4-BE49-F238E27FC236}">
                    <a16:creationId xmlns:a16="http://schemas.microsoft.com/office/drawing/2014/main" id="{CD53AE70-9598-4F08-ABFF-750880B39C35}"/>
                  </a:ext>
                </a:extLst>
              </p:cNvPr>
              <p:cNvSpPr>
                <a:spLocks noChangeArrowheads="1"/>
              </p:cNvSpPr>
              <p:nvPr userDrawn="1"/>
            </p:nvSpPr>
            <p:spPr bwMode="auto">
              <a:xfrm>
                <a:off x="572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Oval 870">
                <a:extLst>
                  <a:ext uri="{FF2B5EF4-FFF2-40B4-BE49-F238E27FC236}">
                    <a16:creationId xmlns:a16="http://schemas.microsoft.com/office/drawing/2014/main" id="{BCA812CF-5136-4D06-9A8C-C7C95DB4CA1B}"/>
                  </a:ext>
                </a:extLst>
              </p:cNvPr>
              <p:cNvSpPr>
                <a:spLocks noChangeArrowheads="1"/>
              </p:cNvSpPr>
              <p:nvPr userDrawn="1"/>
            </p:nvSpPr>
            <p:spPr bwMode="auto">
              <a:xfrm>
                <a:off x="572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Oval 871">
                <a:extLst>
                  <a:ext uri="{FF2B5EF4-FFF2-40B4-BE49-F238E27FC236}">
                    <a16:creationId xmlns:a16="http://schemas.microsoft.com/office/drawing/2014/main" id="{4FF2252B-5793-4796-B8DE-A5B39B759687}"/>
                  </a:ext>
                </a:extLst>
              </p:cNvPr>
              <p:cNvSpPr>
                <a:spLocks noChangeArrowheads="1"/>
              </p:cNvSpPr>
              <p:nvPr userDrawn="1"/>
            </p:nvSpPr>
            <p:spPr bwMode="auto">
              <a:xfrm>
                <a:off x="572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Oval 872">
                <a:extLst>
                  <a:ext uri="{FF2B5EF4-FFF2-40B4-BE49-F238E27FC236}">
                    <a16:creationId xmlns:a16="http://schemas.microsoft.com/office/drawing/2014/main" id="{5109AE35-DF74-4616-A5F5-A69A52E16C33}"/>
                  </a:ext>
                </a:extLst>
              </p:cNvPr>
              <p:cNvSpPr>
                <a:spLocks noChangeArrowheads="1"/>
              </p:cNvSpPr>
              <p:nvPr userDrawn="1"/>
            </p:nvSpPr>
            <p:spPr bwMode="auto">
              <a:xfrm>
                <a:off x="572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Oval 873">
                <a:extLst>
                  <a:ext uri="{FF2B5EF4-FFF2-40B4-BE49-F238E27FC236}">
                    <a16:creationId xmlns:a16="http://schemas.microsoft.com/office/drawing/2014/main" id="{52B54344-B543-4550-8BBB-70E0D9FB0AD4}"/>
                  </a:ext>
                </a:extLst>
              </p:cNvPr>
              <p:cNvSpPr>
                <a:spLocks noChangeArrowheads="1"/>
              </p:cNvSpPr>
              <p:nvPr userDrawn="1"/>
            </p:nvSpPr>
            <p:spPr bwMode="auto">
              <a:xfrm>
                <a:off x="572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Oval 874">
                <a:extLst>
                  <a:ext uri="{FF2B5EF4-FFF2-40B4-BE49-F238E27FC236}">
                    <a16:creationId xmlns:a16="http://schemas.microsoft.com/office/drawing/2014/main" id="{B486288A-6197-4660-AF9F-3FE9EE690917}"/>
                  </a:ext>
                </a:extLst>
              </p:cNvPr>
              <p:cNvSpPr>
                <a:spLocks noChangeArrowheads="1"/>
              </p:cNvSpPr>
              <p:nvPr userDrawn="1"/>
            </p:nvSpPr>
            <p:spPr bwMode="auto">
              <a:xfrm>
                <a:off x="572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Oval 875">
                <a:extLst>
                  <a:ext uri="{FF2B5EF4-FFF2-40B4-BE49-F238E27FC236}">
                    <a16:creationId xmlns:a16="http://schemas.microsoft.com/office/drawing/2014/main" id="{D8C56922-346F-4E2C-8853-1352544B0EB4}"/>
                  </a:ext>
                </a:extLst>
              </p:cNvPr>
              <p:cNvSpPr>
                <a:spLocks noChangeArrowheads="1"/>
              </p:cNvSpPr>
              <p:nvPr userDrawn="1"/>
            </p:nvSpPr>
            <p:spPr bwMode="auto">
              <a:xfrm>
                <a:off x="5729"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Oval 876">
                <a:extLst>
                  <a:ext uri="{FF2B5EF4-FFF2-40B4-BE49-F238E27FC236}">
                    <a16:creationId xmlns:a16="http://schemas.microsoft.com/office/drawing/2014/main" id="{CEC4ACAA-A3F6-4FF1-9B15-9EBD315C16B4}"/>
                  </a:ext>
                </a:extLst>
              </p:cNvPr>
              <p:cNvSpPr>
                <a:spLocks noChangeArrowheads="1"/>
              </p:cNvSpPr>
              <p:nvPr userDrawn="1"/>
            </p:nvSpPr>
            <p:spPr bwMode="auto">
              <a:xfrm>
                <a:off x="5729"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Oval 877">
                <a:extLst>
                  <a:ext uri="{FF2B5EF4-FFF2-40B4-BE49-F238E27FC236}">
                    <a16:creationId xmlns:a16="http://schemas.microsoft.com/office/drawing/2014/main" id="{A9FC8449-7B1B-4314-96B2-E6065DBF5732}"/>
                  </a:ext>
                </a:extLst>
              </p:cNvPr>
              <p:cNvSpPr>
                <a:spLocks noChangeArrowheads="1"/>
              </p:cNvSpPr>
              <p:nvPr userDrawn="1"/>
            </p:nvSpPr>
            <p:spPr bwMode="auto">
              <a:xfrm>
                <a:off x="5859"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Oval 878">
                <a:extLst>
                  <a:ext uri="{FF2B5EF4-FFF2-40B4-BE49-F238E27FC236}">
                    <a16:creationId xmlns:a16="http://schemas.microsoft.com/office/drawing/2014/main" id="{66290A35-FD09-470D-8DA9-62D62E075B1B}"/>
                  </a:ext>
                </a:extLst>
              </p:cNvPr>
              <p:cNvSpPr>
                <a:spLocks noChangeArrowheads="1"/>
              </p:cNvSpPr>
              <p:nvPr userDrawn="1"/>
            </p:nvSpPr>
            <p:spPr bwMode="auto">
              <a:xfrm>
                <a:off x="5859" y="3679"/>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Oval 879">
                <a:extLst>
                  <a:ext uri="{FF2B5EF4-FFF2-40B4-BE49-F238E27FC236}">
                    <a16:creationId xmlns:a16="http://schemas.microsoft.com/office/drawing/2014/main" id="{43C516F7-E993-4779-86DC-3D6B45284504}"/>
                  </a:ext>
                </a:extLst>
              </p:cNvPr>
              <p:cNvSpPr>
                <a:spLocks noChangeArrowheads="1"/>
              </p:cNvSpPr>
              <p:nvPr userDrawn="1"/>
            </p:nvSpPr>
            <p:spPr bwMode="auto">
              <a:xfrm>
                <a:off x="5988" y="3679"/>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Oval 880">
                <a:extLst>
                  <a:ext uri="{FF2B5EF4-FFF2-40B4-BE49-F238E27FC236}">
                    <a16:creationId xmlns:a16="http://schemas.microsoft.com/office/drawing/2014/main" id="{1BB32DE2-3C3D-43C6-AD4D-0D255FF38C05}"/>
                  </a:ext>
                </a:extLst>
              </p:cNvPr>
              <p:cNvSpPr>
                <a:spLocks noChangeArrowheads="1"/>
              </p:cNvSpPr>
              <p:nvPr userDrawn="1"/>
            </p:nvSpPr>
            <p:spPr bwMode="auto">
              <a:xfrm>
                <a:off x="5988" y="354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Oval 881">
                <a:extLst>
                  <a:ext uri="{FF2B5EF4-FFF2-40B4-BE49-F238E27FC236}">
                    <a16:creationId xmlns:a16="http://schemas.microsoft.com/office/drawing/2014/main" id="{1425930F-8E30-481D-8EE9-FB92D122E791}"/>
                  </a:ext>
                </a:extLst>
              </p:cNvPr>
              <p:cNvSpPr>
                <a:spLocks noChangeArrowheads="1"/>
              </p:cNvSpPr>
              <p:nvPr userDrawn="1"/>
            </p:nvSpPr>
            <p:spPr bwMode="auto">
              <a:xfrm>
                <a:off x="6118" y="354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Oval 882">
                <a:extLst>
                  <a:ext uri="{FF2B5EF4-FFF2-40B4-BE49-F238E27FC236}">
                    <a16:creationId xmlns:a16="http://schemas.microsoft.com/office/drawing/2014/main" id="{91704F34-F86E-46FD-A78E-25DBDD6A4B12}"/>
                  </a:ext>
                </a:extLst>
              </p:cNvPr>
              <p:cNvSpPr>
                <a:spLocks noChangeArrowheads="1"/>
              </p:cNvSpPr>
              <p:nvPr userDrawn="1"/>
            </p:nvSpPr>
            <p:spPr bwMode="auto">
              <a:xfrm>
                <a:off x="6118"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Oval 883">
                <a:extLst>
                  <a:ext uri="{FF2B5EF4-FFF2-40B4-BE49-F238E27FC236}">
                    <a16:creationId xmlns:a16="http://schemas.microsoft.com/office/drawing/2014/main" id="{8F7D9F7D-F0F6-469A-8F88-682FEEB6227B}"/>
                  </a:ext>
                </a:extLst>
              </p:cNvPr>
              <p:cNvSpPr>
                <a:spLocks noChangeArrowheads="1"/>
              </p:cNvSpPr>
              <p:nvPr userDrawn="1"/>
            </p:nvSpPr>
            <p:spPr bwMode="auto">
              <a:xfrm>
                <a:off x="6118"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Oval 884">
                <a:extLst>
                  <a:ext uri="{FF2B5EF4-FFF2-40B4-BE49-F238E27FC236}">
                    <a16:creationId xmlns:a16="http://schemas.microsoft.com/office/drawing/2014/main" id="{F8F50DF2-EE4F-41BA-AD5C-4652E46C7B76}"/>
                  </a:ext>
                </a:extLst>
              </p:cNvPr>
              <p:cNvSpPr>
                <a:spLocks noChangeArrowheads="1"/>
              </p:cNvSpPr>
              <p:nvPr userDrawn="1"/>
            </p:nvSpPr>
            <p:spPr bwMode="auto">
              <a:xfrm>
                <a:off x="6247"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Oval 885">
                <a:extLst>
                  <a:ext uri="{FF2B5EF4-FFF2-40B4-BE49-F238E27FC236}">
                    <a16:creationId xmlns:a16="http://schemas.microsoft.com/office/drawing/2014/main" id="{C4C52AB7-C9D7-44E8-89B5-4DC7E7DF1D5F}"/>
                  </a:ext>
                </a:extLst>
              </p:cNvPr>
              <p:cNvSpPr>
                <a:spLocks noChangeArrowheads="1"/>
              </p:cNvSpPr>
              <p:nvPr userDrawn="1"/>
            </p:nvSpPr>
            <p:spPr bwMode="auto">
              <a:xfrm>
                <a:off x="6247"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Oval 886">
                <a:extLst>
                  <a:ext uri="{FF2B5EF4-FFF2-40B4-BE49-F238E27FC236}">
                    <a16:creationId xmlns:a16="http://schemas.microsoft.com/office/drawing/2014/main" id="{E8A4ACF5-9AD9-4DE7-AB79-2EBB5905E8C0}"/>
                  </a:ext>
                </a:extLst>
              </p:cNvPr>
              <p:cNvSpPr>
                <a:spLocks noChangeArrowheads="1"/>
              </p:cNvSpPr>
              <p:nvPr userDrawn="1"/>
            </p:nvSpPr>
            <p:spPr bwMode="auto">
              <a:xfrm>
                <a:off x="6247"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Oval 887">
                <a:extLst>
                  <a:ext uri="{FF2B5EF4-FFF2-40B4-BE49-F238E27FC236}">
                    <a16:creationId xmlns:a16="http://schemas.microsoft.com/office/drawing/2014/main" id="{98B76E56-B159-46B4-BAE6-4FB27D63E44F}"/>
                  </a:ext>
                </a:extLst>
              </p:cNvPr>
              <p:cNvSpPr>
                <a:spLocks noChangeArrowheads="1"/>
              </p:cNvSpPr>
              <p:nvPr userDrawn="1"/>
            </p:nvSpPr>
            <p:spPr bwMode="auto">
              <a:xfrm>
                <a:off x="6377"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Oval 888">
                <a:extLst>
                  <a:ext uri="{FF2B5EF4-FFF2-40B4-BE49-F238E27FC236}">
                    <a16:creationId xmlns:a16="http://schemas.microsoft.com/office/drawing/2014/main" id="{68BC76E2-BEAB-4F3B-A2E6-8CC60E425166}"/>
                  </a:ext>
                </a:extLst>
              </p:cNvPr>
              <p:cNvSpPr>
                <a:spLocks noChangeArrowheads="1"/>
              </p:cNvSpPr>
              <p:nvPr userDrawn="1"/>
            </p:nvSpPr>
            <p:spPr bwMode="auto">
              <a:xfrm>
                <a:off x="6377"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Oval 889">
                <a:extLst>
                  <a:ext uri="{FF2B5EF4-FFF2-40B4-BE49-F238E27FC236}">
                    <a16:creationId xmlns:a16="http://schemas.microsoft.com/office/drawing/2014/main" id="{1DF7707E-2FF0-4494-8449-4C9FBC47173A}"/>
                  </a:ext>
                </a:extLst>
              </p:cNvPr>
              <p:cNvSpPr>
                <a:spLocks noChangeArrowheads="1"/>
              </p:cNvSpPr>
              <p:nvPr userDrawn="1"/>
            </p:nvSpPr>
            <p:spPr bwMode="auto">
              <a:xfrm>
                <a:off x="6377"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Oval 890">
                <a:extLst>
                  <a:ext uri="{FF2B5EF4-FFF2-40B4-BE49-F238E27FC236}">
                    <a16:creationId xmlns:a16="http://schemas.microsoft.com/office/drawing/2014/main" id="{72C314F7-6C0B-43AE-9E96-E7FFB3F025A5}"/>
                  </a:ext>
                </a:extLst>
              </p:cNvPr>
              <p:cNvSpPr>
                <a:spLocks noChangeArrowheads="1"/>
              </p:cNvSpPr>
              <p:nvPr userDrawn="1"/>
            </p:nvSpPr>
            <p:spPr bwMode="auto">
              <a:xfrm>
                <a:off x="637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Oval 891">
                <a:extLst>
                  <a:ext uri="{FF2B5EF4-FFF2-40B4-BE49-F238E27FC236}">
                    <a16:creationId xmlns:a16="http://schemas.microsoft.com/office/drawing/2014/main" id="{9037E8E8-8E27-4888-94D0-16994F384F26}"/>
                  </a:ext>
                </a:extLst>
              </p:cNvPr>
              <p:cNvSpPr>
                <a:spLocks noChangeArrowheads="1"/>
              </p:cNvSpPr>
              <p:nvPr userDrawn="1"/>
            </p:nvSpPr>
            <p:spPr bwMode="auto">
              <a:xfrm>
                <a:off x="6507"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Oval 892">
                <a:extLst>
                  <a:ext uri="{FF2B5EF4-FFF2-40B4-BE49-F238E27FC236}">
                    <a16:creationId xmlns:a16="http://schemas.microsoft.com/office/drawing/2014/main" id="{E57D9C8C-A2CC-4705-A4E4-05C1AF49158F}"/>
                  </a:ext>
                </a:extLst>
              </p:cNvPr>
              <p:cNvSpPr>
                <a:spLocks noChangeArrowheads="1"/>
              </p:cNvSpPr>
              <p:nvPr userDrawn="1"/>
            </p:nvSpPr>
            <p:spPr bwMode="auto">
              <a:xfrm>
                <a:off x="650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Oval 893">
                <a:extLst>
                  <a:ext uri="{FF2B5EF4-FFF2-40B4-BE49-F238E27FC236}">
                    <a16:creationId xmlns:a16="http://schemas.microsoft.com/office/drawing/2014/main" id="{EBA1DE09-3598-42D6-9CBB-8D6E2F811F18}"/>
                  </a:ext>
                </a:extLst>
              </p:cNvPr>
              <p:cNvSpPr>
                <a:spLocks noChangeArrowheads="1"/>
              </p:cNvSpPr>
              <p:nvPr userDrawn="1"/>
            </p:nvSpPr>
            <p:spPr bwMode="auto">
              <a:xfrm>
                <a:off x="6377"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Oval 894">
                <a:extLst>
                  <a:ext uri="{FF2B5EF4-FFF2-40B4-BE49-F238E27FC236}">
                    <a16:creationId xmlns:a16="http://schemas.microsoft.com/office/drawing/2014/main" id="{921C50E2-9C9F-4228-B22A-E049E9737876}"/>
                  </a:ext>
                </a:extLst>
              </p:cNvPr>
              <p:cNvSpPr>
                <a:spLocks noChangeArrowheads="1"/>
              </p:cNvSpPr>
              <p:nvPr userDrawn="1"/>
            </p:nvSpPr>
            <p:spPr bwMode="auto">
              <a:xfrm>
                <a:off x="6507"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Oval 895">
                <a:extLst>
                  <a:ext uri="{FF2B5EF4-FFF2-40B4-BE49-F238E27FC236}">
                    <a16:creationId xmlns:a16="http://schemas.microsoft.com/office/drawing/2014/main" id="{2231B2A6-DCA4-4240-9730-C9B48028A3B9}"/>
                  </a:ext>
                </a:extLst>
              </p:cNvPr>
              <p:cNvSpPr>
                <a:spLocks noChangeArrowheads="1"/>
              </p:cNvSpPr>
              <p:nvPr userDrawn="1"/>
            </p:nvSpPr>
            <p:spPr bwMode="auto">
              <a:xfrm>
                <a:off x="6507"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Oval 896">
                <a:extLst>
                  <a:ext uri="{FF2B5EF4-FFF2-40B4-BE49-F238E27FC236}">
                    <a16:creationId xmlns:a16="http://schemas.microsoft.com/office/drawing/2014/main" id="{5777CF5C-C52A-44F8-8CBF-254C00D3E34C}"/>
                  </a:ext>
                </a:extLst>
              </p:cNvPr>
              <p:cNvSpPr>
                <a:spLocks noChangeArrowheads="1"/>
              </p:cNvSpPr>
              <p:nvPr userDrawn="1"/>
            </p:nvSpPr>
            <p:spPr bwMode="auto">
              <a:xfrm>
                <a:off x="650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Oval 897">
                <a:extLst>
                  <a:ext uri="{FF2B5EF4-FFF2-40B4-BE49-F238E27FC236}">
                    <a16:creationId xmlns:a16="http://schemas.microsoft.com/office/drawing/2014/main" id="{E9BFD111-7584-492A-8A84-4F919FE42D9F}"/>
                  </a:ext>
                </a:extLst>
              </p:cNvPr>
              <p:cNvSpPr>
                <a:spLocks noChangeArrowheads="1"/>
              </p:cNvSpPr>
              <p:nvPr userDrawn="1"/>
            </p:nvSpPr>
            <p:spPr bwMode="auto">
              <a:xfrm>
                <a:off x="6636"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Oval 898">
                <a:extLst>
                  <a:ext uri="{FF2B5EF4-FFF2-40B4-BE49-F238E27FC236}">
                    <a16:creationId xmlns:a16="http://schemas.microsoft.com/office/drawing/2014/main" id="{10C6707C-9243-4EA4-AA36-CB69B1D9DC0D}"/>
                  </a:ext>
                </a:extLst>
              </p:cNvPr>
              <p:cNvSpPr>
                <a:spLocks noChangeArrowheads="1"/>
              </p:cNvSpPr>
              <p:nvPr userDrawn="1"/>
            </p:nvSpPr>
            <p:spPr bwMode="auto">
              <a:xfrm>
                <a:off x="6636"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Oval 899">
                <a:extLst>
                  <a:ext uri="{FF2B5EF4-FFF2-40B4-BE49-F238E27FC236}">
                    <a16:creationId xmlns:a16="http://schemas.microsoft.com/office/drawing/2014/main" id="{062E689A-9B4E-4C9D-A928-87A76BA6FD71}"/>
                  </a:ext>
                </a:extLst>
              </p:cNvPr>
              <p:cNvSpPr>
                <a:spLocks noChangeArrowheads="1"/>
              </p:cNvSpPr>
              <p:nvPr userDrawn="1"/>
            </p:nvSpPr>
            <p:spPr bwMode="auto">
              <a:xfrm>
                <a:off x="6766"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Oval 900">
                <a:extLst>
                  <a:ext uri="{FF2B5EF4-FFF2-40B4-BE49-F238E27FC236}">
                    <a16:creationId xmlns:a16="http://schemas.microsoft.com/office/drawing/2014/main" id="{41DF65DC-083E-4946-9BA8-B3298C6DD8B6}"/>
                  </a:ext>
                </a:extLst>
              </p:cNvPr>
              <p:cNvSpPr>
                <a:spLocks noChangeArrowheads="1"/>
              </p:cNvSpPr>
              <p:nvPr userDrawn="1"/>
            </p:nvSpPr>
            <p:spPr bwMode="auto">
              <a:xfrm>
                <a:off x="6636"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Oval 901">
                <a:extLst>
                  <a:ext uri="{FF2B5EF4-FFF2-40B4-BE49-F238E27FC236}">
                    <a16:creationId xmlns:a16="http://schemas.microsoft.com/office/drawing/2014/main" id="{50DE6752-42B3-41A7-86C5-549DC36073CC}"/>
                  </a:ext>
                </a:extLst>
              </p:cNvPr>
              <p:cNvSpPr>
                <a:spLocks noChangeArrowheads="1"/>
              </p:cNvSpPr>
              <p:nvPr userDrawn="1"/>
            </p:nvSpPr>
            <p:spPr bwMode="auto">
              <a:xfrm>
                <a:off x="650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Oval 902">
                <a:extLst>
                  <a:ext uri="{FF2B5EF4-FFF2-40B4-BE49-F238E27FC236}">
                    <a16:creationId xmlns:a16="http://schemas.microsoft.com/office/drawing/2014/main" id="{D32FAE3B-E788-47DB-A101-4A152C708714}"/>
                  </a:ext>
                </a:extLst>
              </p:cNvPr>
              <p:cNvSpPr>
                <a:spLocks noChangeArrowheads="1"/>
              </p:cNvSpPr>
              <p:nvPr userDrawn="1"/>
            </p:nvSpPr>
            <p:spPr bwMode="auto">
              <a:xfrm>
                <a:off x="650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Oval 903">
                <a:extLst>
                  <a:ext uri="{FF2B5EF4-FFF2-40B4-BE49-F238E27FC236}">
                    <a16:creationId xmlns:a16="http://schemas.microsoft.com/office/drawing/2014/main" id="{9E47D373-972C-4CB3-9EDD-DCAF928B0D1A}"/>
                  </a:ext>
                </a:extLst>
              </p:cNvPr>
              <p:cNvSpPr>
                <a:spLocks noChangeArrowheads="1"/>
              </p:cNvSpPr>
              <p:nvPr userDrawn="1"/>
            </p:nvSpPr>
            <p:spPr bwMode="auto">
              <a:xfrm>
                <a:off x="6377"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Oval 904">
                <a:extLst>
                  <a:ext uri="{FF2B5EF4-FFF2-40B4-BE49-F238E27FC236}">
                    <a16:creationId xmlns:a16="http://schemas.microsoft.com/office/drawing/2014/main" id="{A4187AC9-8149-4FC0-A3DA-3EA6EF8D4213}"/>
                  </a:ext>
                </a:extLst>
              </p:cNvPr>
              <p:cNvSpPr>
                <a:spLocks noChangeArrowheads="1"/>
              </p:cNvSpPr>
              <p:nvPr userDrawn="1"/>
            </p:nvSpPr>
            <p:spPr bwMode="auto">
              <a:xfrm>
                <a:off x="6377"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Oval 905">
                <a:extLst>
                  <a:ext uri="{FF2B5EF4-FFF2-40B4-BE49-F238E27FC236}">
                    <a16:creationId xmlns:a16="http://schemas.microsoft.com/office/drawing/2014/main" id="{7EA9AA3F-1739-4E14-AC76-FC7D28A8D1A9}"/>
                  </a:ext>
                </a:extLst>
              </p:cNvPr>
              <p:cNvSpPr>
                <a:spLocks noChangeArrowheads="1"/>
              </p:cNvSpPr>
              <p:nvPr userDrawn="1"/>
            </p:nvSpPr>
            <p:spPr bwMode="auto">
              <a:xfrm>
                <a:off x="637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Oval 906">
                <a:extLst>
                  <a:ext uri="{FF2B5EF4-FFF2-40B4-BE49-F238E27FC236}">
                    <a16:creationId xmlns:a16="http://schemas.microsoft.com/office/drawing/2014/main" id="{B13EAAA3-7BED-4FFC-AB80-715B6115729D}"/>
                  </a:ext>
                </a:extLst>
              </p:cNvPr>
              <p:cNvSpPr>
                <a:spLocks noChangeArrowheads="1"/>
              </p:cNvSpPr>
              <p:nvPr userDrawn="1"/>
            </p:nvSpPr>
            <p:spPr bwMode="auto">
              <a:xfrm>
                <a:off x="6507"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Oval 907">
                <a:extLst>
                  <a:ext uri="{FF2B5EF4-FFF2-40B4-BE49-F238E27FC236}">
                    <a16:creationId xmlns:a16="http://schemas.microsoft.com/office/drawing/2014/main" id="{77EBF988-0DBB-435A-B5D5-BB8D07E0107A}"/>
                  </a:ext>
                </a:extLst>
              </p:cNvPr>
              <p:cNvSpPr>
                <a:spLocks noChangeArrowheads="1"/>
              </p:cNvSpPr>
              <p:nvPr userDrawn="1"/>
            </p:nvSpPr>
            <p:spPr bwMode="auto">
              <a:xfrm>
                <a:off x="6377"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Oval 908">
                <a:extLst>
                  <a:ext uri="{FF2B5EF4-FFF2-40B4-BE49-F238E27FC236}">
                    <a16:creationId xmlns:a16="http://schemas.microsoft.com/office/drawing/2014/main" id="{08E02DAE-4C38-456C-AEEA-406850E3DDE3}"/>
                  </a:ext>
                </a:extLst>
              </p:cNvPr>
              <p:cNvSpPr>
                <a:spLocks noChangeArrowheads="1"/>
              </p:cNvSpPr>
              <p:nvPr userDrawn="1"/>
            </p:nvSpPr>
            <p:spPr bwMode="auto">
              <a:xfrm>
                <a:off x="6377"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2" name="Oval 909">
                <a:extLst>
                  <a:ext uri="{FF2B5EF4-FFF2-40B4-BE49-F238E27FC236}">
                    <a16:creationId xmlns:a16="http://schemas.microsoft.com/office/drawing/2014/main" id="{7CC040B1-AEFF-46F3-9A70-E8C4CEC4BE0E}"/>
                  </a:ext>
                </a:extLst>
              </p:cNvPr>
              <p:cNvSpPr>
                <a:spLocks noChangeArrowheads="1"/>
              </p:cNvSpPr>
              <p:nvPr userDrawn="1"/>
            </p:nvSpPr>
            <p:spPr bwMode="auto">
              <a:xfrm>
                <a:off x="6377"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3" name="Oval 910">
                <a:extLst>
                  <a:ext uri="{FF2B5EF4-FFF2-40B4-BE49-F238E27FC236}">
                    <a16:creationId xmlns:a16="http://schemas.microsoft.com/office/drawing/2014/main" id="{CF96FA9A-CF42-4BEF-B2E5-A35F0BFBE390}"/>
                  </a:ext>
                </a:extLst>
              </p:cNvPr>
              <p:cNvSpPr>
                <a:spLocks noChangeArrowheads="1"/>
              </p:cNvSpPr>
              <p:nvPr userDrawn="1"/>
            </p:nvSpPr>
            <p:spPr bwMode="auto">
              <a:xfrm>
                <a:off x="6247"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4" name="Oval 911">
                <a:extLst>
                  <a:ext uri="{FF2B5EF4-FFF2-40B4-BE49-F238E27FC236}">
                    <a16:creationId xmlns:a16="http://schemas.microsoft.com/office/drawing/2014/main" id="{BAECEAED-77FD-40D4-82A4-DC633CBB1045}"/>
                  </a:ext>
                </a:extLst>
              </p:cNvPr>
              <p:cNvSpPr>
                <a:spLocks noChangeArrowheads="1"/>
              </p:cNvSpPr>
              <p:nvPr userDrawn="1"/>
            </p:nvSpPr>
            <p:spPr bwMode="auto">
              <a:xfrm>
                <a:off x="6247"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5" name="Oval 912">
                <a:extLst>
                  <a:ext uri="{FF2B5EF4-FFF2-40B4-BE49-F238E27FC236}">
                    <a16:creationId xmlns:a16="http://schemas.microsoft.com/office/drawing/2014/main" id="{7199E431-453D-49D9-9FF2-E1D166FF6ED3}"/>
                  </a:ext>
                </a:extLst>
              </p:cNvPr>
              <p:cNvSpPr>
                <a:spLocks noChangeArrowheads="1"/>
              </p:cNvSpPr>
              <p:nvPr userDrawn="1"/>
            </p:nvSpPr>
            <p:spPr bwMode="auto">
              <a:xfrm>
                <a:off x="6247"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6" name="Oval 913">
                <a:extLst>
                  <a:ext uri="{FF2B5EF4-FFF2-40B4-BE49-F238E27FC236}">
                    <a16:creationId xmlns:a16="http://schemas.microsoft.com/office/drawing/2014/main" id="{4C73C391-E4FD-4230-BBC4-5E909361F896}"/>
                  </a:ext>
                </a:extLst>
              </p:cNvPr>
              <p:cNvSpPr>
                <a:spLocks noChangeArrowheads="1"/>
              </p:cNvSpPr>
              <p:nvPr userDrawn="1"/>
            </p:nvSpPr>
            <p:spPr bwMode="auto">
              <a:xfrm>
                <a:off x="6118"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7" name="Oval 914">
                <a:extLst>
                  <a:ext uri="{FF2B5EF4-FFF2-40B4-BE49-F238E27FC236}">
                    <a16:creationId xmlns:a16="http://schemas.microsoft.com/office/drawing/2014/main" id="{4E0655E0-41BC-4A71-BE51-DB7A299CF3A2}"/>
                  </a:ext>
                </a:extLst>
              </p:cNvPr>
              <p:cNvSpPr>
                <a:spLocks noChangeArrowheads="1"/>
              </p:cNvSpPr>
              <p:nvPr userDrawn="1"/>
            </p:nvSpPr>
            <p:spPr bwMode="auto">
              <a:xfrm>
                <a:off x="5988"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8" name="Oval 915">
                <a:extLst>
                  <a:ext uri="{FF2B5EF4-FFF2-40B4-BE49-F238E27FC236}">
                    <a16:creationId xmlns:a16="http://schemas.microsoft.com/office/drawing/2014/main" id="{4F662186-7B37-4685-9713-FFA9D977DD39}"/>
                  </a:ext>
                </a:extLst>
              </p:cNvPr>
              <p:cNvSpPr>
                <a:spLocks noChangeArrowheads="1"/>
              </p:cNvSpPr>
              <p:nvPr userDrawn="1"/>
            </p:nvSpPr>
            <p:spPr bwMode="auto">
              <a:xfrm>
                <a:off x="585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9" name="Oval 916">
                <a:extLst>
                  <a:ext uri="{FF2B5EF4-FFF2-40B4-BE49-F238E27FC236}">
                    <a16:creationId xmlns:a16="http://schemas.microsoft.com/office/drawing/2014/main" id="{5A6EB2C6-4CEE-42BF-94C8-EE6585481C63}"/>
                  </a:ext>
                </a:extLst>
              </p:cNvPr>
              <p:cNvSpPr>
                <a:spLocks noChangeArrowheads="1"/>
              </p:cNvSpPr>
              <p:nvPr userDrawn="1"/>
            </p:nvSpPr>
            <p:spPr bwMode="auto">
              <a:xfrm>
                <a:off x="5729"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0" name="Oval 917">
                <a:extLst>
                  <a:ext uri="{FF2B5EF4-FFF2-40B4-BE49-F238E27FC236}">
                    <a16:creationId xmlns:a16="http://schemas.microsoft.com/office/drawing/2014/main" id="{689DC811-C9B1-4B44-8321-CE9A15BC1CD8}"/>
                  </a:ext>
                </a:extLst>
              </p:cNvPr>
              <p:cNvSpPr>
                <a:spLocks noChangeArrowheads="1"/>
              </p:cNvSpPr>
              <p:nvPr userDrawn="1"/>
            </p:nvSpPr>
            <p:spPr bwMode="auto">
              <a:xfrm>
                <a:off x="5599"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1" name="Oval 918">
                <a:extLst>
                  <a:ext uri="{FF2B5EF4-FFF2-40B4-BE49-F238E27FC236}">
                    <a16:creationId xmlns:a16="http://schemas.microsoft.com/office/drawing/2014/main" id="{2A78FC4A-2B86-403B-AA05-00395C14EDD4}"/>
                  </a:ext>
                </a:extLst>
              </p:cNvPr>
              <p:cNvSpPr>
                <a:spLocks noChangeArrowheads="1"/>
              </p:cNvSpPr>
              <p:nvPr userDrawn="1"/>
            </p:nvSpPr>
            <p:spPr bwMode="auto">
              <a:xfrm>
                <a:off x="5470"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2" name="Oval 919">
                <a:extLst>
                  <a:ext uri="{FF2B5EF4-FFF2-40B4-BE49-F238E27FC236}">
                    <a16:creationId xmlns:a16="http://schemas.microsoft.com/office/drawing/2014/main" id="{FBA4E91D-B041-4165-9000-72D3CDF4DCE3}"/>
                  </a:ext>
                </a:extLst>
              </p:cNvPr>
              <p:cNvSpPr>
                <a:spLocks noChangeArrowheads="1"/>
              </p:cNvSpPr>
              <p:nvPr userDrawn="1"/>
            </p:nvSpPr>
            <p:spPr bwMode="auto">
              <a:xfrm>
                <a:off x="534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3" name="Oval 920">
                <a:extLst>
                  <a:ext uri="{FF2B5EF4-FFF2-40B4-BE49-F238E27FC236}">
                    <a16:creationId xmlns:a16="http://schemas.microsoft.com/office/drawing/2014/main" id="{84BBBF37-D3D5-4FF8-9E9A-F82F5048E263}"/>
                  </a:ext>
                </a:extLst>
              </p:cNvPr>
              <p:cNvSpPr>
                <a:spLocks noChangeArrowheads="1"/>
              </p:cNvSpPr>
              <p:nvPr userDrawn="1"/>
            </p:nvSpPr>
            <p:spPr bwMode="auto">
              <a:xfrm>
                <a:off x="5211"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4" name="Oval 921">
                <a:extLst>
                  <a:ext uri="{FF2B5EF4-FFF2-40B4-BE49-F238E27FC236}">
                    <a16:creationId xmlns:a16="http://schemas.microsoft.com/office/drawing/2014/main" id="{A54EDF21-91F8-42CE-AAFA-5EB64BC36184}"/>
                  </a:ext>
                </a:extLst>
              </p:cNvPr>
              <p:cNvSpPr>
                <a:spLocks noChangeArrowheads="1"/>
              </p:cNvSpPr>
              <p:nvPr userDrawn="1"/>
            </p:nvSpPr>
            <p:spPr bwMode="auto">
              <a:xfrm>
                <a:off x="5211"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5" name="Oval 922">
                <a:extLst>
                  <a:ext uri="{FF2B5EF4-FFF2-40B4-BE49-F238E27FC236}">
                    <a16:creationId xmlns:a16="http://schemas.microsoft.com/office/drawing/2014/main" id="{F5A58012-5ACF-485D-B601-906DF75DADED}"/>
                  </a:ext>
                </a:extLst>
              </p:cNvPr>
              <p:cNvSpPr>
                <a:spLocks noChangeArrowheads="1"/>
              </p:cNvSpPr>
              <p:nvPr userDrawn="1"/>
            </p:nvSpPr>
            <p:spPr bwMode="auto">
              <a:xfrm>
                <a:off x="508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6" name="Oval 923">
                <a:extLst>
                  <a:ext uri="{FF2B5EF4-FFF2-40B4-BE49-F238E27FC236}">
                    <a16:creationId xmlns:a16="http://schemas.microsoft.com/office/drawing/2014/main" id="{15734D86-0D6A-4E8B-8F98-1BDC5143EBB8}"/>
                  </a:ext>
                </a:extLst>
              </p:cNvPr>
              <p:cNvSpPr>
                <a:spLocks noChangeArrowheads="1"/>
              </p:cNvSpPr>
              <p:nvPr userDrawn="1"/>
            </p:nvSpPr>
            <p:spPr bwMode="auto">
              <a:xfrm>
                <a:off x="4952"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7" name="Oval 924">
                <a:extLst>
                  <a:ext uri="{FF2B5EF4-FFF2-40B4-BE49-F238E27FC236}">
                    <a16:creationId xmlns:a16="http://schemas.microsoft.com/office/drawing/2014/main" id="{D078CC09-3C28-4265-9540-E1D5546D6250}"/>
                  </a:ext>
                </a:extLst>
              </p:cNvPr>
              <p:cNvSpPr>
                <a:spLocks noChangeArrowheads="1"/>
              </p:cNvSpPr>
              <p:nvPr userDrawn="1"/>
            </p:nvSpPr>
            <p:spPr bwMode="auto">
              <a:xfrm>
                <a:off x="4952" y="82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8" name="Oval 925">
                <a:extLst>
                  <a:ext uri="{FF2B5EF4-FFF2-40B4-BE49-F238E27FC236}">
                    <a16:creationId xmlns:a16="http://schemas.microsoft.com/office/drawing/2014/main" id="{1385AD9A-E409-45FB-BA09-5729CE8DA1A6}"/>
                  </a:ext>
                </a:extLst>
              </p:cNvPr>
              <p:cNvSpPr>
                <a:spLocks noChangeArrowheads="1"/>
              </p:cNvSpPr>
              <p:nvPr userDrawn="1"/>
            </p:nvSpPr>
            <p:spPr bwMode="auto">
              <a:xfrm>
                <a:off x="4822" y="82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9" name="Oval 926">
                <a:extLst>
                  <a:ext uri="{FF2B5EF4-FFF2-40B4-BE49-F238E27FC236}">
                    <a16:creationId xmlns:a16="http://schemas.microsoft.com/office/drawing/2014/main" id="{612FAA0A-75F3-45E2-8BFB-372D63B33580}"/>
                  </a:ext>
                </a:extLst>
              </p:cNvPr>
              <p:cNvSpPr>
                <a:spLocks noChangeArrowheads="1"/>
              </p:cNvSpPr>
              <p:nvPr userDrawn="1"/>
            </p:nvSpPr>
            <p:spPr bwMode="auto">
              <a:xfrm>
                <a:off x="4822" y="954"/>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0" name="Oval 927">
                <a:extLst>
                  <a:ext uri="{FF2B5EF4-FFF2-40B4-BE49-F238E27FC236}">
                    <a16:creationId xmlns:a16="http://schemas.microsoft.com/office/drawing/2014/main" id="{F8F2B47C-AD65-41FB-8267-5ECDA45FB11F}"/>
                  </a:ext>
                </a:extLst>
              </p:cNvPr>
              <p:cNvSpPr>
                <a:spLocks noChangeArrowheads="1"/>
              </p:cNvSpPr>
              <p:nvPr userDrawn="1"/>
            </p:nvSpPr>
            <p:spPr bwMode="auto">
              <a:xfrm>
                <a:off x="4693" y="954"/>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1" name="Oval 928">
                <a:extLst>
                  <a:ext uri="{FF2B5EF4-FFF2-40B4-BE49-F238E27FC236}">
                    <a16:creationId xmlns:a16="http://schemas.microsoft.com/office/drawing/2014/main" id="{AA875E0C-1155-4A43-BDEB-6A4DE1EA2E19}"/>
                  </a:ext>
                </a:extLst>
              </p:cNvPr>
              <p:cNvSpPr>
                <a:spLocks noChangeArrowheads="1"/>
              </p:cNvSpPr>
              <p:nvPr userDrawn="1"/>
            </p:nvSpPr>
            <p:spPr bwMode="auto">
              <a:xfrm>
                <a:off x="4693"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2" name="Oval 929">
                <a:extLst>
                  <a:ext uri="{FF2B5EF4-FFF2-40B4-BE49-F238E27FC236}">
                    <a16:creationId xmlns:a16="http://schemas.microsoft.com/office/drawing/2014/main" id="{A5AD620A-B3E7-41BE-970E-00BFB6A53DDF}"/>
                  </a:ext>
                </a:extLst>
              </p:cNvPr>
              <p:cNvSpPr>
                <a:spLocks noChangeArrowheads="1"/>
              </p:cNvSpPr>
              <p:nvPr userDrawn="1"/>
            </p:nvSpPr>
            <p:spPr bwMode="auto">
              <a:xfrm>
                <a:off x="469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3" name="Oval 930">
                <a:extLst>
                  <a:ext uri="{FF2B5EF4-FFF2-40B4-BE49-F238E27FC236}">
                    <a16:creationId xmlns:a16="http://schemas.microsoft.com/office/drawing/2014/main" id="{D7EEE19F-BEF1-4061-A140-EC65870FCB2E}"/>
                  </a:ext>
                </a:extLst>
              </p:cNvPr>
              <p:cNvSpPr>
                <a:spLocks noChangeArrowheads="1"/>
              </p:cNvSpPr>
              <p:nvPr userDrawn="1"/>
            </p:nvSpPr>
            <p:spPr bwMode="auto">
              <a:xfrm>
                <a:off x="4563"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4" name="Oval 931">
                <a:extLst>
                  <a:ext uri="{FF2B5EF4-FFF2-40B4-BE49-F238E27FC236}">
                    <a16:creationId xmlns:a16="http://schemas.microsoft.com/office/drawing/2014/main" id="{0C34E4C2-B32F-4C27-BFD4-9576B04DA3E8}"/>
                  </a:ext>
                </a:extLst>
              </p:cNvPr>
              <p:cNvSpPr>
                <a:spLocks noChangeArrowheads="1"/>
              </p:cNvSpPr>
              <p:nvPr userDrawn="1"/>
            </p:nvSpPr>
            <p:spPr bwMode="auto">
              <a:xfrm>
                <a:off x="456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5" name="Oval 932">
                <a:extLst>
                  <a:ext uri="{FF2B5EF4-FFF2-40B4-BE49-F238E27FC236}">
                    <a16:creationId xmlns:a16="http://schemas.microsoft.com/office/drawing/2014/main" id="{A8F5C12D-4FE4-4D3A-B0F6-77D8F291B2A7}"/>
                  </a:ext>
                </a:extLst>
              </p:cNvPr>
              <p:cNvSpPr>
                <a:spLocks noChangeArrowheads="1"/>
              </p:cNvSpPr>
              <p:nvPr userDrawn="1"/>
            </p:nvSpPr>
            <p:spPr bwMode="auto">
              <a:xfrm>
                <a:off x="4433"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6" name="Oval 933">
                <a:extLst>
                  <a:ext uri="{FF2B5EF4-FFF2-40B4-BE49-F238E27FC236}">
                    <a16:creationId xmlns:a16="http://schemas.microsoft.com/office/drawing/2014/main" id="{A1DDDECE-5940-4EC4-8449-3DD325823AF0}"/>
                  </a:ext>
                </a:extLst>
              </p:cNvPr>
              <p:cNvSpPr>
                <a:spLocks noChangeArrowheads="1"/>
              </p:cNvSpPr>
              <p:nvPr userDrawn="1"/>
            </p:nvSpPr>
            <p:spPr bwMode="auto">
              <a:xfrm>
                <a:off x="4433"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7" name="Oval 934">
                <a:extLst>
                  <a:ext uri="{FF2B5EF4-FFF2-40B4-BE49-F238E27FC236}">
                    <a16:creationId xmlns:a16="http://schemas.microsoft.com/office/drawing/2014/main" id="{7039ACEE-7304-429B-8409-91C52B5FF837}"/>
                  </a:ext>
                </a:extLst>
              </p:cNvPr>
              <p:cNvSpPr>
                <a:spLocks noChangeArrowheads="1"/>
              </p:cNvSpPr>
              <p:nvPr userDrawn="1"/>
            </p:nvSpPr>
            <p:spPr bwMode="auto">
              <a:xfrm>
                <a:off x="456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8" name="Oval 935">
                <a:extLst>
                  <a:ext uri="{FF2B5EF4-FFF2-40B4-BE49-F238E27FC236}">
                    <a16:creationId xmlns:a16="http://schemas.microsoft.com/office/drawing/2014/main" id="{91F43A2B-B2D6-44F0-A7A2-C6C1127F7A61}"/>
                  </a:ext>
                </a:extLst>
              </p:cNvPr>
              <p:cNvSpPr>
                <a:spLocks noChangeArrowheads="1"/>
              </p:cNvSpPr>
              <p:nvPr userDrawn="1"/>
            </p:nvSpPr>
            <p:spPr bwMode="auto">
              <a:xfrm>
                <a:off x="4693"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9" name="Oval 936">
                <a:extLst>
                  <a:ext uri="{FF2B5EF4-FFF2-40B4-BE49-F238E27FC236}">
                    <a16:creationId xmlns:a16="http://schemas.microsoft.com/office/drawing/2014/main" id="{4294E2A8-53F9-41EA-BFCE-B89100F607E5}"/>
                  </a:ext>
                </a:extLst>
              </p:cNvPr>
              <p:cNvSpPr>
                <a:spLocks noChangeArrowheads="1"/>
              </p:cNvSpPr>
              <p:nvPr userDrawn="1"/>
            </p:nvSpPr>
            <p:spPr bwMode="auto">
              <a:xfrm>
                <a:off x="4822"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0" name="Oval 937">
                <a:extLst>
                  <a:ext uri="{FF2B5EF4-FFF2-40B4-BE49-F238E27FC236}">
                    <a16:creationId xmlns:a16="http://schemas.microsoft.com/office/drawing/2014/main" id="{540FCE29-D315-4E15-A05D-9BEB2D79EF88}"/>
                  </a:ext>
                </a:extLst>
              </p:cNvPr>
              <p:cNvSpPr>
                <a:spLocks noChangeArrowheads="1"/>
              </p:cNvSpPr>
              <p:nvPr userDrawn="1"/>
            </p:nvSpPr>
            <p:spPr bwMode="auto">
              <a:xfrm>
                <a:off x="495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1" name="Oval 938">
                <a:extLst>
                  <a:ext uri="{FF2B5EF4-FFF2-40B4-BE49-F238E27FC236}">
                    <a16:creationId xmlns:a16="http://schemas.microsoft.com/office/drawing/2014/main" id="{00D6CB71-8F65-40AB-BB44-2C59487F7E96}"/>
                  </a:ext>
                </a:extLst>
              </p:cNvPr>
              <p:cNvSpPr>
                <a:spLocks noChangeArrowheads="1"/>
              </p:cNvSpPr>
              <p:nvPr userDrawn="1"/>
            </p:nvSpPr>
            <p:spPr bwMode="auto">
              <a:xfrm>
                <a:off x="5082"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2" name="Oval 939">
                <a:extLst>
                  <a:ext uri="{FF2B5EF4-FFF2-40B4-BE49-F238E27FC236}">
                    <a16:creationId xmlns:a16="http://schemas.microsoft.com/office/drawing/2014/main" id="{BB50C173-7BA9-4B0D-8B1C-FAF7245DEC08}"/>
                  </a:ext>
                </a:extLst>
              </p:cNvPr>
              <p:cNvSpPr>
                <a:spLocks noChangeArrowheads="1"/>
              </p:cNvSpPr>
              <p:nvPr userDrawn="1"/>
            </p:nvSpPr>
            <p:spPr bwMode="auto">
              <a:xfrm>
                <a:off x="521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3" name="Oval 940">
                <a:extLst>
                  <a:ext uri="{FF2B5EF4-FFF2-40B4-BE49-F238E27FC236}">
                    <a16:creationId xmlns:a16="http://schemas.microsoft.com/office/drawing/2014/main" id="{BE917A6A-2FB5-4A6C-9EE3-BECFD8E7A8B5}"/>
                  </a:ext>
                </a:extLst>
              </p:cNvPr>
              <p:cNvSpPr>
                <a:spLocks noChangeArrowheads="1"/>
              </p:cNvSpPr>
              <p:nvPr userDrawn="1"/>
            </p:nvSpPr>
            <p:spPr bwMode="auto">
              <a:xfrm>
                <a:off x="5082"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4" name="Oval 941">
                <a:extLst>
                  <a:ext uri="{FF2B5EF4-FFF2-40B4-BE49-F238E27FC236}">
                    <a16:creationId xmlns:a16="http://schemas.microsoft.com/office/drawing/2014/main" id="{13496DCE-3638-459D-B84A-5616CF47A998}"/>
                  </a:ext>
                </a:extLst>
              </p:cNvPr>
              <p:cNvSpPr>
                <a:spLocks noChangeArrowheads="1"/>
              </p:cNvSpPr>
              <p:nvPr userDrawn="1"/>
            </p:nvSpPr>
            <p:spPr bwMode="auto">
              <a:xfrm>
                <a:off x="521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5" name="Oval 942">
                <a:extLst>
                  <a:ext uri="{FF2B5EF4-FFF2-40B4-BE49-F238E27FC236}">
                    <a16:creationId xmlns:a16="http://schemas.microsoft.com/office/drawing/2014/main" id="{904086AC-3046-4FA5-9856-9D8746E89007}"/>
                  </a:ext>
                </a:extLst>
              </p:cNvPr>
              <p:cNvSpPr>
                <a:spLocks noChangeArrowheads="1"/>
              </p:cNvSpPr>
              <p:nvPr userDrawn="1"/>
            </p:nvSpPr>
            <p:spPr bwMode="auto">
              <a:xfrm>
                <a:off x="5341"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6" name="Oval 943">
                <a:extLst>
                  <a:ext uri="{FF2B5EF4-FFF2-40B4-BE49-F238E27FC236}">
                    <a16:creationId xmlns:a16="http://schemas.microsoft.com/office/drawing/2014/main" id="{8EC02625-DF7B-4C06-AA51-ED09DF755C88}"/>
                  </a:ext>
                </a:extLst>
              </p:cNvPr>
              <p:cNvSpPr>
                <a:spLocks noChangeArrowheads="1"/>
              </p:cNvSpPr>
              <p:nvPr userDrawn="1"/>
            </p:nvSpPr>
            <p:spPr bwMode="auto">
              <a:xfrm>
                <a:off x="5470"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7" name="Oval 944">
                <a:extLst>
                  <a:ext uri="{FF2B5EF4-FFF2-40B4-BE49-F238E27FC236}">
                    <a16:creationId xmlns:a16="http://schemas.microsoft.com/office/drawing/2014/main" id="{B76CFD10-BFC9-4634-8F30-2C01CD1444F4}"/>
                  </a:ext>
                </a:extLst>
              </p:cNvPr>
              <p:cNvSpPr>
                <a:spLocks noChangeArrowheads="1"/>
              </p:cNvSpPr>
              <p:nvPr userDrawn="1"/>
            </p:nvSpPr>
            <p:spPr bwMode="auto">
              <a:xfrm>
                <a:off x="5470"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8" name="Oval 945">
                <a:extLst>
                  <a:ext uri="{FF2B5EF4-FFF2-40B4-BE49-F238E27FC236}">
                    <a16:creationId xmlns:a16="http://schemas.microsoft.com/office/drawing/2014/main" id="{036CEF66-50DA-4F56-B657-FABFD5F7E366}"/>
                  </a:ext>
                </a:extLst>
              </p:cNvPr>
              <p:cNvSpPr>
                <a:spLocks noChangeArrowheads="1"/>
              </p:cNvSpPr>
              <p:nvPr userDrawn="1"/>
            </p:nvSpPr>
            <p:spPr bwMode="auto">
              <a:xfrm>
                <a:off x="5599"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9" name="Oval 946">
                <a:extLst>
                  <a:ext uri="{FF2B5EF4-FFF2-40B4-BE49-F238E27FC236}">
                    <a16:creationId xmlns:a16="http://schemas.microsoft.com/office/drawing/2014/main" id="{997444BA-F411-46EE-83EE-CD1A86C8AB0E}"/>
                  </a:ext>
                </a:extLst>
              </p:cNvPr>
              <p:cNvSpPr>
                <a:spLocks noChangeArrowheads="1"/>
              </p:cNvSpPr>
              <p:nvPr userDrawn="1"/>
            </p:nvSpPr>
            <p:spPr bwMode="auto">
              <a:xfrm>
                <a:off x="5599"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0" name="Oval 947">
                <a:extLst>
                  <a:ext uri="{FF2B5EF4-FFF2-40B4-BE49-F238E27FC236}">
                    <a16:creationId xmlns:a16="http://schemas.microsoft.com/office/drawing/2014/main" id="{3273BA82-E4A7-4A09-992F-3FCCD9B82E69}"/>
                  </a:ext>
                </a:extLst>
              </p:cNvPr>
              <p:cNvSpPr>
                <a:spLocks noChangeArrowheads="1"/>
              </p:cNvSpPr>
              <p:nvPr userDrawn="1"/>
            </p:nvSpPr>
            <p:spPr bwMode="auto">
              <a:xfrm>
                <a:off x="5599"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1" name="Oval 948">
                <a:extLst>
                  <a:ext uri="{FF2B5EF4-FFF2-40B4-BE49-F238E27FC236}">
                    <a16:creationId xmlns:a16="http://schemas.microsoft.com/office/drawing/2014/main" id="{1648B785-F4D4-4DA9-92E7-96BCC35AD6AD}"/>
                  </a:ext>
                </a:extLst>
              </p:cNvPr>
              <p:cNvSpPr>
                <a:spLocks noChangeArrowheads="1"/>
              </p:cNvSpPr>
              <p:nvPr userDrawn="1"/>
            </p:nvSpPr>
            <p:spPr bwMode="auto">
              <a:xfrm>
                <a:off x="5599"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2" name="Oval 949">
                <a:extLst>
                  <a:ext uri="{FF2B5EF4-FFF2-40B4-BE49-F238E27FC236}">
                    <a16:creationId xmlns:a16="http://schemas.microsoft.com/office/drawing/2014/main" id="{5C5378B3-222D-4B46-8BAA-47CDA5863177}"/>
                  </a:ext>
                </a:extLst>
              </p:cNvPr>
              <p:cNvSpPr>
                <a:spLocks noChangeArrowheads="1"/>
              </p:cNvSpPr>
              <p:nvPr userDrawn="1"/>
            </p:nvSpPr>
            <p:spPr bwMode="auto">
              <a:xfrm>
                <a:off x="572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3" name="Oval 950">
                <a:extLst>
                  <a:ext uri="{FF2B5EF4-FFF2-40B4-BE49-F238E27FC236}">
                    <a16:creationId xmlns:a16="http://schemas.microsoft.com/office/drawing/2014/main" id="{DED0CC18-8D67-479A-8E39-F696129810CA}"/>
                  </a:ext>
                </a:extLst>
              </p:cNvPr>
              <p:cNvSpPr>
                <a:spLocks noChangeArrowheads="1"/>
              </p:cNvSpPr>
              <p:nvPr userDrawn="1"/>
            </p:nvSpPr>
            <p:spPr bwMode="auto">
              <a:xfrm>
                <a:off x="572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4" name="Oval 951">
                <a:extLst>
                  <a:ext uri="{FF2B5EF4-FFF2-40B4-BE49-F238E27FC236}">
                    <a16:creationId xmlns:a16="http://schemas.microsoft.com/office/drawing/2014/main" id="{A5CC951F-B794-4FB9-8F0C-05119BC6D8A5}"/>
                  </a:ext>
                </a:extLst>
              </p:cNvPr>
              <p:cNvSpPr>
                <a:spLocks noChangeArrowheads="1"/>
              </p:cNvSpPr>
              <p:nvPr userDrawn="1"/>
            </p:nvSpPr>
            <p:spPr bwMode="auto">
              <a:xfrm>
                <a:off x="5859"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5" name="Oval 952">
                <a:extLst>
                  <a:ext uri="{FF2B5EF4-FFF2-40B4-BE49-F238E27FC236}">
                    <a16:creationId xmlns:a16="http://schemas.microsoft.com/office/drawing/2014/main" id="{F493F8F2-4E6F-429C-A736-4DEB2BE6E3CA}"/>
                  </a:ext>
                </a:extLst>
              </p:cNvPr>
              <p:cNvSpPr>
                <a:spLocks noChangeArrowheads="1"/>
              </p:cNvSpPr>
              <p:nvPr userDrawn="1"/>
            </p:nvSpPr>
            <p:spPr bwMode="auto">
              <a:xfrm>
                <a:off x="5859"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6" name="Oval 953">
                <a:extLst>
                  <a:ext uri="{FF2B5EF4-FFF2-40B4-BE49-F238E27FC236}">
                    <a16:creationId xmlns:a16="http://schemas.microsoft.com/office/drawing/2014/main" id="{16EB43CB-2630-4AA5-93A2-F150F2B5F313}"/>
                  </a:ext>
                </a:extLst>
              </p:cNvPr>
              <p:cNvSpPr>
                <a:spLocks noChangeArrowheads="1"/>
              </p:cNvSpPr>
              <p:nvPr userDrawn="1"/>
            </p:nvSpPr>
            <p:spPr bwMode="auto">
              <a:xfrm>
                <a:off x="5859"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7" name="Oval 954">
                <a:extLst>
                  <a:ext uri="{FF2B5EF4-FFF2-40B4-BE49-F238E27FC236}">
                    <a16:creationId xmlns:a16="http://schemas.microsoft.com/office/drawing/2014/main" id="{842C901D-E6FD-4A83-A172-51F4CF06468F}"/>
                  </a:ext>
                </a:extLst>
              </p:cNvPr>
              <p:cNvSpPr>
                <a:spLocks noChangeArrowheads="1"/>
              </p:cNvSpPr>
              <p:nvPr userDrawn="1"/>
            </p:nvSpPr>
            <p:spPr bwMode="auto">
              <a:xfrm>
                <a:off x="5859"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8" name="Oval 955">
                <a:extLst>
                  <a:ext uri="{FF2B5EF4-FFF2-40B4-BE49-F238E27FC236}">
                    <a16:creationId xmlns:a16="http://schemas.microsoft.com/office/drawing/2014/main" id="{AA783C73-B4C5-4903-8413-4480C88156F0}"/>
                  </a:ext>
                </a:extLst>
              </p:cNvPr>
              <p:cNvSpPr>
                <a:spLocks noChangeArrowheads="1"/>
              </p:cNvSpPr>
              <p:nvPr userDrawn="1"/>
            </p:nvSpPr>
            <p:spPr bwMode="auto">
              <a:xfrm>
                <a:off x="5859"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9" name="Oval 956">
                <a:extLst>
                  <a:ext uri="{FF2B5EF4-FFF2-40B4-BE49-F238E27FC236}">
                    <a16:creationId xmlns:a16="http://schemas.microsoft.com/office/drawing/2014/main" id="{BD99B2B9-05C3-4042-99A5-3A5373BF9AFF}"/>
                  </a:ext>
                </a:extLst>
              </p:cNvPr>
              <p:cNvSpPr>
                <a:spLocks noChangeArrowheads="1"/>
              </p:cNvSpPr>
              <p:nvPr userDrawn="1"/>
            </p:nvSpPr>
            <p:spPr bwMode="auto">
              <a:xfrm>
                <a:off x="5859"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0" name="Oval 957">
                <a:extLst>
                  <a:ext uri="{FF2B5EF4-FFF2-40B4-BE49-F238E27FC236}">
                    <a16:creationId xmlns:a16="http://schemas.microsoft.com/office/drawing/2014/main" id="{3658EB02-76C5-476A-A846-E5527E2DC05E}"/>
                  </a:ext>
                </a:extLst>
              </p:cNvPr>
              <p:cNvSpPr>
                <a:spLocks noChangeArrowheads="1"/>
              </p:cNvSpPr>
              <p:nvPr userDrawn="1"/>
            </p:nvSpPr>
            <p:spPr bwMode="auto">
              <a:xfrm>
                <a:off x="5859"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67" name="Oval 959">
              <a:extLst>
                <a:ext uri="{FF2B5EF4-FFF2-40B4-BE49-F238E27FC236}">
                  <a16:creationId xmlns:a16="http://schemas.microsoft.com/office/drawing/2014/main" id="{84753423-17D9-4584-BEA2-6B9F93C543A0}"/>
                </a:ext>
              </a:extLst>
            </p:cNvPr>
            <p:cNvSpPr>
              <a:spLocks noChangeArrowheads="1"/>
            </p:cNvSpPr>
            <p:nvPr userDrawn="1"/>
          </p:nvSpPr>
          <p:spPr bwMode="auto">
            <a:xfrm>
              <a:off x="5859"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Oval 960">
              <a:extLst>
                <a:ext uri="{FF2B5EF4-FFF2-40B4-BE49-F238E27FC236}">
                  <a16:creationId xmlns:a16="http://schemas.microsoft.com/office/drawing/2014/main" id="{56F45D7A-C429-4BC3-B436-6735529B8B17}"/>
                </a:ext>
              </a:extLst>
            </p:cNvPr>
            <p:cNvSpPr>
              <a:spLocks noChangeArrowheads="1"/>
            </p:cNvSpPr>
            <p:nvPr userDrawn="1"/>
          </p:nvSpPr>
          <p:spPr bwMode="auto">
            <a:xfrm>
              <a:off x="5859" y="329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Oval 961">
              <a:extLst>
                <a:ext uri="{FF2B5EF4-FFF2-40B4-BE49-F238E27FC236}">
                  <a16:creationId xmlns:a16="http://schemas.microsoft.com/office/drawing/2014/main" id="{C5C98200-3DD2-465B-9635-C121070F5C32}"/>
                </a:ext>
              </a:extLst>
            </p:cNvPr>
            <p:cNvSpPr>
              <a:spLocks noChangeArrowheads="1"/>
            </p:cNvSpPr>
            <p:nvPr userDrawn="1"/>
          </p:nvSpPr>
          <p:spPr bwMode="auto">
            <a:xfrm>
              <a:off x="5859" y="3419"/>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Oval 962">
              <a:extLst>
                <a:ext uri="{FF2B5EF4-FFF2-40B4-BE49-F238E27FC236}">
                  <a16:creationId xmlns:a16="http://schemas.microsoft.com/office/drawing/2014/main" id="{D578BF94-DCCD-4A92-BE3F-03EFEB9DFA09}"/>
                </a:ext>
              </a:extLst>
            </p:cNvPr>
            <p:cNvSpPr>
              <a:spLocks noChangeArrowheads="1"/>
            </p:cNvSpPr>
            <p:nvPr userDrawn="1"/>
          </p:nvSpPr>
          <p:spPr bwMode="auto">
            <a:xfrm>
              <a:off x="5988" y="3419"/>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Oval 963">
              <a:extLst>
                <a:ext uri="{FF2B5EF4-FFF2-40B4-BE49-F238E27FC236}">
                  <a16:creationId xmlns:a16="http://schemas.microsoft.com/office/drawing/2014/main" id="{E81658C9-9992-497A-A019-EB08E2B0533B}"/>
                </a:ext>
              </a:extLst>
            </p:cNvPr>
            <p:cNvSpPr>
              <a:spLocks noChangeArrowheads="1"/>
            </p:cNvSpPr>
            <p:nvPr userDrawn="1"/>
          </p:nvSpPr>
          <p:spPr bwMode="auto">
            <a:xfrm>
              <a:off x="5988" y="329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Oval 964">
              <a:extLst>
                <a:ext uri="{FF2B5EF4-FFF2-40B4-BE49-F238E27FC236}">
                  <a16:creationId xmlns:a16="http://schemas.microsoft.com/office/drawing/2014/main" id="{302FB6CE-066A-40AB-995B-9B2209999D37}"/>
                </a:ext>
              </a:extLst>
            </p:cNvPr>
            <p:cNvSpPr>
              <a:spLocks noChangeArrowheads="1"/>
            </p:cNvSpPr>
            <p:nvPr userDrawn="1"/>
          </p:nvSpPr>
          <p:spPr bwMode="auto">
            <a:xfrm>
              <a:off x="5988" y="3160"/>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Oval 965">
              <a:extLst>
                <a:ext uri="{FF2B5EF4-FFF2-40B4-BE49-F238E27FC236}">
                  <a16:creationId xmlns:a16="http://schemas.microsoft.com/office/drawing/2014/main" id="{C486AF65-6380-4FC8-B545-1E57FE84B070}"/>
                </a:ext>
              </a:extLst>
            </p:cNvPr>
            <p:cNvSpPr>
              <a:spLocks noChangeArrowheads="1"/>
            </p:cNvSpPr>
            <p:nvPr userDrawn="1"/>
          </p:nvSpPr>
          <p:spPr bwMode="auto">
            <a:xfrm>
              <a:off x="6118" y="3160"/>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Oval 966">
              <a:extLst>
                <a:ext uri="{FF2B5EF4-FFF2-40B4-BE49-F238E27FC236}">
                  <a16:creationId xmlns:a16="http://schemas.microsoft.com/office/drawing/2014/main" id="{671ECB1D-5360-4A36-98AB-ECF9B4D38A38}"/>
                </a:ext>
              </a:extLst>
            </p:cNvPr>
            <p:cNvSpPr>
              <a:spLocks noChangeArrowheads="1"/>
            </p:cNvSpPr>
            <p:nvPr userDrawn="1"/>
          </p:nvSpPr>
          <p:spPr bwMode="auto">
            <a:xfrm>
              <a:off x="5988" y="303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Oval 967">
              <a:extLst>
                <a:ext uri="{FF2B5EF4-FFF2-40B4-BE49-F238E27FC236}">
                  <a16:creationId xmlns:a16="http://schemas.microsoft.com/office/drawing/2014/main" id="{50ADE21E-3BCC-4D16-A1D2-843E46D1D157}"/>
                </a:ext>
              </a:extLst>
            </p:cNvPr>
            <p:cNvSpPr>
              <a:spLocks noChangeArrowheads="1"/>
            </p:cNvSpPr>
            <p:nvPr userDrawn="1"/>
          </p:nvSpPr>
          <p:spPr bwMode="auto">
            <a:xfrm>
              <a:off x="5988"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6" name="Oval 968">
              <a:extLst>
                <a:ext uri="{FF2B5EF4-FFF2-40B4-BE49-F238E27FC236}">
                  <a16:creationId xmlns:a16="http://schemas.microsoft.com/office/drawing/2014/main" id="{3B9DB7E5-F1B8-45F3-A712-EBC80BB753F2}"/>
                </a:ext>
              </a:extLst>
            </p:cNvPr>
            <p:cNvSpPr>
              <a:spLocks noChangeArrowheads="1"/>
            </p:cNvSpPr>
            <p:nvPr userDrawn="1"/>
          </p:nvSpPr>
          <p:spPr bwMode="auto">
            <a:xfrm>
              <a:off x="5988"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7" name="Oval 969">
              <a:extLst>
                <a:ext uri="{FF2B5EF4-FFF2-40B4-BE49-F238E27FC236}">
                  <a16:creationId xmlns:a16="http://schemas.microsoft.com/office/drawing/2014/main" id="{84A57CE4-4051-40F7-8FFF-A8554E24AA20}"/>
                </a:ext>
              </a:extLst>
            </p:cNvPr>
            <p:cNvSpPr>
              <a:spLocks noChangeArrowheads="1"/>
            </p:cNvSpPr>
            <p:nvPr userDrawn="1"/>
          </p:nvSpPr>
          <p:spPr bwMode="auto">
            <a:xfrm>
              <a:off x="5988" y="264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Oval 970">
              <a:extLst>
                <a:ext uri="{FF2B5EF4-FFF2-40B4-BE49-F238E27FC236}">
                  <a16:creationId xmlns:a16="http://schemas.microsoft.com/office/drawing/2014/main" id="{9E7ED79E-24BA-4549-8A46-71689CAD9C28}"/>
                </a:ext>
              </a:extLst>
            </p:cNvPr>
            <p:cNvSpPr>
              <a:spLocks noChangeArrowheads="1"/>
            </p:cNvSpPr>
            <p:nvPr userDrawn="1"/>
          </p:nvSpPr>
          <p:spPr bwMode="auto">
            <a:xfrm>
              <a:off x="5988" y="251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Oval 971">
              <a:extLst>
                <a:ext uri="{FF2B5EF4-FFF2-40B4-BE49-F238E27FC236}">
                  <a16:creationId xmlns:a16="http://schemas.microsoft.com/office/drawing/2014/main" id="{E7FC5B75-2BDB-4EAC-8883-BF156E2BE267}"/>
                </a:ext>
              </a:extLst>
            </p:cNvPr>
            <p:cNvSpPr>
              <a:spLocks noChangeArrowheads="1"/>
            </p:cNvSpPr>
            <p:nvPr userDrawn="1"/>
          </p:nvSpPr>
          <p:spPr bwMode="auto">
            <a:xfrm>
              <a:off x="5988"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Oval 972">
              <a:extLst>
                <a:ext uri="{FF2B5EF4-FFF2-40B4-BE49-F238E27FC236}">
                  <a16:creationId xmlns:a16="http://schemas.microsoft.com/office/drawing/2014/main" id="{0978E2C0-809A-4A42-B470-7E6DBA6947EB}"/>
                </a:ext>
              </a:extLst>
            </p:cNvPr>
            <p:cNvSpPr>
              <a:spLocks noChangeArrowheads="1"/>
            </p:cNvSpPr>
            <p:nvPr userDrawn="1"/>
          </p:nvSpPr>
          <p:spPr bwMode="auto">
            <a:xfrm>
              <a:off x="5988"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Oval 973">
              <a:extLst>
                <a:ext uri="{FF2B5EF4-FFF2-40B4-BE49-F238E27FC236}">
                  <a16:creationId xmlns:a16="http://schemas.microsoft.com/office/drawing/2014/main" id="{6F9FBCE1-DDD1-46D3-A473-0BD2ACE5E276}"/>
                </a:ext>
              </a:extLst>
            </p:cNvPr>
            <p:cNvSpPr>
              <a:spLocks noChangeArrowheads="1"/>
            </p:cNvSpPr>
            <p:nvPr userDrawn="1"/>
          </p:nvSpPr>
          <p:spPr bwMode="auto">
            <a:xfrm>
              <a:off x="6118" y="225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Oval 974">
              <a:extLst>
                <a:ext uri="{FF2B5EF4-FFF2-40B4-BE49-F238E27FC236}">
                  <a16:creationId xmlns:a16="http://schemas.microsoft.com/office/drawing/2014/main" id="{A6D31BA1-940F-43EC-9918-EC72B42C966E}"/>
                </a:ext>
              </a:extLst>
            </p:cNvPr>
            <p:cNvSpPr>
              <a:spLocks noChangeArrowheads="1"/>
            </p:cNvSpPr>
            <p:nvPr userDrawn="1"/>
          </p:nvSpPr>
          <p:spPr bwMode="auto">
            <a:xfrm>
              <a:off x="6118"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Oval 975">
              <a:extLst>
                <a:ext uri="{FF2B5EF4-FFF2-40B4-BE49-F238E27FC236}">
                  <a16:creationId xmlns:a16="http://schemas.microsoft.com/office/drawing/2014/main" id="{545A24B8-27A7-4067-AB78-788E0B39B854}"/>
                </a:ext>
              </a:extLst>
            </p:cNvPr>
            <p:cNvSpPr>
              <a:spLocks noChangeArrowheads="1"/>
            </p:cNvSpPr>
            <p:nvPr userDrawn="1"/>
          </p:nvSpPr>
          <p:spPr bwMode="auto">
            <a:xfrm>
              <a:off x="6118"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Oval 976">
              <a:extLst>
                <a:ext uri="{FF2B5EF4-FFF2-40B4-BE49-F238E27FC236}">
                  <a16:creationId xmlns:a16="http://schemas.microsoft.com/office/drawing/2014/main" id="{010B1567-8CAE-4507-93D1-B024A8A2DAF5}"/>
                </a:ext>
              </a:extLst>
            </p:cNvPr>
            <p:cNvSpPr>
              <a:spLocks noChangeArrowheads="1"/>
            </p:cNvSpPr>
            <p:nvPr userDrawn="1"/>
          </p:nvSpPr>
          <p:spPr bwMode="auto">
            <a:xfrm>
              <a:off x="6118"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Oval 977">
              <a:extLst>
                <a:ext uri="{FF2B5EF4-FFF2-40B4-BE49-F238E27FC236}">
                  <a16:creationId xmlns:a16="http://schemas.microsoft.com/office/drawing/2014/main" id="{BA06086E-CEB7-4EA6-8149-A414000F5362}"/>
                </a:ext>
              </a:extLst>
            </p:cNvPr>
            <p:cNvSpPr>
              <a:spLocks noChangeArrowheads="1"/>
            </p:cNvSpPr>
            <p:nvPr userDrawn="1"/>
          </p:nvSpPr>
          <p:spPr bwMode="auto">
            <a:xfrm>
              <a:off x="6247"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Oval 978">
              <a:extLst>
                <a:ext uri="{FF2B5EF4-FFF2-40B4-BE49-F238E27FC236}">
                  <a16:creationId xmlns:a16="http://schemas.microsoft.com/office/drawing/2014/main" id="{EAFBCA7D-D6DC-441A-A1EB-DE7CBA87E338}"/>
                </a:ext>
              </a:extLst>
            </p:cNvPr>
            <p:cNvSpPr>
              <a:spLocks noChangeArrowheads="1"/>
            </p:cNvSpPr>
            <p:nvPr userDrawn="1"/>
          </p:nvSpPr>
          <p:spPr bwMode="auto">
            <a:xfrm>
              <a:off x="6247"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Oval 979">
              <a:extLst>
                <a:ext uri="{FF2B5EF4-FFF2-40B4-BE49-F238E27FC236}">
                  <a16:creationId xmlns:a16="http://schemas.microsoft.com/office/drawing/2014/main" id="{BED0D941-B78F-41BD-9A13-829C635B4BF3}"/>
                </a:ext>
              </a:extLst>
            </p:cNvPr>
            <p:cNvSpPr>
              <a:spLocks noChangeArrowheads="1"/>
            </p:cNvSpPr>
            <p:nvPr userDrawn="1"/>
          </p:nvSpPr>
          <p:spPr bwMode="auto">
            <a:xfrm>
              <a:off x="6247"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Oval 980">
              <a:extLst>
                <a:ext uri="{FF2B5EF4-FFF2-40B4-BE49-F238E27FC236}">
                  <a16:creationId xmlns:a16="http://schemas.microsoft.com/office/drawing/2014/main" id="{1665D3AB-256E-492D-AB8A-996B649A63A8}"/>
                </a:ext>
              </a:extLst>
            </p:cNvPr>
            <p:cNvSpPr>
              <a:spLocks noChangeArrowheads="1"/>
            </p:cNvSpPr>
            <p:nvPr userDrawn="1"/>
          </p:nvSpPr>
          <p:spPr bwMode="auto">
            <a:xfrm>
              <a:off x="6247"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Oval 981">
              <a:extLst>
                <a:ext uri="{FF2B5EF4-FFF2-40B4-BE49-F238E27FC236}">
                  <a16:creationId xmlns:a16="http://schemas.microsoft.com/office/drawing/2014/main" id="{EB9443A1-1A66-450B-A4E1-4D71915A5C08}"/>
                </a:ext>
              </a:extLst>
            </p:cNvPr>
            <p:cNvSpPr>
              <a:spLocks noChangeArrowheads="1"/>
            </p:cNvSpPr>
            <p:nvPr userDrawn="1"/>
          </p:nvSpPr>
          <p:spPr bwMode="auto">
            <a:xfrm>
              <a:off x="6118"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Oval 982">
              <a:extLst>
                <a:ext uri="{FF2B5EF4-FFF2-40B4-BE49-F238E27FC236}">
                  <a16:creationId xmlns:a16="http://schemas.microsoft.com/office/drawing/2014/main" id="{2E1A0D9D-7FC2-4066-8BA6-951772F91797}"/>
                </a:ext>
              </a:extLst>
            </p:cNvPr>
            <p:cNvSpPr>
              <a:spLocks noChangeArrowheads="1"/>
            </p:cNvSpPr>
            <p:nvPr userDrawn="1"/>
          </p:nvSpPr>
          <p:spPr bwMode="auto">
            <a:xfrm>
              <a:off x="6118"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Oval 983">
              <a:extLst>
                <a:ext uri="{FF2B5EF4-FFF2-40B4-BE49-F238E27FC236}">
                  <a16:creationId xmlns:a16="http://schemas.microsoft.com/office/drawing/2014/main" id="{05E27952-4F57-48AB-85BE-271164D31021}"/>
                </a:ext>
              </a:extLst>
            </p:cNvPr>
            <p:cNvSpPr>
              <a:spLocks noChangeArrowheads="1"/>
            </p:cNvSpPr>
            <p:nvPr userDrawn="1"/>
          </p:nvSpPr>
          <p:spPr bwMode="auto">
            <a:xfrm>
              <a:off x="6118"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Oval 984">
              <a:extLst>
                <a:ext uri="{FF2B5EF4-FFF2-40B4-BE49-F238E27FC236}">
                  <a16:creationId xmlns:a16="http://schemas.microsoft.com/office/drawing/2014/main" id="{1D19D9B3-DE85-4A8A-8096-3805844E9071}"/>
                </a:ext>
              </a:extLst>
            </p:cNvPr>
            <p:cNvSpPr>
              <a:spLocks noChangeArrowheads="1"/>
            </p:cNvSpPr>
            <p:nvPr userDrawn="1"/>
          </p:nvSpPr>
          <p:spPr bwMode="auto">
            <a:xfrm>
              <a:off x="5988"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Oval 985">
              <a:extLst>
                <a:ext uri="{FF2B5EF4-FFF2-40B4-BE49-F238E27FC236}">
                  <a16:creationId xmlns:a16="http://schemas.microsoft.com/office/drawing/2014/main" id="{4DE9BD5F-1356-4C31-9C59-F5B1A250BB89}"/>
                </a:ext>
              </a:extLst>
            </p:cNvPr>
            <p:cNvSpPr>
              <a:spLocks noChangeArrowheads="1"/>
            </p:cNvSpPr>
            <p:nvPr userDrawn="1"/>
          </p:nvSpPr>
          <p:spPr bwMode="auto">
            <a:xfrm>
              <a:off x="585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Oval 986">
              <a:extLst>
                <a:ext uri="{FF2B5EF4-FFF2-40B4-BE49-F238E27FC236}">
                  <a16:creationId xmlns:a16="http://schemas.microsoft.com/office/drawing/2014/main" id="{CFDCDB94-B5E9-493C-B81B-8BD523A1857D}"/>
                </a:ext>
              </a:extLst>
            </p:cNvPr>
            <p:cNvSpPr>
              <a:spLocks noChangeArrowheads="1"/>
            </p:cNvSpPr>
            <p:nvPr userDrawn="1"/>
          </p:nvSpPr>
          <p:spPr bwMode="auto">
            <a:xfrm>
              <a:off x="5729"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Oval 987">
              <a:extLst>
                <a:ext uri="{FF2B5EF4-FFF2-40B4-BE49-F238E27FC236}">
                  <a16:creationId xmlns:a16="http://schemas.microsoft.com/office/drawing/2014/main" id="{725D2450-5A2D-4425-82BD-E1C8D66B0DD6}"/>
                </a:ext>
              </a:extLst>
            </p:cNvPr>
            <p:cNvSpPr>
              <a:spLocks noChangeArrowheads="1"/>
            </p:cNvSpPr>
            <p:nvPr userDrawn="1"/>
          </p:nvSpPr>
          <p:spPr bwMode="auto">
            <a:xfrm>
              <a:off x="5599"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Oval 988">
              <a:extLst>
                <a:ext uri="{FF2B5EF4-FFF2-40B4-BE49-F238E27FC236}">
                  <a16:creationId xmlns:a16="http://schemas.microsoft.com/office/drawing/2014/main" id="{EA160A57-29E8-4B94-8E3E-249CA3FC18A5}"/>
                </a:ext>
              </a:extLst>
            </p:cNvPr>
            <p:cNvSpPr>
              <a:spLocks noChangeArrowheads="1"/>
            </p:cNvSpPr>
            <p:nvPr userDrawn="1"/>
          </p:nvSpPr>
          <p:spPr bwMode="auto">
            <a:xfrm>
              <a:off x="5470"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Oval 989">
              <a:extLst>
                <a:ext uri="{FF2B5EF4-FFF2-40B4-BE49-F238E27FC236}">
                  <a16:creationId xmlns:a16="http://schemas.microsoft.com/office/drawing/2014/main" id="{3EA24462-D166-4EA8-B492-2635AACBDBEC}"/>
                </a:ext>
              </a:extLst>
            </p:cNvPr>
            <p:cNvSpPr>
              <a:spLocks noChangeArrowheads="1"/>
            </p:cNvSpPr>
            <p:nvPr userDrawn="1"/>
          </p:nvSpPr>
          <p:spPr bwMode="auto">
            <a:xfrm>
              <a:off x="534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Oval 990">
              <a:extLst>
                <a:ext uri="{FF2B5EF4-FFF2-40B4-BE49-F238E27FC236}">
                  <a16:creationId xmlns:a16="http://schemas.microsoft.com/office/drawing/2014/main" id="{5EFF01FF-B764-420D-BD35-1F8751332447}"/>
                </a:ext>
              </a:extLst>
            </p:cNvPr>
            <p:cNvSpPr>
              <a:spLocks noChangeArrowheads="1"/>
            </p:cNvSpPr>
            <p:nvPr userDrawn="1"/>
          </p:nvSpPr>
          <p:spPr bwMode="auto">
            <a:xfrm>
              <a:off x="5211"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Oval 991">
              <a:extLst>
                <a:ext uri="{FF2B5EF4-FFF2-40B4-BE49-F238E27FC236}">
                  <a16:creationId xmlns:a16="http://schemas.microsoft.com/office/drawing/2014/main" id="{2647AF1C-B01D-458F-987D-38BE19C4C08F}"/>
                </a:ext>
              </a:extLst>
            </p:cNvPr>
            <p:cNvSpPr>
              <a:spLocks noChangeArrowheads="1"/>
            </p:cNvSpPr>
            <p:nvPr userDrawn="1"/>
          </p:nvSpPr>
          <p:spPr bwMode="auto">
            <a:xfrm>
              <a:off x="508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Oval 992">
              <a:extLst>
                <a:ext uri="{FF2B5EF4-FFF2-40B4-BE49-F238E27FC236}">
                  <a16:creationId xmlns:a16="http://schemas.microsoft.com/office/drawing/2014/main" id="{6F5679AE-60D6-4349-ABA1-791F8F3C85E0}"/>
                </a:ext>
              </a:extLst>
            </p:cNvPr>
            <p:cNvSpPr>
              <a:spLocks noChangeArrowheads="1"/>
            </p:cNvSpPr>
            <p:nvPr userDrawn="1"/>
          </p:nvSpPr>
          <p:spPr bwMode="auto">
            <a:xfrm>
              <a:off x="508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Oval 993">
              <a:extLst>
                <a:ext uri="{FF2B5EF4-FFF2-40B4-BE49-F238E27FC236}">
                  <a16:creationId xmlns:a16="http://schemas.microsoft.com/office/drawing/2014/main" id="{B478F653-63ED-4D06-A767-B09F77341280}"/>
                </a:ext>
              </a:extLst>
            </p:cNvPr>
            <p:cNvSpPr>
              <a:spLocks noChangeArrowheads="1"/>
            </p:cNvSpPr>
            <p:nvPr userDrawn="1"/>
          </p:nvSpPr>
          <p:spPr bwMode="auto">
            <a:xfrm>
              <a:off x="4952" y="108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Oval 994">
              <a:extLst>
                <a:ext uri="{FF2B5EF4-FFF2-40B4-BE49-F238E27FC236}">
                  <a16:creationId xmlns:a16="http://schemas.microsoft.com/office/drawing/2014/main" id="{FAF49AD7-0AAB-4E12-8496-1166FEADA48C}"/>
                </a:ext>
              </a:extLst>
            </p:cNvPr>
            <p:cNvSpPr>
              <a:spLocks noChangeArrowheads="1"/>
            </p:cNvSpPr>
            <p:nvPr userDrawn="1"/>
          </p:nvSpPr>
          <p:spPr bwMode="auto">
            <a:xfrm>
              <a:off x="4822" y="108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Oval 995">
              <a:extLst>
                <a:ext uri="{FF2B5EF4-FFF2-40B4-BE49-F238E27FC236}">
                  <a16:creationId xmlns:a16="http://schemas.microsoft.com/office/drawing/2014/main" id="{EEC5BC85-2761-40A8-9FA1-5F750EED8B53}"/>
                </a:ext>
              </a:extLst>
            </p:cNvPr>
            <p:cNvSpPr>
              <a:spLocks noChangeArrowheads="1"/>
            </p:cNvSpPr>
            <p:nvPr userDrawn="1"/>
          </p:nvSpPr>
          <p:spPr bwMode="auto">
            <a:xfrm>
              <a:off x="4822" y="1214"/>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Oval 996">
              <a:extLst>
                <a:ext uri="{FF2B5EF4-FFF2-40B4-BE49-F238E27FC236}">
                  <a16:creationId xmlns:a16="http://schemas.microsoft.com/office/drawing/2014/main" id="{B26069B8-3D02-48AC-B7E6-296FD5DAF222}"/>
                </a:ext>
              </a:extLst>
            </p:cNvPr>
            <p:cNvSpPr>
              <a:spLocks noChangeArrowheads="1"/>
            </p:cNvSpPr>
            <p:nvPr userDrawn="1"/>
          </p:nvSpPr>
          <p:spPr bwMode="auto">
            <a:xfrm>
              <a:off x="4952" y="1214"/>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Oval 997">
              <a:extLst>
                <a:ext uri="{FF2B5EF4-FFF2-40B4-BE49-F238E27FC236}">
                  <a16:creationId xmlns:a16="http://schemas.microsoft.com/office/drawing/2014/main" id="{D1F82FE8-F474-4D32-956D-37C144AC1C34}"/>
                </a:ext>
              </a:extLst>
            </p:cNvPr>
            <p:cNvSpPr>
              <a:spLocks noChangeArrowheads="1"/>
            </p:cNvSpPr>
            <p:nvPr userDrawn="1"/>
          </p:nvSpPr>
          <p:spPr bwMode="auto">
            <a:xfrm>
              <a:off x="4693"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Oval 998">
              <a:extLst>
                <a:ext uri="{FF2B5EF4-FFF2-40B4-BE49-F238E27FC236}">
                  <a16:creationId xmlns:a16="http://schemas.microsoft.com/office/drawing/2014/main" id="{4645BD0D-CD94-4E31-86FA-0855BED96439}"/>
                </a:ext>
              </a:extLst>
            </p:cNvPr>
            <p:cNvSpPr>
              <a:spLocks noChangeArrowheads="1"/>
            </p:cNvSpPr>
            <p:nvPr userDrawn="1"/>
          </p:nvSpPr>
          <p:spPr bwMode="auto">
            <a:xfrm>
              <a:off x="4822"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Oval 999">
              <a:extLst>
                <a:ext uri="{FF2B5EF4-FFF2-40B4-BE49-F238E27FC236}">
                  <a16:creationId xmlns:a16="http://schemas.microsoft.com/office/drawing/2014/main" id="{DCE07F8A-FC3D-469F-9195-579F3272C255}"/>
                </a:ext>
              </a:extLst>
            </p:cNvPr>
            <p:cNvSpPr>
              <a:spLocks noChangeArrowheads="1"/>
            </p:cNvSpPr>
            <p:nvPr userDrawn="1"/>
          </p:nvSpPr>
          <p:spPr bwMode="auto">
            <a:xfrm>
              <a:off x="495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Oval 1000">
              <a:extLst>
                <a:ext uri="{FF2B5EF4-FFF2-40B4-BE49-F238E27FC236}">
                  <a16:creationId xmlns:a16="http://schemas.microsoft.com/office/drawing/2014/main" id="{B626AF93-7706-43C9-ABD7-66A6BB2A46B7}"/>
                </a:ext>
              </a:extLst>
            </p:cNvPr>
            <p:cNvSpPr>
              <a:spLocks noChangeArrowheads="1"/>
            </p:cNvSpPr>
            <p:nvPr userDrawn="1"/>
          </p:nvSpPr>
          <p:spPr bwMode="auto">
            <a:xfrm>
              <a:off x="5082"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Oval 1001">
              <a:extLst>
                <a:ext uri="{FF2B5EF4-FFF2-40B4-BE49-F238E27FC236}">
                  <a16:creationId xmlns:a16="http://schemas.microsoft.com/office/drawing/2014/main" id="{6A55BF0C-3F7E-49DC-A434-1DC320200537}"/>
                </a:ext>
              </a:extLst>
            </p:cNvPr>
            <p:cNvSpPr>
              <a:spLocks noChangeArrowheads="1"/>
            </p:cNvSpPr>
            <p:nvPr userDrawn="1"/>
          </p:nvSpPr>
          <p:spPr bwMode="auto">
            <a:xfrm>
              <a:off x="521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Oval 1002">
              <a:extLst>
                <a:ext uri="{FF2B5EF4-FFF2-40B4-BE49-F238E27FC236}">
                  <a16:creationId xmlns:a16="http://schemas.microsoft.com/office/drawing/2014/main" id="{7CF76E2B-414B-4009-93EF-9534EBBFA6D3}"/>
                </a:ext>
              </a:extLst>
            </p:cNvPr>
            <p:cNvSpPr>
              <a:spLocks noChangeArrowheads="1"/>
            </p:cNvSpPr>
            <p:nvPr userDrawn="1"/>
          </p:nvSpPr>
          <p:spPr bwMode="auto">
            <a:xfrm>
              <a:off x="5341"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Oval 1003">
              <a:extLst>
                <a:ext uri="{FF2B5EF4-FFF2-40B4-BE49-F238E27FC236}">
                  <a16:creationId xmlns:a16="http://schemas.microsoft.com/office/drawing/2014/main" id="{D4CA1D8A-39BF-4094-9C49-005386D9CBCE}"/>
                </a:ext>
              </a:extLst>
            </p:cNvPr>
            <p:cNvSpPr>
              <a:spLocks noChangeArrowheads="1"/>
            </p:cNvSpPr>
            <p:nvPr userDrawn="1"/>
          </p:nvSpPr>
          <p:spPr bwMode="auto">
            <a:xfrm>
              <a:off x="5470"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Oval 1004">
              <a:extLst>
                <a:ext uri="{FF2B5EF4-FFF2-40B4-BE49-F238E27FC236}">
                  <a16:creationId xmlns:a16="http://schemas.microsoft.com/office/drawing/2014/main" id="{0C94E65C-ADCB-4A08-AF0A-40B28852FC6B}"/>
                </a:ext>
              </a:extLst>
            </p:cNvPr>
            <p:cNvSpPr>
              <a:spLocks noChangeArrowheads="1"/>
            </p:cNvSpPr>
            <p:nvPr userDrawn="1"/>
          </p:nvSpPr>
          <p:spPr bwMode="auto">
            <a:xfrm>
              <a:off x="5599"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Oval 1005">
              <a:extLst>
                <a:ext uri="{FF2B5EF4-FFF2-40B4-BE49-F238E27FC236}">
                  <a16:creationId xmlns:a16="http://schemas.microsoft.com/office/drawing/2014/main" id="{414B6BC2-6C52-4BBD-B13B-873E2487B918}"/>
                </a:ext>
              </a:extLst>
            </p:cNvPr>
            <p:cNvSpPr>
              <a:spLocks noChangeArrowheads="1"/>
            </p:cNvSpPr>
            <p:nvPr userDrawn="1"/>
          </p:nvSpPr>
          <p:spPr bwMode="auto">
            <a:xfrm>
              <a:off x="572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Oval 1006">
              <a:extLst>
                <a:ext uri="{FF2B5EF4-FFF2-40B4-BE49-F238E27FC236}">
                  <a16:creationId xmlns:a16="http://schemas.microsoft.com/office/drawing/2014/main" id="{550736E3-039C-46E4-81B5-9B525BCBD411}"/>
                </a:ext>
              </a:extLst>
            </p:cNvPr>
            <p:cNvSpPr>
              <a:spLocks noChangeArrowheads="1"/>
            </p:cNvSpPr>
            <p:nvPr userDrawn="1"/>
          </p:nvSpPr>
          <p:spPr bwMode="auto">
            <a:xfrm>
              <a:off x="5859" y="134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Oval 1007">
              <a:extLst>
                <a:ext uri="{FF2B5EF4-FFF2-40B4-BE49-F238E27FC236}">
                  <a16:creationId xmlns:a16="http://schemas.microsoft.com/office/drawing/2014/main" id="{3D6EC8A9-6127-41F0-8A28-1B7AB589CBB1}"/>
                </a:ext>
              </a:extLst>
            </p:cNvPr>
            <p:cNvSpPr>
              <a:spLocks noChangeArrowheads="1"/>
            </p:cNvSpPr>
            <p:nvPr userDrawn="1"/>
          </p:nvSpPr>
          <p:spPr bwMode="auto">
            <a:xfrm>
              <a:off x="5988" y="134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Oval 1008">
              <a:extLst>
                <a:ext uri="{FF2B5EF4-FFF2-40B4-BE49-F238E27FC236}">
                  <a16:creationId xmlns:a16="http://schemas.microsoft.com/office/drawing/2014/main" id="{42DA2533-73A9-4A3E-BB62-E5D88BF47C93}"/>
                </a:ext>
              </a:extLst>
            </p:cNvPr>
            <p:cNvSpPr>
              <a:spLocks noChangeArrowheads="1"/>
            </p:cNvSpPr>
            <p:nvPr userDrawn="1"/>
          </p:nvSpPr>
          <p:spPr bwMode="auto">
            <a:xfrm>
              <a:off x="5988"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Oval 1009">
              <a:extLst>
                <a:ext uri="{FF2B5EF4-FFF2-40B4-BE49-F238E27FC236}">
                  <a16:creationId xmlns:a16="http://schemas.microsoft.com/office/drawing/2014/main" id="{F813F737-4F36-4B2C-AC6A-F867B4911F69}"/>
                </a:ext>
              </a:extLst>
            </p:cNvPr>
            <p:cNvSpPr>
              <a:spLocks noChangeArrowheads="1"/>
            </p:cNvSpPr>
            <p:nvPr userDrawn="1"/>
          </p:nvSpPr>
          <p:spPr bwMode="auto">
            <a:xfrm>
              <a:off x="5988"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Oval 1010">
              <a:extLst>
                <a:ext uri="{FF2B5EF4-FFF2-40B4-BE49-F238E27FC236}">
                  <a16:creationId xmlns:a16="http://schemas.microsoft.com/office/drawing/2014/main" id="{FFB8B00E-A6F5-42C0-8993-549823362298}"/>
                </a:ext>
              </a:extLst>
            </p:cNvPr>
            <p:cNvSpPr>
              <a:spLocks noChangeArrowheads="1"/>
            </p:cNvSpPr>
            <p:nvPr userDrawn="1"/>
          </p:nvSpPr>
          <p:spPr bwMode="auto">
            <a:xfrm>
              <a:off x="5988"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Oval 1011">
              <a:extLst>
                <a:ext uri="{FF2B5EF4-FFF2-40B4-BE49-F238E27FC236}">
                  <a16:creationId xmlns:a16="http://schemas.microsoft.com/office/drawing/2014/main" id="{27D43959-02A2-48EA-B351-CFFEFD74DB75}"/>
                </a:ext>
              </a:extLst>
            </p:cNvPr>
            <p:cNvSpPr>
              <a:spLocks noChangeArrowheads="1"/>
            </p:cNvSpPr>
            <p:nvPr userDrawn="1"/>
          </p:nvSpPr>
          <p:spPr bwMode="auto">
            <a:xfrm>
              <a:off x="6118"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Oval 1012">
              <a:extLst>
                <a:ext uri="{FF2B5EF4-FFF2-40B4-BE49-F238E27FC236}">
                  <a16:creationId xmlns:a16="http://schemas.microsoft.com/office/drawing/2014/main" id="{4544CCFB-5975-4E34-BC3E-D45D54DEFA62}"/>
                </a:ext>
              </a:extLst>
            </p:cNvPr>
            <p:cNvSpPr>
              <a:spLocks noChangeArrowheads="1"/>
            </p:cNvSpPr>
            <p:nvPr userDrawn="1"/>
          </p:nvSpPr>
          <p:spPr bwMode="auto">
            <a:xfrm>
              <a:off x="6118"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Oval 1013">
              <a:extLst>
                <a:ext uri="{FF2B5EF4-FFF2-40B4-BE49-F238E27FC236}">
                  <a16:creationId xmlns:a16="http://schemas.microsoft.com/office/drawing/2014/main" id="{E35E0070-88CF-40AE-A640-C97BBF7BC53D}"/>
                </a:ext>
              </a:extLst>
            </p:cNvPr>
            <p:cNvSpPr>
              <a:spLocks noChangeArrowheads="1"/>
            </p:cNvSpPr>
            <p:nvPr userDrawn="1"/>
          </p:nvSpPr>
          <p:spPr bwMode="auto">
            <a:xfrm>
              <a:off x="5988" y="186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Oval 1014">
              <a:extLst>
                <a:ext uri="{FF2B5EF4-FFF2-40B4-BE49-F238E27FC236}">
                  <a16:creationId xmlns:a16="http://schemas.microsoft.com/office/drawing/2014/main" id="{E14B56D0-2D4A-429E-ADF3-593C6D2FBABB}"/>
                </a:ext>
              </a:extLst>
            </p:cNvPr>
            <p:cNvSpPr>
              <a:spLocks noChangeArrowheads="1"/>
            </p:cNvSpPr>
            <p:nvPr userDrawn="1"/>
          </p:nvSpPr>
          <p:spPr bwMode="auto">
            <a:xfrm>
              <a:off x="5988"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Oval 1015">
              <a:extLst>
                <a:ext uri="{FF2B5EF4-FFF2-40B4-BE49-F238E27FC236}">
                  <a16:creationId xmlns:a16="http://schemas.microsoft.com/office/drawing/2014/main" id="{38D18BCB-0EF3-4EA6-A279-E3B4EB5EB200}"/>
                </a:ext>
              </a:extLst>
            </p:cNvPr>
            <p:cNvSpPr>
              <a:spLocks noChangeArrowheads="1"/>
            </p:cNvSpPr>
            <p:nvPr userDrawn="1"/>
          </p:nvSpPr>
          <p:spPr bwMode="auto">
            <a:xfrm>
              <a:off x="5988"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Oval 1016">
              <a:extLst>
                <a:ext uri="{FF2B5EF4-FFF2-40B4-BE49-F238E27FC236}">
                  <a16:creationId xmlns:a16="http://schemas.microsoft.com/office/drawing/2014/main" id="{1C2BA26E-5ED5-49F7-AE77-BD9BA28C8D0E}"/>
                </a:ext>
              </a:extLst>
            </p:cNvPr>
            <p:cNvSpPr>
              <a:spLocks noChangeArrowheads="1"/>
            </p:cNvSpPr>
            <p:nvPr userDrawn="1"/>
          </p:nvSpPr>
          <p:spPr bwMode="auto">
            <a:xfrm>
              <a:off x="5859"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Oval 1017">
              <a:extLst>
                <a:ext uri="{FF2B5EF4-FFF2-40B4-BE49-F238E27FC236}">
                  <a16:creationId xmlns:a16="http://schemas.microsoft.com/office/drawing/2014/main" id="{BA24FC9D-808C-49EB-ACFF-CF91A299EF26}"/>
                </a:ext>
              </a:extLst>
            </p:cNvPr>
            <p:cNvSpPr>
              <a:spLocks noChangeArrowheads="1"/>
            </p:cNvSpPr>
            <p:nvPr userDrawn="1"/>
          </p:nvSpPr>
          <p:spPr bwMode="auto">
            <a:xfrm>
              <a:off x="585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Oval 1018">
              <a:extLst>
                <a:ext uri="{FF2B5EF4-FFF2-40B4-BE49-F238E27FC236}">
                  <a16:creationId xmlns:a16="http://schemas.microsoft.com/office/drawing/2014/main" id="{5C111B15-4123-49E2-99C5-87865F48B39C}"/>
                </a:ext>
              </a:extLst>
            </p:cNvPr>
            <p:cNvSpPr>
              <a:spLocks noChangeArrowheads="1"/>
            </p:cNvSpPr>
            <p:nvPr userDrawn="1"/>
          </p:nvSpPr>
          <p:spPr bwMode="auto">
            <a:xfrm>
              <a:off x="5729"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Oval 1019">
              <a:extLst>
                <a:ext uri="{FF2B5EF4-FFF2-40B4-BE49-F238E27FC236}">
                  <a16:creationId xmlns:a16="http://schemas.microsoft.com/office/drawing/2014/main" id="{64E5D9D6-4376-40B1-8790-C4420A46B408}"/>
                </a:ext>
              </a:extLst>
            </p:cNvPr>
            <p:cNvSpPr>
              <a:spLocks noChangeArrowheads="1"/>
            </p:cNvSpPr>
            <p:nvPr userDrawn="1"/>
          </p:nvSpPr>
          <p:spPr bwMode="auto">
            <a:xfrm>
              <a:off x="572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Oval 1020">
              <a:extLst>
                <a:ext uri="{FF2B5EF4-FFF2-40B4-BE49-F238E27FC236}">
                  <a16:creationId xmlns:a16="http://schemas.microsoft.com/office/drawing/2014/main" id="{F6BC086C-63A9-47C8-B514-E439B8F64746}"/>
                </a:ext>
              </a:extLst>
            </p:cNvPr>
            <p:cNvSpPr>
              <a:spLocks noChangeArrowheads="1"/>
            </p:cNvSpPr>
            <p:nvPr userDrawn="1"/>
          </p:nvSpPr>
          <p:spPr bwMode="auto">
            <a:xfrm>
              <a:off x="5859"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Oval 1021">
              <a:extLst>
                <a:ext uri="{FF2B5EF4-FFF2-40B4-BE49-F238E27FC236}">
                  <a16:creationId xmlns:a16="http://schemas.microsoft.com/office/drawing/2014/main" id="{292BC0EA-6FF7-4EED-BE78-F2AFA5ACE278}"/>
                </a:ext>
              </a:extLst>
            </p:cNvPr>
            <p:cNvSpPr>
              <a:spLocks noChangeArrowheads="1"/>
            </p:cNvSpPr>
            <p:nvPr userDrawn="1"/>
          </p:nvSpPr>
          <p:spPr bwMode="auto">
            <a:xfrm>
              <a:off x="585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Oval 1022">
              <a:extLst>
                <a:ext uri="{FF2B5EF4-FFF2-40B4-BE49-F238E27FC236}">
                  <a16:creationId xmlns:a16="http://schemas.microsoft.com/office/drawing/2014/main" id="{86897282-27FC-4E06-A786-1C10DC61C541}"/>
                </a:ext>
              </a:extLst>
            </p:cNvPr>
            <p:cNvSpPr>
              <a:spLocks noChangeArrowheads="1"/>
            </p:cNvSpPr>
            <p:nvPr userDrawn="1"/>
          </p:nvSpPr>
          <p:spPr bwMode="auto">
            <a:xfrm>
              <a:off x="5729"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Oval 1023">
              <a:extLst>
                <a:ext uri="{FF2B5EF4-FFF2-40B4-BE49-F238E27FC236}">
                  <a16:creationId xmlns:a16="http://schemas.microsoft.com/office/drawing/2014/main" id="{9CBDBAB5-8D6B-4C2B-B41D-8CAB1D652B60}"/>
                </a:ext>
              </a:extLst>
            </p:cNvPr>
            <p:cNvSpPr>
              <a:spLocks noChangeArrowheads="1"/>
            </p:cNvSpPr>
            <p:nvPr userDrawn="1"/>
          </p:nvSpPr>
          <p:spPr bwMode="auto">
            <a:xfrm>
              <a:off x="572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Oval 1024">
              <a:extLst>
                <a:ext uri="{FF2B5EF4-FFF2-40B4-BE49-F238E27FC236}">
                  <a16:creationId xmlns:a16="http://schemas.microsoft.com/office/drawing/2014/main" id="{F71920C4-CF3A-49E3-B3E8-41E0546A15AA}"/>
                </a:ext>
              </a:extLst>
            </p:cNvPr>
            <p:cNvSpPr>
              <a:spLocks noChangeArrowheads="1"/>
            </p:cNvSpPr>
            <p:nvPr userDrawn="1"/>
          </p:nvSpPr>
          <p:spPr bwMode="auto">
            <a:xfrm>
              <a:off x="5859" y="160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Oval 1025">
              <a:extLst>
                <a:ext uri="{FF2B5EF4-FFF2-40B4-BE49-F238E27FC236}">
                  <a16:creationId xmlns:a16="http://schemas.microsoft.com/office/drawing/2014/main" id="{0C327253-0F4A-4A41-BC95-08A54BCAE7DF}"/>
                </a:ext>
              </a:extLst>
            </p:cNvPr>
            <p:cNvSpPr>
              <a:spLocks noChangeArrowheads="1"/>
            </p:cNvSpPr>
            <p:nvPr userDrawn="1"/>
          </p:nvSpPr>
          <p:spPr bwMode="auto">
            <a:xfrm>
              <a:off x="585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Oval 1026">
              <a:extLst>
                <a:ext uri="{FF2B5EF4-FFF2-40B4-BE49-F238E27FC236}">
                  <a16:creationId xmlns:a16="http://schemas.microsoft.com/office/drawing/2014/main" id="{8BA4D837-DD92-4333-B8C5-7AD4B146DAAD}"/>
                </a:ext>
              </a:extLst>
            </p:cNvPr>
            <p:cNvSpPr>
              <a:spLocks noChangeArrowheads="1"/>
            </p:cNvSpPr>
            <p:nvPr userDrawn="1"/>
          </p:nvSpPr>
          <p:spPr bwMode="auto">
            <a:xfrm>
              <a:off x="5729"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Oval 1027">
              <a:extLst>
                <a:ext uri="{FF2B5EF4-FFF2-40B4-BE49-F238E27FC236}">
                  <a16:creationId xmlns:a16="http://schemas.microsoft.com/office/drawing/2014/main" id="{2CBD63BA-DF7D-474A-9119-336551EDDDA5}"/>
                </a:ext>
              </a:extLst>
            </p:cNvPr>
            <p:cNvSpPr>
              <a:spLocks noChangeArrowheads="1"/>
            </p:cNvSpPr>
            <p:nvPr userDrawn="1"/>
          </p:nvSpPr>
          <p:spPr bwMode="auto">
            <a:xfrm>
              <a:off x="5599" y="1473"/>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Oval 1028">
              <a:extLst>
                <a:ext uri="{FF2B5EF4-FFF2-40B4-BE49-F238E27FC236}">
                  <a16:creationId xmlns:a16="http://schemas.microsoft.com/office/drawing/2014/main" id="{63B0E8AE-5AB6-44CD-88E4-84FAC8DC8443}"/>
                </a:ext>
              </a:extLst>
            </p:cNvPr>
            <p:cNvSpPr>
              <a:spLocks noChangeArrowheads="1"/>
            </p:cNvSpPr>
            <p:nvPr userDrawn="1"/>
          </p:nvSpPr>
          <p:spPr bwMode="auto">
            <a:xfrm>
              <a:off x="5599" y="160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Oval 1029">
              <a:extLst>
                <a:ext uri="{FF2B5EF4-FFF2-40B4-BE49-F238E27FC236}">
                  <a16:creationId xmlns:a16="http://schemas.microsoft.com/office/drawing/2014/main" id="{2C9E472A-50EA-486C-82F6-F16DAFDC2C6C}"/>
                </a:ext>
              </a:extLst>
            </p:cNvPr>
            <p:cNvSpPr>
              <a:spLocks noChangeArrowheads="1"/>
            </p:cNvSpPr>
            <p:nvPr userDrawn="1"/>
          </p:nvSpPr>
          <p:spPr bwMode="auto">
            <a:xfrm>
              <a:off x="5470"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Oval 1030">
              <a:extLst>
                <a:ext uri="{FF2B5EF4-FFF2-40B4-BE49-F238E27FC236}">
                  <a16:creationId xmlns:a16="http://schemas.microsoft.com/office/drawing/2014/main" id="{2B62F2D4-9348-482D-9C44-D378951F5401}"/>
                </a:ext>
              </a:extLst>
            </p:cNvPr>
            <p:cNvSpPr>
              <a:spLocks noChangeArrowheads="1"/>
            </p:cNvSpPr>
            <p:nvPr userDrawn="1"/>
          </p:nvSpPr>
          <p:spPr bwMode="auto">
            <a:xfrm>
              <a:off x="5341" y="1473"/>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Oval 1031">
              <a:extLst>
                <a:ext uri="{FF2B5EF4-FFF2-40B4-BE49-F238E27FC236}">
                  <a16:creationId xmlns:a16="http://schemas.microsoft.com/office/drawing/2014/main" id="{7B2DB792-053B-4F5A-9AC9-D49E478E9B27}"/>
                </a:ext>
              </a:extLst>
            </p:cNvPr>
            <p:cNvSpPr>
              <a:spLocks noChangeArrowheads="1"/>
            </p:cNvSpPr>
            <p:nvPr userDrawn="1"/>
          </p:nvSpPr>
          <p:spPr bwMode="auto">
            <a:xfrm>
              <a:off x="6118" y="303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Oval 1032">
              <a:extLst>
                <a:ext uri="{FF2B5EF4-FFF2-40B4-BE49-F238E27FC236}">
                  <a16:creationId xmlns:a16="http://schemas.microsoft.com/office/drawing/2014/main" id="{7F90265B-A9D9-4F57-BAD1-11F898BE0875}"/>
                </a:ext>
              </a:extLst>
            </p:cNvPr>
            <p:cNvSpPr>
              <a:spLocks noChangeArrowheads="1"/>
            </p:cNvSpPr>
            <p:nvPr userDrawn="1"/>
          </p:nvSpPr>
          <p:spPr bwMode="auto">
            <a:xfrm>
              <a:off x="6118" y="2900"/>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Oval 1033">
              <a:extLst>
                <a:ext uri="{FF2B5EF4-FFF2-40B4-BE49-F238E27FC236}">
                  <a16:creationId xmlns:a16="http://schemas.microsoft.com/office/drawing/2014/main" id="{9772E694-05EC-4333-8C9C-2EF57DE750B0}"/>
                </a:ext>
              </a:extLst>
            </p:cNvPr>
            <p:cNvSpPr>
              <a:spLocks noChangeArrowheads="1"/>
            </p:cNvSpPr>
            <p:nvPr userDrawn="1"/>
          </p:nvSpPr>
          <p:spPr bwMode="auto">
            <a:xfrm>
              <a:off x="6247" y="2900"/>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Oval 1034">
              <a:extLst>
                <a:ext uri="{FF2B5EF4-FFF2-40B4-BE49-F238E27FC236}">
                  <a16:creationId xmlns:a16="http://schemas.microsoft.com/office/drawing/2014/main" id="{8460BB64-4472-44B3-93E6-0428DB720539}"/>
                </a:ext>
              </a:extLst>
            </p:cNvPr>
            <p:cNvSpPr>
              <a:spLocks noChangeArrowheads="1"/>
            </p:cNvSpPr>
            <p:nvPr userDrawn="1"/>
          </p:nvSpPr>
          <p:spPr bwMode="auto">
            <a:xfrm>
              <a:off x="6247" y="2771"/>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Oval 1035">
              <a:extLst>
                <a:ext uri="{FF2B5EF4-FFF2-40B4-BE49-F238E27FC236}">
                  <a16:creationId xmlns:a16="http://schemas.microsoft.com/office/drawing/2014/main" id="{51C1CCCC-7915-49A0-985E-C17E66610082}"/>
                </a:ext>
              </a:extLst>
            </p:cNvPr>
            <p:cNvSpPr>
              <a:spLocks noChangeArrowheads="1"/>
            </p:cNvSpPr>
            <p:nvPr userDrawn="1"/>
          </p:nvSpPr>
          <p:spPr bwMode="auto">
            <a:xfrm>
              <a:off x="6118" y="277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Oval 1036">
              <a:extLst>
                <a:ext uri="{FF2B5EF4-FFF2-40B4-BE49-F238E27FC236}">
                  <a16:creationId xmlns:a16="http://schemas.microsoft.com/office/drawing/2014/main" id="{877F446A-3473-4F07-B5EF-86ACBF8CB710}"/>
                </a:ext>
              </a:extLst>
            </p:cNvPr>
            <p:cNvSpPr>
              <a:spLocks noChangeArrowheads="1"/>
            </p:cNvSpPr>
            <p:nvPr userDrawn="1"/>
          </p:nvSpPr>
          <p:spPr bwMode="auto">
            <a:xfrm>
              <a:off x="6118" y="264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Oval 1037">
              <a:extLst>
                <a:ext uri="{FF2B5EF4-FFF2-40B4-BE49-F238E27FC236}">
                  <a16:creationId xmlns:a16="http://schemas.microsoft.com/office/drawing/2014/main" id="{358B4A35-9FE4-4FBD-ADBF-8371DBF44551}"/>
                </a:ext>
              </a:extLst>
            </p:cNvPr>
            <p:cNvSpPr>
              <a:spLocks noChangeArrowheads="1"/>
            </p:cNvSpPr>
            <p:nvPr userDrawn="1"/>
          </p:nvSpPr>
          <p:spPr bwMode="auto">
            <a:xfrm>
              <a:off x="6118" y="2511"/>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Oval 1038">
              <a:extLst>
                <a:ext uri="{FF2B5EF4-FFF2-40B4-BE49-F238E27FC236}">
                  <a16:creationId xmlns:a16="http://schemas.microsoft.com/office/drawing/2014/main" id="{8CF6D25F-D860-4FC1-B6C1-E6219BABB140}"/>
                </a:ext>
              </a:extLst>
            </p:cNvPr>
            <p:cNvSpPr>
              <a:spLocks noChangeArrowheads="1"/>
            </p:cNvSpPr>
            <p:nvPr userDrawn="1"/>
          </p:nvSpPr>
          <p:spPr bwMode="auto">
            <a:xfrm>
              <a:off x="6118" y="2382"/>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Oval 1039">
              <a:extLst>
                <a:ext uri="{FF2B5EF4-FFF2-40B4-BE49-F238E27FC236}">
                  <a16:creationId xmlns:a16="http://schemas.microsoft.com/office/drawing/2014/main" id="{E0532D4C-B440-4B37-95C8-D897A9244264}"/>
                </a:ext>
              </a:extLst>
            </p:cNvPr>
            <p:cNvSpPr>
              <a:spLocks noChangeArrowheads="1"/>
            </p:cNvSpPr>
            <p:nvPr userDrawn="1"/>
          </p:nvSpPr>
          <p:spPr bwMode="auto">
            <a:xfrm>
              <a:off x="6247" y="238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Oval 1040">
              <a:extLst>
                <a:ext uri="{FF2B5EF4-FFF2-40B4-BE49-F238E27FC236}">
                  <a16:creationId xmlns:a16="http://schemas.microsoft.com/office/drawing/2014/main" id="{0196E0E2-7F9B-4EC3-A757-717D278D6059}"/>
                </a:ext>
              </a:extLst>
            </p:cNvPr>
            <p:cNvSpPr>
              <a:spLocks noChangeArrowheads="1"/>
            </p:cNvSpPr>
            <p:nvPr userDrawn="1"/>
          </p:nvSpPr>
          <p:spPr bwMode="auto">
            <a:xfrm>
              <a:off x="6247" y="2252"/>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Oval 1041">
              <a:extLst>
                <a:ext uri="{FF2B5EF4-FFF2-40B4-BE49-F238E27FC236}">
                  <a16:creationId xmlns:a16="http://schemas.microsoft.com/office/drawing/2014/main" id="{A4D61E7D-B5EC-4FB1-9CC6-F35D3B96585F}"/>
                </a:ext>
              </a:extLst>
            </p:cNvPr>
            <p:cNvSpPr>
              <a:spLocks noChangeArrowheads="1"/>
            </p:cNvSpPr>
            <p:nvPr userDrawn="1"/>
          </p:nvSpPr>
          <p:spPr bwMode="auto">
            <a:xfrm>
              <a:off x="6247" y="212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Oval 1042">
              <a:extLst>
                <a:ext uri="{FF2B5EF4-FFF2-40B4-BE49-F238E27FC236}">
                  <a16:creationId xmlns:a16="http://schemas.microsoft.com/office/drawing/2014/main" id="{09E048AC-343D-4500-9F81-3B076B441301}"/>
                </a:ext>
              </a:extLst>
            </p:cNvPr>
            <p:cNvSpPr>
              <a:spLocks noChangeArrowheads="1"/>
            </p:cNvSpPr>
            <p:nvPr userDrawn="1"/>
          </p:nvSpPr>
          <p:spPr bwMode="auto">
            <a:xfrm>
              <a:off x="6377" y="212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Oval 1043">
              <a:extLst>
                <a:ext uri="{FF2B5EF4-FFF2-40B4-BE49-F238E27FC236}">
                  <a16:creationId xmlns:a16="http://schemas.microsoft.com/office/drawing/2014/main" id="{899AD673-37A4-43AC-B317-5063B3769748}"/>
                </a:ext>
              </a:extLst>
            </p:cNvPr>
            <p:cNvSpPr>
              <a:spLocks noChangeArrowheads="1"/>
            </p:cNvSpPr>
            <p:nvPr userDrawn="1"/>
          </p:nvSpPr>
          <p:spPr bwMode="auto">
            <a:xfrm>
              <a:off x="6247" y="1992"/>
              <a:ext cx="107"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Oval 1044">
              <a:extLst>
                <a:ext uri="{FF2B5EF4-FFF2-40B4-BE49-F238E27FC236}">
                  <a16:creationId xmlns:a16="http://schemas.microsoft.com/office/drawing/2014/main" id="{634B1E2B-D2B5-4E43-9DDA-DEAE5C2C29CE}"/>
                </a:ext>
              </a:extLst>
            </p:cNvPr>
            <p:cNvSpPr>
              <a:spLocks noChangeArrowheads="1"/>
            </p:cNvSpPr>
            <p:nvPr userDrawn="1"/>
          </p:nvSpPr>
          <p:spPr bwMode="auto">
            <a:xfrm>
              <a:off x="4433"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Oval 1045">
              <a:extLst>
                <a:ext uri="{FF2B5EF4-FFF2-40B4-BE49-F238E27FC236}">
                  <a16:creationId xmlns:a16="http://schemas.microsoft.com/office/drawing/2014/main" id="{0367CD54-45A3-408F-9F5F-198BF8BFA33B}"/>
                </a:ext>
              </a:extLst>
            </p:cNvPr>
            <p:cNvSpPr>
              <a:spLocks noChangeArrowheads="1"/>
            </p:cNvSpPr>
            <p:nvPr userDrawn="1"/>
          </p:nvSpPr>
          <p:spPr bwMode="auto">
            <a:xfrm>
              <a:off x="7155" y="186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Oval 1046">
              <a:extLst>
                <a:ext uri="{FF2B5EF4-FFF2-40B4-BE49-F238E27FC236}">
                  <a16:creationId xmlns:a16="http://schemas.microsoft.com/office/drawing/2014/main" id="{545BDCC3-317F-457D-A171-EE62327EB188}"/>
                </a:ext>
              </a:extLst>
            </p:cNvPr>
            <p:cNvSpPr>
              <a:spLocks noChangeArrowheads="1"/>
            </p:cNvSpPr>
            <p:nvPr userDrawn="1"/>
          </p:nvSpPr>
          <p:spPr bwMode="auto">
            <a:xfrm>
              <a:off x="7284"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Oval 1047">
              <a:extLst>
                <a:ext uri="{FF2B5EF4-FFF2-40B4-BE49-F238E27FC236}">
                  <a16:creationId xmlns:a16="http://schemas.microsoft.com/office/drawing/2014/main" id="{61FDA403-7E38-43A6-B7B6-388BAE768C39}"/>
                </a:ext>
              </a:extLst>
            </p:cNvPr>
            <p:cNvSpPr>
              <a:spLocks noChangeArrowheads="1"/>
            </p:cNvSpPr>
            <p:nvPr userDrawn="1"/>
          </p:nvSpPr>
          <p:spPr bwMode="auto">
            <a:xfrm>
              <a:off x="5082" y="1992"/>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Oval 1048">
              <a:extLst>
                <a:ext uri="{FF2B5EF4-FFF2-40B4-BE49-F238E27FC236}">
                  <a16:creationId xmlns:a16="http://schemas.microsoft.com/office/drawing/2014/main" id="{C35BFA00-3689-434C-8409-1631CC9D852B}"/>
                </a:ext>
              </a:extLst>
            </p:cNvPr>
            <p:cNvSpPr>
              <a:spLocks noChangeArrowheads="1"/>
            </p:cNvSpPr>
            <p:nvPr userDrawn="1"/>
          </p:nvSpPr>
          <p:spPr bwMode="auto">
            <a:xfrm>
              <a:off x="4822" y="1733"/>
              <a:ext cx="107"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Oval 1049">
              <a:extLst>
                <a:ext uri="{FF2B5EF4-FFF2-40B4-BE49-F238E27FC236}">
                  <a16:creationId xmlns:a16="http://schemas.microsoft.com/office/drawing/2014/main" id="{1776C012-7D7E-40C6-99E9-06881AB0D65C}"/>
                </a:ext>
              </a:extLst>
            </p:cNvPr>
            <p:cNvSpPr>
              <a:spLocks noChangeArrowheads="1"/>
            </p:cNvSpPr>
            <p:nvPr userDrawn="1"/>
          </p:nvSpPr>
          <p:spPr bwMode="auto">
            <a:xfrm>
              <a:off x="469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Oval 1050">
              <a:extLst>
                <a:ext uri="{FF2B5EF4-FFF2-40B4-BE49-F238E27FC236}">
                  <a16:creationId xmlns:a16="http://schemas.microsoft.com/office/drawing/2014/main" id="{7A3EBF80-86E4-43AD-BBFC-DDB0C85CBCEC}"/>
                </a:ext>
              </a:extLst>
            </p:cNvPr>
            <p:cNvSpPr>
              <a:spLocks noChangeArrowheads="1"/>
            </p:cNvSpPr>
            <p:nvPr userDrawn="1"/>
          </p:nvSpPr>
          <p:spPr bwMode="auto">
            <a:xfrm>
              <a:off x="4563" y="1733"/>
              <a:ext cx="106" cy="106"/>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Oval 1051">
              <a:extLst>
                <a:ext uri="{FF2B5EF4-FFF2-40B4-BE49-F238E27FC236}">
                  <a16:creationId xmlns:a16="http://schemas.microsoft.com/office/drawing/2014/main" id="{893FDDD7-391E-4C7F-8CB9-B8FE6BD16717}"/>
                </a:ext>
              </a:extLst>
            </p:cNvPr>
            <p:cNvSpPr>
              <a:spLocks noChangeArrowheads="1"/>
            </p:cNvSpPr>
            <p:nvPr userDrawn="1"/>
          </p:nvSpPr>
          <p:spPr bwMode="auto">
            <a:xfrm>
              <a:off x="5211"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Oval 1052">
              <a:extLst>
                <a:ext uri="{FF2B5EF4-FFF2-40B4-BE49-F238E27FC236}">
                  <a16:creationId xmlns:a16="http://schemas.microsoft.com/office/drawing/2014/main" id="{6B5B42B8-9E5C-4ED6-A93E-94D5434DCDA2}"/>
                </a:ext>
              </a:extLst>
            </p:cNvPr>
            <p:cNvSpPr>
              <a:spLocks noChangeArrowheads="1"/>
            </p:cNvSpPr>
            <p:nvPr userDrawn="1"/>
          </p:nvSpPr>
          <p:spPr bwMode="auto">
            <a:xfrm>
              <a:off x="5470" y="435"/>
              <a:ext cx="106" cy="107"/>
            </a:xfrm>
            <a:prstGeom prst="ellipse">
              <a:avLst/>
            </a:prstGeom>
            <a:solidFill>
              <a:srgbClr val="F5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756BD721-A68E-B093-ACA3-410113D0979F}"/>
              </a:ext>
            </a:extLst>
          </p:cNvPr>
          <p:cNvSpPr/>
          <p:nvPr userDrawn="1"/>
        </p:nvSpPr>
        <p:spPr>
          <a:xfrm>
            <a:off x="6731307" y="4549966"/>
            <a:ext cx="859316" cy="36355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7" name="Picture Placeholder 9">
            <a:extLst>
              <a:ext uri="{FF2B5EF4-FFF2-40B4-BE49-F238E27FC236}">
                <a16:creationId xmlns:a16="http://schemas.microsoft.com/office/drawing/2014/main" id="{8EC7F622-E9CA-DF7C-2B6A-34D075658893}"/>
              </a:ext>
            </a:extLst>
          </p:cNvPr>
          <p:cNvPicPr>
            <a:picLocks/>
          </p:cNvPicPr>
          <p:nvPr userDrawn="1"/>
        </p:nvPicPr>
        <p:blipFill>
          <a:blip r:embed="rId2">
            <a:extLst>
              <a:ext uri="{28A0092B-C50C-407E-A947-70E740481C1C}">
                <a14:useLocalDpi xmlns:a14="http://schemas.microsoft.com/office/drawing/2010/main" val="0"/>
              </a:ext>
            </a:extLst>
          </a:blip>
          <a:srcRect l="20570" r="20570"/>
          <a:stretch>
            <a:fillRect/>
          </a:stretch>
        </p:blipFill>
        <p:spPr>
          <a:xfrm>
            <a:off x="10954" y="0"/>
            <a:ext cx="5214223" cy="5090520"/>
          </a:xfrm>
          <a:custGeom>
            <a:avLst/>
            <a:gdLst>
              <a:gd name="connsiteX0" fmla="*/ 4690603 w 5214223"/>
              <a:gd name="connsiteY0" fmla="*/ 0 h 5068730"/>
              <a:gd name="connsiteX1" fmla="*/ 5214223 w 5214223"/>
              <a:gd name="connsiteY1" fmla="*/ 0 h 5068730"/>
              <a:gd name="connsiteX2" fmla="*/ 0 w 5214223"/>
              <a:gd name="connsiteY2" fmla="*/ 5068730 h 5068730"/>
              <a:gd name="connsiteX3" fmla="*/ 4858 w 5214223"/>
              <a:gd name="connsiteY3" fmla="*/ 3775521 h 5068730"/>
              <a:gd name="connsiteX4" fmla="*/ 3859911 w 5214223"/>
              <a:gd name="connsiteY4" fmla="*/ 28005 h 50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4223" h="5068730">
                <a:moveTo>
                  <a:pt x="4690603" y="0"/>
                </a:moveTo>
                <a:lnTo>
                  <a:pt x="5214223" y="0"/>
                </a:lnTo>
                <a:lnTo>
                  <a:pt x="0" y="5068730"/>
                </a:lnTo>
                <a:lnTo>
                  <a:pt x="4858" y="3775521"/>
                </a:lnTo>
                <a:lnTo>
                  <a:pt x="3859911" y="28005"/>
                </a:lnTo>
                <a:close/>
              </a:path>
            </a:pathLst>
          </a:custGeom>
        </p:spPr>
      </p:pic>
      <p:sp>
        <p:nvSpPr>
          <p:cNvPr id="8" name="Rectangle 7">
            <a:extLst>
              <a:ext uri="{FF2B5EF4-FFF2-40B4-BE49-F238E27FC236}">
                <a16:creationId xmlns:a16="http://schemas.microsoft.com/office/drawing/2014/main" id="{FEDA710B-AFBB-2FF3-7E4E-C895C22F09EA}"/>
              </a:ext>
            </a:extLst>
          </p:cNvPr>
          <p:cNvSpPr/>
          <p:nvPr userDrawn="1"/>
        </p:nvSpPr>
        <p:spPr>
          <a:xfrm>
            <a:off x="1313349" y="1132763"/>
            <a:ext cx="2129051" cy="2129051"/>
          </a:xfrm>
          <a:prstGeom prst="rect">
            <a:avLst/>
          </a:prstGeom>
          <a:solidFill>
            <a:schemeClr val="bg1"/>
          </a:soli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92B857A-941E-1F33-A98E-146278E3D8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560" y="1838420"/>
            <a:ext cx="1691601" cy="717735"/>
          </a:xfrm>
          <a:prstGeom prst="rect">
            <a:avLst/>
          </a:prstGeom>
        </p:spPr>
      </p:pic>
    </p:spTree>
    <p:extLst>
      <p:ext uri="{BB962C8B-B14F-4D97-AF65-F5344CB8AC3E}">
        <p14:creationId xmlns:p14="http://schemas.microsoft.com/office/powerpoint/2010/main" val="1397802201"/>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6985000" y="3731482"/>
            <a:ext cx="4344853"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8" name="Text Placeholder 3"/>
          <p:cNvSpPr>
            <a:spLocks noGrp="1"/>
          </p:cNvSpPr>
          <p:nvPr>
            <p:ph type="body" sz="quarter" idx="11" hasCustomPrompt="1"/>
          </p:nvPr>
        </p:nvSpPr>
        <p:spPr>
          <a:xfrm>
            <a:off x="6985000" y="4366804"/>
            <a:ext cx="4344853"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sp>
        <p:nvSpPr>
          <p:cNvPr id="15" name="Picture Placeholder 7"/>
          <p:cNvSpPr>
            <a:spLocks noGrp="1"/>
          </p:cNvSpPr>
          <p:nvPr>
            <p:ph type="pic" sz="quarter" idx="17" hasCustomPrompt="1"/>
          </p:nvPr>
        </p:nvSpPr>
        <p:spPr>
          <a:xfrm>
            <a:off x="0" y="261259"/>
            <a:ext cx="3251200" cy="1521134"/>
          </a:xfrm>
          <a:prstGeom prst="rect">
            <a:avLst/>
          </a:prstGeom>
        </p:spPr>
        <p:txBody>
          <a:bodyPr/>
          <a:lstStyle>
            <a:lvl1pPr>
              <a:defRPr/>
            </a:lvl1pPr>
          </a:lstStyle>
          <a:p>
            <a:r>
              <a:rPr lang="id-ID" dirty="0"/>
              <a:t>Pict</a:t>
            </a:r>
          </a:p>
        </p:txBody>
      </p:sp>
      <p:sp>
        <p:nvSpPr>
          <p:cNvPr id="10" name="Picture Placeholder 7"/>
          <p:cNvSpPr>
            <a:spLocks noGrp="1"/>
          </p:cNvSpPr>
          <p:nvPr>
            <p:ph type="pic" sz="quarter" idx="18" hasCustomPrompt="1"/>
          </p:nvPr>
        </p:nvSpPr>
        <p:spPr>
          <a:xfrm>
            <a:off x="3321844" y="261259"/>
            <a:ext cx="3251200" cy="1521134"/>
          </a:xfrm>
          <a:prstGeom prst="rect">
            <a:avLst/>
          </a:prstGeom>
        </p:spPr>
        <p:txBody>
          <a:bodyPr/>
          <a:lstStyle>
            <a:lvl1pPr>
              <a:defRPr/>
            </a:lvl1pPr>
          </a:lstStyle>
          <a:p>
            <a:r>
              <a:rPr lang="id-ID" dirty="0"/>
              <a:t>Pict</a:t>
            </a:r>
          </a:p>
        </p:txBody>
      </p:sp>
      <p:sp>
        <p:nvSpPr>
          <p:cNvPr id="11" name="Picture Placeholder 7"/>
          <p:cNvSpPr>
            <a:spLocks noGrp="1"/>
          </p:cNvSpPr>
          <p:nvPr>
            <p:ph type="pic" sz="quarter" idx="19" hasCustomPrompt="1"/>
          </p:nvPr>
        </p:nvSpPr>
        <p:spPr>
          <a:xfrm>
            <a:off x="6634163" y="261259"/>
            <a:ext cx="3251200" cy="1521134"/>
          </a:xfrm>
          <a:prstGeom prst="rect">
            <a:avLst/>
          </a:prstGeom>
        </p:spPr>
        <p:txBody>
          <a:bodyPr/>
          <a:lstStyle>
            <a:lvl1pPr>
              <a:defRPr/>
            </a:lvl1pPr>
          </a:lstStyle>
          <a:p>
            <a:r>
              <a:rPr lang="id-ID" dirty="0"/>
              <a:t>Pict</a:t>
            </a:r>
          </a:p>
        </p:txBody>
      </p:sp>
      <p:sp>
        <p:nvSpPr>
          <p:cNvPr id="12" name="Picture Placeholder 7"/>
          <p:cNvSpPr>
            <a:spLocks noGrp="1"/>
          </p:cNvSpPr>
          <p:nvPr>
            <p:ph type="pic" sz="quarter" idx="20" hasCustomPrompt="1"/>
          </p:nvPr>
        </p:nvSpPr>
        <p:spPr>
          <a:xfrm>
            <a:off x="1696244" y="1857124"/>
            <a:ext cx="3251200" cy="1521134"/>
          </a:xfrm>
          <a:prstGeom prst="rect">
            <a:avLst/>
          </a:prstGeom>
        </p:spPr>
        <p:txBody>
          <a:bodyPr/>
          <a:lstStyle>
            <a:lvl1pPr>
              <a:defRPr/>
            </a:lvl1pPr>
          </a:lstStyle>
          <a:p>
            <a:r>
              <a:rPr lang="id-ID" dirty="0"/>
              <a:t>Pict</a:t>
            </a:r>
          </a:p>
        </p:txBody>
      </p:sp>
      <p:sp>
        <p:nvSpPr>
          <p:cNvPr id="17" name="Picture Placeholder 7"/>
          <p:cNvSpPr>
            <a:spLocks noGrp="1"/>
          </p:cNvSpPr>
          <p:nvPr>
            <p:ph type="pic" sz="quarter" idx="21" hasCustomPrompt="1"/>
          </p:nvPr>
        </p:nvSpPr>
        <p:spPr>
          <a:xfrm>
            <a:off x="5026819" y="1857124"/>
            <a:ext cx="3251200" cy="1521134"/>
          </a:xfrm>
          <a:prstGeom prst="rect">
            <a:avLst/>
          </a:prstGeom>
        </p:spPr>
        <p:txBody>
          <a:bodyPr/>
          <a:lstStyle>
            <a:lvl1pPr>
              <a:defRPr/>
            </a:lvl1pPr>
          </a:lstStyle>
          <a:p>
            <a:r>
              <a:rPr lang="id-ID" dirty="0"/>
              <a:t>Pict</a:t>
            </a:r>
          </a:p>
        </p:txBody>
      </p:sp>
      <p:sp>
        <p:nvSpPr>
          <p:cNvPr id="18" name="Picture Placeholder 7"/>
          <p:cNvSpPr>
            <a:spLocks noGrp="1"/>
          </p:cNvSpPr>
          <p:nvPr>
            <p:ph type="pic" sz="quarter" idx="22" hasCustomPrompt="1"/>
          </p:nvPr>
        </p:nvSpPr>
        <p:spPr>
          <a:xfrm>
            <a:off x="0" y="1857124"/>
            <a:ext cx="1625600" cy="1521134"/>
          </a:xfrm>
          <a:prstGeom prst="rect">
            <a:avLst/>
          </a:prstGeom>
        </p:spPr>
        <p:txBody>
          <a:bodyPr/>
          <a:lstStyle>
            <a:lvl1pPr>
              <a:defRPr/>
            </a:lvl1pPr>
          </a:lstStyle>
          <a:p>
            <a:r>
              <a:rPr lang="id-ID" dirty="0"/>
              <a:t>Pict</a:t>
            </a:r>
          </a:p>
        </p:txBody>
      </p:sp>
      <p:sp>
        <p:nvSpPr>
          <p:cNvPr id="19" name="Picture Placeholder 7"/>
          <p:cNvSpPr>
            <a:spLocks noGrp="1"/>
          </p:cNvSpPr>
          <p:nvPr>
            <p:ph type="pic" sz="quarter" idx="23" hasCustomPrompt="1"/>
          </p:nvPr>
        </p:nvSpPr>
        <p:spPr>
          <a:xfrm>
            <a:off x="3321844" y="3443693"/>
            <a:ext cx="3251200" cy="1521134"/>
          </a:xfrm>
          <a:prstGeom prst="rect">
            <a:avLst/>
          </a:prstGeom>
        </p:spPr>
        <p:txBody>
          <a:bodyPr/>
          <a:lstStyle>
            <a:lvl1pPr>
              <a:defRPr/>
            </a:lvl1pPr>
          </a:lstStyle>
          <a:p>
            <a:r>
              <a:rPr lang="id-ID" dirty="0"/>
              <a:t>Pict</a:t>
            </a:r>
          </a:p>
        </p:txBody>
      </p:sp>
      <p:sp>
        <p:nvSpPr>
          <p:cNvPr id="20" name="Picture Placeholder 7"/>
          <p:cNvSpPr>
            <a:spLocks noGrp="1"/>
          </p:cNvSpPr>
          <p:nvPr>
            <p:ph type="pic" sz="quarter" idx="24" hasCustomPrompt="1"/>
          </p:nvPr>
        </p:nvSpPr>
        <p:spPr>
          <a:xfrm>
            <a:off x="0" y="3443693"/>
            <a:ext cx="3251200" cy="1521134"/>
          </a:xfrm>
          <a:prstGeom prst="rect">
            <a:avLst/>
          </a:prstGeom>
        </p:spPr>
        <p:txBody>
          <a:bodyPr/>
          <a:lstStyle>
            <a:lvl1pPr>
              <a:defRPr/>
            </a:lvl1pPr>
          </a:lstStyle>
          <a:p>
            <a:r>
              <a:rPr lang="id-ID" dirty="0"/>
              <a:t>Pict</a:t>
            </a:r>
          </a:p>
        </p:txBody>
      </p:sp>
      <p:sp>
        <p:nvSpPr>
          <p:cNvPr id="21" name="Picture Placeholder 7"/>
          <p:cNvSpPr>
            <a:spLocks noGrp="1"/>
          </p:cNvSpPr>
          <p:nvPr>
            <p:ph type="pic" sz="quarter" idx="25" hasCustomPrompt="1"/>
          </p:nvPr>
        </p:nvSpPr>
        <p:spPr>
          <a:xfrm>
            <a:off x="1696244" y="5026865"/>
            <a:ext cx="3251200" cy="1521134"/>
          </a:xfrm>
          <a:prstGeom prst="rect">
            <a:avLst/>
          </a:prstGeom>
        </p:spPr>
        <p:txBody>
          <a:bodyPr/>
          <a:lstStyle>
            <a:lvl1pPr>
              <a:defRPr/>
            </a:lvl1pPr>
          </a:lstStyle>
          <a:p>
            <a:r>
              <a:rPr lang="id-ID" dirty="0"/>
              <a:t>Pict</a:t>
            </a:r>
          </a:p>
        </p:txBody>
      </p:sp>
      <p:sp>
        <p:nvSpPr>
          <p:cNvPr id="22" name="Picture Placeholder 7"/>
          <p:cNvSpPr>
            <a:spLocks noGrp="1"/>
          </p:cNvSpPr>
          <p:nvPr>
            <p:ph type="pic" sz="quarter" idx="26" hasCustomPrompt="1"/>
          </p:nvPr>
        </p:nvSpPr>
        <p:spPr>
          <a:xfrm>
            <a:off x="0" y="5026865"/>
            <a:ext cx="1625600" cy="1521134"/>
          </a:xfrm>
          <a:prstGeom prst="rect">
            <a:avLst/>
          </a:prstGeom>
        </p:spPr>
        <p:txBody>
          <a:bodyPr/>
          <a:lstStyle>
            <a:lvl1pPr>
              <a:defRPr/>
            </a:lvl1pPr>
          </a:lstStyle>
          <a:p>
            <a:r>
              <a:rPr lang="id-ID" dirty="0"/>
              <a:t>Pict</a:t>
            </a:r>
          </a:p>
        </p:txBody>
      </p:sp>
    </p:spTree>
    <p:extLst>
      <p:ext uri="{BB962C8B-B14F-4D97-AF65-F5344CB8AC3E}">
        <p14:creationId xmlns:p14="http://schemas.microsoft.com/office/powerpoint/2010/main" val="413197867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22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14:bounceEnd="26000">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75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525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8"/>
                            </p:tgtEl>
                            <p:attrNameLst>
                              <p:attrName>style.visibility</p:attrName>
                            </p:attrNameLst>
                          </p:cBhvr>
                          <p:to>
                            <p:strVal val="visible"/>
                          </p:to>
                        </p:set>
                        <p:anim calcmode="lin" valueType="num" p14:bounceEnd="26000">
                          <p:cBhvr additive="base">
                            <p:cTn dur="500" fill="hold"/>
                            <p:tgtEl>
                              <p:spTgt spid="8"/>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5" grpId="0"/>
          <p:bldP spid="10" grpId="0"/>
          <p:bldP spid="11" grpId="0"/>
          <p:bldP spid="12" grpId="0"/>
          <p:bldP spid="17" grpId="0"/>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75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525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2"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5" grpId="0"/>
          <p:bldP spid="10" grpId="0"/>
          <p:bldP spid="11" grpId="0"/>
          <p:bldP spid="12" grpId="0"/>
          <p:bldP spid="17" grpId="0"/>
          <p:bldP spid="18" grpId="0"/>
          <p:bldP spid="19" grpId="0"/>
          <p:bldP spid="20" grpId="0"/>
          <p:bldP spid="21" grpId="0"/>
          <p:bldP spid="22" grpId="0"/>
        </p:bld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0" y="0"/>
            <a:ext cx="12192000" cy="2220686"/>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 name="Picture Placeholder 5"/>
          <p:cNvSpPr>
            <a:spLocks noGrp="1"/>
          </p:cNvSpPr>
          <p:nvPr>
            <p:ph type="pic" sz="quarter" idx="15"/>
          </p:nvPr>
        </p:nvSpPr>
        <p:spPr>
          <a:xfrm>
            <a:off x="4899213" y="2220686"/>
            <a:ext cx="2449607" cy="231289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 name="Picture Placeholder 5"/>
          <p:cNvSpPr>
            <a:spLocks noGrp="1"/>
          </p:cNvSpPr>
          <p:nvPr>
            <p:ph type="pic" sz="quarter" idx="16"/>
          </p:nvPr>
        </p:nvSpPr>
        <p:spPr>
          <a:xfrm>
            <a:off x="2393577" y="2220686"/>
            <a:ext cx="2505635" cy="231289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6" name="Picture Placeholder 5"/>
          <p:cNvSpPr>
            <a:spLocks noGrp="1"/>
          </p:cNvSpPr>
          <p:nvPr>
            <p:ph type="pic" sz="quarter" idx="17"/>
          </p:nvPr>
        </p:nvSpPr>
        <p:spPr>
          <a:xfrm>
            <a:off x="1" y="2220686"/>
            <a:ext cx="2393577" cy="231289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7" name="Picture Placeholder 5"/>
          <p:cNvSpPr>
            <a:spLocks noGrp="1"/>
          </p:cNvSpPr>
          <p:nvPr>
            <p:ph type="pic" sz="quarter" idx="18"/>
          </p:nvPr>
        </p:nvSpPr>
        <p:spPr>
          <a:xfrm>
            <a:off x="9742397" y="2220686"/>
            <a:ext cx="2449604" cy="231289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8" name="Picture Placeholder 5"/>
          <p:cNvSpPr>
            <a:spLocks noGrp="1"/>
          </p:cNvSpPr>
          <p:nvPr>
            <p:ph type="pic" sz="quarter" idx="19"/>
          </p:nvPr>
        </p:nvSpPr>
        <p:spPr>
          <a:xfrm>
            <a:off x="7348820" y="2220686"/>
            <a:ext cx="2393577" cy="2312894"/>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9807205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324761" y="323850"/>
            <a:ext cx="7867649" cy="6057900"/>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txBody>
          <a:bodyPr wrap="square">
            <a:noAutofit/>
          </a:bodyPr>
          <a:lstStyle/>
          <a:p>
            <a:endParaRPr lang="id-ID"/>
          </a:p>
        </p:txBody>
      </p:sp>
    </p:spTree>
    <p:extLst>
      <p:ext uri="{BB962C8B-B14F-4D97-AF65-F5344CB8AC3E}">
        <p14:creationId xmlns:p14="http://schemas.microsoft.com/office/powerpoint/2010/main" val="29957411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38600" y="2324100"/>
            <a:ext cx="4133851" cy="45339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0" name="Picture Placeholder 5"/>
          <p:cNvSpPr>
            <a:spLocks noGrp="1"/>
          </p:cNvSpPr>
          <p:nvPr>
            <p:ph type="pic" sz="quarter" idx="18"/>
          </p:nvPr>
        </p:nvSpPr>
        <p:spPr>
          <a:xfrm>
            <a:off x="1" y="1295400"/>
            <a:ext cx="3867151" cy="55626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1" name="Picture Placeholder 5"/>
          <p:cNvSpPr>
            <a:spLocks noGrp="1"/>
          </p:cNvSpPr>
          <p:nvPr>
            <p:ph type="pic" sz="quarter" idx="19"/>
          </p:nvPr>
        </p:nvSpPr>
        <p:spPr>
          <a:xfrm>
            <a:off x="8343901" y="1295400"/>
            <a:ext cx="3867151" cy="55626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10590425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25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0" y="-1"/>
            <a:ext cx="12192000" cy="480422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4341882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Picture Placeholder 5"/>
          <p:cNvSpPr>
            <a:spLocks noGrp="1"/>
          </p:cNvSpPr>
          <p:nvPr>
            <p:ph type="pic" sz="quarter" idx="19"/>
          </p:nvPr>
        </p:nvSpPr>
        <p:spPr>
          <a:xfrm>
            <a:off x="3962401" y="1973944"/>
            <a:ext cx="8248651" cy="4884057"/>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 name="Title 5"/>
          <p:cNvSpPr>
            <a:spLocks noGrp="1"/>
          </p:cNvSpPr>
          <p:nvPr>
            <p:ph type="title" hasCustomPrompt="1"/>
          </p:nvPr>
        </p:nvSpPr>
        <p:spPr>
          <a:xfrm>
            <a:off x="1538517" y="848577"/>
            <a:ext cx="9158513" cy="747137"/>
          </a:xfrm>
          <a:prstGeom prst="rect">
            <a:avLst/>
          </a:prstGeom>
        </p:spPr>
        <p:txBody>
          <a:bodyPr/>
          <a:lstStyle>
            <a:lvl1pPr algn="ctr">
              <a:defRPr sz="4400" b="0" strike="noStrike" spc="300" baseline="0">
                <a:latin typeface="+mj-lt"/>
                <a:ea typeface="Roboto Condensed" panose="02000000000000000000" pitchFamily="2" charset="0"/>
              </a:defRPr>
            </a:lvl1pPr>
          </a:lstStyle>
          <a:p>
            <a:r>
              <a:rPr lang="id-ID" dirty="0"/>
              <a:t>INSERT TEXT</a:t>
            </a:r>
          </a:p>
        </p:txBody>
      </p:sp>
      <p:sp>
        <p:nvSpPr>
          <p:cNvPr id="9" name="Text Placeholder 3"/>
          <p:cNvSpPr>
            <a:spLocks noGrp="1"/>
          </p:cNvSpPr>
          <p:nvPr>
            <p:ph type="body" sz="quarter" idx="11" hasCustomPrompt="1"/>
          </p:nvPr>
        </p:nvSpPr>
        <p:spPr>
          <a:xfrm>
            <a:off x="1538516" y="607456"/>
            <a:ext cx="9158513" cy="241121"/>
          </a:xfrm>
          <a:prstGeom prst="rect">
            <a:avLst/>
          </a:prstGeom>
        </p:spPr>
        <p:txBody>
          <a:bodyPr/>
          <a:lstStyle>
            <a:lvl1pPr marL="0" indent="0" algn="ctr">
              <a:buNone/>
              <a:defRPr sz="1400" b="0" spc="300">
                <a:solidFill>
                  <a:schemeClr val="bg1">
                    <a:lumMod val="75000"/>
                  </a:schemeClr>
                </a:solidFill>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73997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 y="4"/>
            <a:ext cx="12191999" cy="6857999"/>
          </a:xfrm>
          <a:custGeom>
            <a:avLst/>
            <a:gdLst>
              <a:gd name="connsiteX0" fmla="*/ 12191998 w 12191998"/>
              <a:gd name="connsiteY0" fmla="*/ 0 h 6857999"/>
              <a:gd name="connsiteX1" fmla="*/ 12191998 w 12191998"/>
              <a:gd name="connsiteY1" fmla="*/ 6857999 h 6857999"/>
              <a:gd name="connsiteX2" fmla="*/ 0 w 12191998"/>
              <a:gd name="connsiteY2" fmla="*/ 6857999 h 6857999"/>
            </a:gdLst>
            <a:ahLst/>
            <a:cxnLst>
              <a:cxn ang="0">
                <a:pos x="connsiteX0" y="connsiteY0"/>
              </a:cxn>
              <a:cxn ang="0">
                <a:pos x="connsiteX1" y="connsiteY1"/>
              </a:cxn>
              <a:cxn ang="0">
                <a:pos x="connsiteX2" y="connsiteY2"/>
              </a:cxn>
            </a:cxnLst>
            <a:rect l="l" t="t" r="r" b="b"/>
            <a:pathLst>
              <a:path w="12191998" h="6857999">
                <a:moveTo>
                  <a:pt x="12191998" y="0"/>
                </a:moveTo>
                <a:lnTo>
                  <a:pt x="12191998" y="6857999"/>
                </a:lnTo>
                <a:lnTo>
                  <a:pt x="0" y="6857999"/>
                </a:lnTo>
                <a:close/>
              </a:path>
            </a:pathLst>
          </a:custGeom>
        </p:spPr>
        <p:txBody>
          <a:bodyPr wrap="square">
            <a:noAutofit/>
          </a:bodyPr>
          <a:lstStyle/>
          <a:p>
            <a:endParaRPr lang="id-ID"/>
          </a:p>
        </p:txBody>
      </p:sp>
    </p:spTree>
    <p:extLst>
      <p:ext uri="{BB962C8B-B14F-4D97-AF65-F5344CB8AC3E}">
        <p14:creationId xmlns:p14="http://schemas.microsoft.com/office/powerpoint/2010/main" val="3967247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2"/>
          <p:cNvSpPr>
            <a:spLocks noGrp="1"/>
          </p:cNvSpPr>
          <p:nvPr>
            <p:ph type="pic" sz="quarter" idx="13"/>
          </p:nvPr>
        </p:nvSpPr>
        <p:spPr>
          <a:xfrm>
            <a:off x="-914401" y="1486514"/>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4" name="Picture Placeholder 13"/>
          <p:cNvSpPr>
            <a:spLocks noGrp="1"/>
          </p:cNvSpPr>
          <p:nvPr>
            <p:ph type="pic" sz="quarter" idx="14"/>
          </p:nvPr>
        </p:nvSpPr>
        <p:spPr>
          <a:xfrm>
            <a:off x="1043003" y="-47716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dirty="0"/>
          </a:p>
        </p:txBody>
      </p:sp>
      <p:sp>
        <p:nvSpPr>
          <p:cNvPr id="5" name="Picture Placeholder 14"/>
          <p:cNvSpPr>
            <a:spLocks noGrp="1"/>
          </p:cNvSpPr>
          <p:nvPr>
            <p:ph type="pic" sz="quarter" idx="15"/>
          </p:nvPr>
        </p:nvSpPr>
        <p:spPr>
          <a:xfrm>
            <a:off x="1065093" y="3450193"/>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dirty="0"/>
          </a:p>
        </p:txBody>
      </p:sp>
      <p:sp>
        <p:nvSpPr>
          <p:cNvPr id="6" name="Title 5"/>
          <p:cNvSpPr>
            <a:spLocks noGrp="1"/>
          </p:cNvSpPr>
          <p:nvPr>
            <p:ph type="title" hasCustomPrompt="1"/>
          </p:nvPr>
        </p:nvSpPr>
        <p:spPr>
          <a:xfrm>
            <a:off x="5660572" y="1313034"/>
            <a:ext cx="476068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7" name="Text Placeholder 3"/>
          <p:cNvSpPr>
            <a:spLocks noGrp="1"/>
          </p:cNvSpPr>
          <p:nvPr>
            <p:ph type="body" sz="quarter" idx="11" hasCustomPrompt="1"/>
          </p:nvPr>
        </p:nvSpPr>
        <p:spPr>
          <a:xfrm>
            <a:off x="5660572" y="1948355"/>
            <a:ext cx="476068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383416405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25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750"/>
                                </p:stCondLst>
                                <p:childTnLst>
                                  <p:par>
                                    <p:cTn id="17" presetID="2" presetClass="entr" presetSubtype="2" fill="hold" grpId="0" nodeType="afterEffect" p14:presetBounceEnd="22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22000">
                                          <p:cBhvr additive="base">
                                            <p:cTn id="19" dur="500" fill="hold"/>
                                            <p:tgtEl>
                                              <p:spTgt spid="6"/>
                                            </p:tgtEl>
                                            <p:attrNameLst>
                                              <p:attrName>ppt_x</p:attrName>
                                            </p:attrNameLst>
                                          </p:cBhvr>
                                          <p:tavLst>
                                            <p:tav tm="0">
                                              <p:val>
                                                <p:strVal val="1+#ppt_w/2"/>
                                              </p:val>
                                            </p:tav>
                                            <p:tav tm="100000">
                                              <p:val>
                                                <p:strVal val="#ppt_x"/>
                                              </p:val>
                                            </p:tav>
                                          </p:tavLst>
                                        </p:anim>
                                        <p:anim calcmode="lin" valueType="num" p14:bounceEnd="22000">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26000">
                                      <p:stCondLst>
                                        <p:cond delay="25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14:bounceEnd="26000">
                                          <p:cBhvr additive="base">
                                            <p:cTn id="23" dur="500" fill="hold"/>
                                            <p:tgtEl>
                                              <p:spTgt spid="7">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7"/>
                            </p:tgtEl>
                            <p:attrNameLst>
                              <p:attrName>style.visibility</p:attrName>
                            </p:attrNameLst>
                          </p:cBhvr>
                          <p:to>
                            <p:strVal val="visible"/>
                          </p:to>
                        </p:set>
                        <p:anim calcmode="lin" valueType="num" p14:bounceEnd="26000">
                          <p:cBhvr additive="base">
                            <p:cTn dur="500" fill="hold"/>
                            <p:tgtEl>
                              <p:spTgt spid="7"/>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25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750"/>
                                </p:stCondLst>
                                <p:childTnLst>
                                  <p:par>
                                    <p:cTn id="17" presetID="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5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build="p">
            <p:tmplLst>
              <p:tmpl lvl="1">
                <p:tnLst>
                  <p:par>
                    <p:cTn presetID="2" presetClass="entr" presetSubtype="2"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733551" y="0"/>
            <a:ext cx="3619500" cy="6858000"/>
          </a:xfrm>
          <a:prstGeom prst="rect">
            <a:avLst/>
          </a:prstGeom>
        </p:spPr>
        <p:txBody>
          <a:bodyPr/>
          <a:lstStyle/>
          <a:p>
            <a:endParaRPr lang="id-ID"/>
          </a:p>
        </p:txBody>
      </p:sp>
      <p:sp>
        <p:nvSpPr>
          <p:cNvPr id="6" name="Title 5"/>
          <p:cNvSpPr>
            <a:spLocks noGrp="1"/>
          </p:cNvSpPr>
          <p:nvPr>
            <p:ph type="title" hasCustomPrompt="1"/>
          </p:nvPr>
        </p:nvSpPr>
        <p:spPr>
          <a:xfrm>
            <a:off x="5686426" y="1907537"/>
            <a:ext cx="476068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7" name="Text Placeholder 3"/>
          <p:cNvSpPr>
            <a:spLocks noGrp="1"/>
          </p:cNvSpPr>
          <p:nvPr>
            <p:ph type="body" sz="quarter" idx="18" hasCustomPrompt="1"/>
          </p:nvPr>
        </p:nvSpPr>
        <p:spPr>
          <a:xfrm>
            <a:off x="5686426" y="2542858"/>
            <a:ext cx="4760687"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pic>
        <p:nvPicPr>
          <p:cNvPr id="3" name="Picture Placeholder 3">
            <a:extLst>
              <a:ext uri="{FF2B5EF4-FFF2-40B4-BE49-F238E27FC236}">
                <a16:creationId xmlns:a16="http://schemas.microsoft.com/office/drawing/2014/main" id="{4A0FA628-ECAA-C314-DD61-EA05DBB6246B}"/>
              </a:ext>
            </a:extLst>
          </p:cNvPr>
          <p:cNvPicPr>
            <a:picLocks noChangeAspect="1"/>
          </p:cNvPicPr>
          <p:nvPr userDrawn="1"/>
        </p:nvPicPr>
        <p:blipFill>
          <a:blip r:embed="rId2">
            <a:extLst>
              <a:ext uri="{28A0092B-C50C-407E-A947-70E740481C1C}">
                <a14:useLocalDpi xmlns:a14="http://schemas.microsoft.com/office/drawing/2010/main" val="0"/>
              </a:ext>
            </a:extLst>
          </a:blip>
          <a:srcRect l="34896" r="34896"/>
          <a:stretch/>
        </p:blipFill>
        <p:spPr>
          <a:xfrm>
            <a:off x="1255797" y="0"/>
            <a:ext cx="2404935" cy="6858000"/>
          </a:xfrm>
          <a:prstGeom prst="rect">
            <a:avLst/>
          </a:prstGeom>
          <a:solidFill>
            <a:schemeClr val="bg1">
              <a:lumMod val="95000"/>
            </a:schemeClr>
          </a:solidFill>
        </p:spPr>
      </p:pic>
    </p:spTree>
    <p:extLst>
      <p:ext uri="{BB962C8B-B14F-4D97-AF65-F5344CB8AC3E}">
        <p14:creationId xmlns:p14="http://schemas.microsoft.com/office/powerpoint/2010/main" val="220128301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2" fill="hold" grpId="0" nodeType="afterEffect" p14:presetBounceEnd="2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22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22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26000">
                                      <p:stCondLst>
                                        <p:cond delay="25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14:bounceEnd="26000">
                                          <p:cBhvr additive="base">
                                            <p:cTn id="15" dur="500" fill="hold"/>
                                            <p:tgtEl>
                                              <p:spTgt spid="7">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7"/>
                            </p:tgtEl>
                            <p:attrNameLst>
                              <p:attrName>style.visibility</p:attrName>
                            </p:attrNameLst>
                          </p:cBhvr>
                          <p:to>
                            <p:strVal val="visible"/>
                          </p:to>
                        </p:set>
                        <p:anim calcmode="lin" valueType="num" p14:bounceEnd="26000">
                          <p:cBhvr additive="base">
                            <p:cTn dur="500" fill="hold"/>
                            <p:tgtEl>
                              <p:spTgt spid="7"/>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tmplLst>
              <p:tmpl lvl="1">
                <p:tnLst>
                  <p:par>
                    <p:cTn presetID="2" presetClass="entr" presetSubtype="2"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36"/>
          <p:cNvSpPr>
            <a:spLocks noGrp="1"/>
          </p:cNvSpPr>
          <p:nvPr>
            <p:ph type="pic" sz="quarter" idx="10"/>
          </p:nvPr>
        </p:nvSpPr>
        <p:spPr>
          <a:xfrm>
            <a:off x="266705" y="279400"/>
            <a:ext cx="11668849" cy="6286500"/>
          </a:xfrm>
          <a:custGeom>
            <a:avLst/>
            <a:gdLst>
              <a:gd name="connsiteX0" fmla="*/ 3215458 w 11668849"/>
              <a:gd name="connsiteY0" fmla="*/ 3181336 h 6286500"/>
              <a:gd name="connsiteX1" fmla="*/ 5791290 w 11668849"/>
              <a:gd name="connsiteY1" fmla="*/ 3181336 h 6286500"/>
              <a:gd name="connsiteX2" fmla="*/ 5791290 w 11668849"/>
              <a:gd name="connsiteY2" fmla="*/ 6286500 h 6286500"/>
              <a:gd name="connsiteX3" fmla="*/ 3215458 w 11668849"/>
              <a:gd name="connsiteY3" fmla="*/ 6286500 h 6286500"/>
              <a:gd name="connsiteX4" fmla="*/ 0 w 11668849"/>
              <a:gd name="connsiteY4" fmla="*/ 3181336 h 6286500"/>
              <a:gd name="connsiteX5" fmla="*/ 3084603 w 11668849"/>
              <a:gd name="connsiteY5" fmla="*/ 3181336 h 6286500"/>
              <a:gd name="connsiteX6" fmla="*/ 3084603 w 11668849"/>
              <a:gd name="connsiteY6" fmla="*/ 6286500 h 6286500"/>
              <a:gd name="connsiteX7" fmla="*/ 0 w 11668849"/>
              <a:gd name="connsiteY7" fmla="*/ 6286500 h 6286500"/>
              <a:gd name="connsiteX8" fmla="*/ 7585526 w 11668849"/>
              <a:gd name="connsiteY8" fmla="*/ 3178175 h 6286500"/>
              <a:gd name="connsiteX9" fmla="*/ 10938326 w 11668849"/>
              <a:gd name="connsiteY9" fmla="*/ 3178175 h 6286500"/>
              <a:gd name="connsiteX10" fmla="*/ 10938326 w 11668849"/>
              <a:gd name="connsiteY10" fmla="*/ 3181336 h 6286500"/>
              <a:gd name="connsiteX11" fmla="*/ 11668849 w 11668849"/>
              <a:gd name="connsiteY11" fmla="*/ 3181336 h 6286500"/>
              <a:gd name="connsiteX12" fmla="*/ 11668849 w 11668849"/>
              <a:gd name="connsiteY12" fmla="*/ 6286500 h 6286500"/>
              <a:gd name="connsiteX13" fmla="*/ 8608331 w 11668849"/>
              <a:gd name="connsiteY13" fmla="*/ 6286500 h 6286500"/>
              <a:gd name="connsiteX14" fmla="*/ 8608331 w 11668849"/>
              <a:gd name="connsiteY14" fmla="*/ 6281057 h 6286500"/>
              <a:gd name="connsiteX15" fmla="*/ 8477476 w 11668849"/>
              <a:gd name="connsiteY15" fmla="*/ 6281057 h 6286500"/>
              <a:gd name="connsiteX16" fmla="*/ 8477476 w 11668849"/>
              <a:gd name="connsiteY16" fmla="*/ 6286500 h 6286500"/>
              <a:gd name="connsiteX17" fmla="*/ 5901644 w 11668849"/>
              <a:gd name="connsiteY17" fmla="*/ 6286500 h 6286500"/>
              <a:gd name="connsiteX18" fmla="*/ 5901644 w 11668849"/>
              <a:gd name="connsiteY18" fmla="*/ 3181336 h 6286500"/>
              <a:gd name="connsiteX19" fmla="*/ 7585526 w 11668849"/>
              <a:gd name="connsiteY19" fmla="*/ 3181336 h 6286500"/>
              <a:gd name="connsiteX20" fmla="*/ 3205208 w 11668849"/>
              <a:gd name="connsiteY20" fmla="*/ 1 h 6286500"/>
              <a:gd name="connsiteX21" fmla="*/ 5781039 w 11668849"/>
              <a:gd name="connsiteY21" fmla="*/ 1 h 6286500"/>
              <a:gd name="connsiteX22" fmla="*/ 5781039 w 11668849"/>
              <a:gd name="connsiteY22" fmla="*/ 3048397 h 6286500"/>
              <a:gd name="connsiteX23" fmla="*/ 3205208 w 11668849"/>
              <a:gd name="connsiteY23" fmla="*/ 3048397 h 6286500"/>
              <a:gd name="connsiteX24" fmla="*/ 0 w 11668849"/>
              <a:gd name="connsiteY24" fmla="*/ 1 h 6286500"/>
              <a:gd name="connsiteX25" fmla="*/ 3084603 w 11668849"/>
              <a:gd name="connsiteY25" fmla="*/ 1 h 6286500"/>
              <a:gd name="connsiteX26" fmla="*/ 3084603 w 11668849"/>
              <a:gd name="connsiteY26" fmla="*/ 3048397 h 6286500"/>
              <a:gd name="connsiteX27" fmla="*/ 0 w 11668849"/>
              <a:gd name="connsiteY27" fmla="*/ 3048397 h 6286500"/>
              <a:gd name="connsiteX28" fmla="*/ 8598081 w 11668849"/>
              <a:gd name="connsiteY28" fmla="*/ 0 h 6286500"/>
              <a:gd name="connsiteX29" fmla="*/ 11658599 w 11668849"/>
              <a:gd name="connsiteY29" fmla="*/ 0 h 6286500"/>
              <a:gd name="connsiteX30" fmla="*/ 11658599 w 11668849"/>
              <a:gd name="connsiteY30" fmla="*/ 3048397 h 6286500"/>
              <a:gd name="connsiteX31" fmla="*/ 8598081 w 11668849"/>
              <a:gd name="connsiteY31" fmla="*/ 3048397 h 6286500"/>
              <a:gd name="connsiteX32" fmla="*/ 5901644 w 11668849"/>
              <a:gd name="connsiteY32" fmla="*/ 0 h 6286500"/>
              <a:gd name="connsiteX33" fmla="*/ 8477476 w 11668849"/>
              <a:gd name="connsiteY33" fmla="*/ 0 h 6286500"/>
              <a:gd name="connsiteX34" fmla="*/ 8477476 w 11668849"/>
              <a:gd name="connsiteY34" fmla="*/ 3048397 h 6286500"/>
              <a:gd name="connsiteX35" fmla="*/ 5901644 w 11668849"/>
              <a:gd name="connsiteY35" fmla="*/ 3048397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68849" h="6286500">
                <a:moveTo>
                  <a:pt x="3215458" y="3181336"/>
                </a:moveTo>
                <a:lnTo>
                  <a:pt x="5791290" y="3181336"/>
                </a:lnTo>
                <a:lnTo>
                  <a:pt x="5791290" y="6286500"/>
                </a:lnTo>
                <a:lnTo>
                  <a:pt x="3215458" y="6286500"/>
                </a:lnTo>
                <a:close/>
                <a:moveTo>
                  <a:pt x="0" y="3181336"/>
                </a:moveTo>
                <a:lnTo>
                  <a:pt x="3084603" y="3181336"/>
                </a:lnTo>
                <a:lnTo>
                  <a:pt x="3084603" y="6286500"/>
                </a:lnTo>
                <a:lnTo>
                  <a:pt x="0" y="6286500"/>
                </a:lnTo>
                <a:close/>
                <a:moveTo>
                  <a:pt x="7585526" y="3178175"/>
                </a:moveTo>
                <a:lnTo>
                  <a:pt x="10938326" y="3178175"/>
                </a:lnTo>
                <a:lnTo>
                  <a:pt x="10938326" y="3181336"/>
                </a:lnTo>
                <a:lnTo>
                  <a:pt x="11668849" y="3181336"/>
                </a:lnTo>
                <a:lnTo>
                  <a:pt x="11668849" y="6286500"/>
                </a:lnTo>
                <a:lnTo>
                  <a:pt x="8608331" y="6286500"/>
                </a:lnTo>
                <a:lnTo>
                  <a:pt x="8608331" y="6281057"/>
                </a:lnTo>
                <a:lnTo>
                  <a:pt x="8477476" y="6281057"/>
                </a:lnTo>
                <a:lnTo>
                  <a:pt x="8477476" y="6286500"/>
                </a:lnTo>
                <a:lnTo>
                  <a:pt x="5901644" y="6286500"/>
                </a:lnTo>
                <a:lnTo>
                  <a:pt x="5901644" y="3181336"/>
                </a:lnTo>
                <a:lnTo>
                  <a:pt x="7585526" y="3181336"/>
                </a:lnTo>
                <a:close/>
                <a:moveTo>
                  <a:pt x="3205208" y="1"/>
                </a:moveTo>
                <a:lnTo>
                  <a:pt x="5781039" y="1"/>
                </a:lnTo>
                <a:lnTo>
                  <a:pt x="5781039" y="3048397"/>
                </a:lnTo>
                <a:lnTo>
                  <a:pt x="3205208" y="3048397"/>
                </a:lnTo>
                <a:close/>
                <a:moveTo>
                  <a:pt x="0" y="1"/>
                </a:moveTo>
                <a:lnTo>
                  <a:pt x="3084603" y="1"/>
                </a:lnTo>
                <a:lnTo>
                  <a:pt x="3084603" y="3048397"/>
                </a:lnTo>
                <a:lnTo>
                  <a:pt x="0" y="3048397"/>
                </a:lnTo>
                <a:close/>
                <a:moveTo>
                  <a:pt x="8598081" y="0"/>
                </a:moveTo>
                <a:lnTo>
                  <a:pt x="11658599" y="0"/>
                </a:lnTo>
                <a:lnTo>
                  <a:pt x="11658599" y="3048397"/>
                </a:lnTo>
                <a:lnTo>
                  <a:pt x="8598081" y="3048397"/>
                </a:lnTo>
                <a:close/>
                <a:moveTo>
                  <a:pt x="5901644" y="0"/>
                </a:moveTo>
                <a:lnTo>
                  <a:pt x="8477476" y="0"/>
                </a:lnTo>
                <a:lnTo>
                  <a:pt x="8477476" y="3048397"/>
                </a:lnTo>
                <a:lnTo>
                  <a:pt x="5901644" y="3048397"/>
                </a:lnTo>
                <a:close/>
              </a:path>
            </a:pathLst>
          </a:custGeom>
        </p:spPr>
        <p:txBody>
          <a:bodyPr wrap="square">
            <a:noAutofit/>
          </a:bodyPr>
          <a:lstStyle/>
          <a:p>
            <a:endParaRPr lang="id-ID"/>
          </a:p>
        </p:txBody>
      </p:sp>
    </p:spTree>
    <p:extLst>
      <p:ext uri="{BB962C8B-B14F-4D97-AF65-F5344CB8AC3E}">
        <p14:creationId xmlns:p14="http://schemas.microsoft.com/office/powerpoint/2010/main" val="12239114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91EAE-F30B-42C5-AE07-A70C0E5BF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3578"/>
            <a:ext cx="5840194" cy="5840194"/>
          </a:xfrm>
          <a:prstGeom prst="rect">
            <a:avLst/>
          </a:prstGeom>
        </p:spPr>
      </p:pic>
      <p:sp>
        <p:nvSpPr>
          <p:cNvPr id="8" name="Picture Placeholder 7"/>
          <p:cNvSpPr>
            <a:spLocks noGrp="1"/>
          </p:cNvSpPr>
          <p:nvPr>
            <p:ph type="pic" sz="quarter" idx="10"/>
          </p:nvPr>
        </p:nvSpPr>
        <p:spPr>
          <a:xfrm>
            <a:off x="2014985" y="1686163"/>
            <a:ext cx="3053005" cy="3541486"/>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p:spPr>
        <p:txBody>
          <a:bodyPr wrap="square">
            <a:noAutofit/>
          </a:bodyPr>
          <a:lstStyle/>
          <a:p>
            <a:endParaRPr lang="id-ID"/>
          </a:p>
        </p:txBody>
      </p:sp>
      <p:sp>
        <p:nvSpPr>
          <p:cNvPr id="9" name="Title 5"/>
          <p:cNvSpPr>
            <a:spLocks noGrp="1"/>
          </p:cNvSpPr>
          <p:nvPr>
            <p:ph type="title" hasCustomPrompt="1"/>
          </p:nvPr>
        </p:nvSpPr>
        <p:spPr>
          <a:xfrm>
            <a:off x="5217828" y="2267189"/>
            <a:ext cx="4760687" cy="747137"/>
          </a:xfrm>
          <a:prstGeom prst="rect">
            <a:avLst/>
          </a:prstGeom>
        </p:spPr>
        <p:txBody>
          <a:bodyPr/>
          <a:lstStyle>
            <a:lvl1pPr algn="l">
              <a:defRPr sz="4000" b="1" spc="300" baseline="0">
                <a:solidFill>
                  <a:schemeClr val="tx1">
                    <a:lumMod val="85000"/>
                    <a:lumOff val="1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10" name="Text Placeholder 3"/>
          <p:cNvSpPr>
            <a:spLocks noGrp="1"/>
          </p:cNvSpPr>
          <p:nvPr>
            <p:ph type="body" sz="quarter" idx="11" hasCustomPrompt="1"/>
          </p:nvPr>
        </p:nvSpPr>
        <p:spPr>
          <a:xfrm>
            <a:off x="5217828" y="2753068"/>
            <a:ext cx="4760687" cy="512647"/>
          </a:xfrm>
          <a:prstGeom prst="rect">
            <a:avLst/>
          </a:prstGeom>
        </p:spPr>
        <p:txBody>
          <a:bodyPr/>
          <a:lstStyle>
            <a:lvl1pPr marL="0" indent="0">
              <a:buNone/>
              <a:defRPr sz="3600" b="1" spc="300">
                <a:latin typeface="+mj-lt"/>
                <a:ea typeface="Roboto Condensed" panose="02000000000000000000" pitchFamily="2" charset="0"/>
              </a:defRPr>
            </a:lvl1pPr>
          </a:lstStyle>
          <a:p>
            <a:pPr lvl="0"/>
            <a:r>
              <a:rPr lang="id-ID" dirty="0"/>
              <a:t>TEXT HERE</a:t>
            </a:r>
          </a:p>
        </p:txBody>
      </p:sp>
      <p:pic>
        <p:nvPicPr>
          <p:cNvPr id="2" name="Picture Placeholder 5" descr="A pattern of geometric shapes&#10;&#10;Description automatically generated">
            <a:extLst>
              <a:ext uri="{FF2B5EF4-FFF2-40B4-BE49-F238E27FC236}">
                <a16:creationId xmlns:a16="http://schemas.microsoft.com/office/drawing/2014/main" id="{8B8561E6-5F0D-FE2B-98EC-FE9E780C53EC}"/>
              </a:ext>
            </a:extLst>
          </p:cNvPr>
          <p:cNvPicPr>
            <a:picLocks noChangeAspect="1"/>
          </p:cNvPicPr>
          <p:nvPr userDrawn="1"/>
        </p:nvPicPr>
        <p:blipFill>
          <a:blip r:embed="rId3">
            <a:extLst>
              <a:ext uri="{28A0092B-C50C-407E-A947-70E740481C1C}">
                <a14:useLocalDpi xmlns:a14="http://schemas.microsoft.com/office/drawing/2010/main" val="0"/>
              </a:ext>
            </a:extLst>
          </a:blip>
          <a:srcRect l="6903" r="6903"/>
          <a:stretch>
            <a:fillRect/>
          </a:stretch>
        </p:blipFill>
        <p:spPr>
          <a:xfrm>
            <a:off x="2014984" y="1686163"/>
            <a:ext cx="3053005" cy="3541486"/>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p:spPr>
      </p:pic>
    </p:spTree>
    <p:extLst>
      <p:ext uri="{BB962C8B-B14F-4D97-AF65-F5344CB8AC3E}">
        <p14:creationId xmlns:p14="http://schemas.microsoft.com/office/powerpoint/2010/main" val="255492756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22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22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22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26000">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14:bounceEnd="26000">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14:bounceEnd="26000">
                          <p:cBhvr additive="base">
                            <p:cTn dur="500" fill="hold"/>
                            <p:tgtEl>
                              <p:spTgt spid="10"/>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29446" y="2"/>
            <a:ext cx="9138511" cy="6858001"/>
          </a:xfrm>
          <a:custGeom>
            <a:avLst/>
            <a:gdLst>
              <a:gd name="connsiteX0" fmla="*/ 9138510 w 9138510"/>
              <a:gd name="connsiteY0" fmla="*/ 0 h 6858001"/>
              <a:gd name="connsiteX1" fmla="*/ 2280510 w 9138510"/>
              <a:gd name="connsiteY1" fmla="*/ 6858001 h 6858001"/>
              <a:gd name="connsiteX2" fmla="*/ 1 w 9138510"/>
              <a:gd name="connsiteY2" fmla="*/ 6858001 h 6858001"/>
              <a:gd name="connsiteX3" fmla="*/ 0 w 9138510"/>
              <a:gd name="connsiteY3" fmla="*/ 5959502 h 6858001"/>
              <a:gd name="connsiteX4" fmla="*/ 5959502 w 9138510"/>
              <a:gd name="connsiteY4" fmla="*/ 1 h 6858001"/>
              <a:gd name="connsiteX5" fmla="*/ 2360880 w 9138510"/>
              <a:gd name="connsiteY5" fmla="*/ 0 h 6858001"/>
              <a:gd name="connsiteX6" fmla="*/ 5539889 w 9138510"/>
              <a:gd name="connsiteY6" fmla="*/ 0 h 6858001"/>
              <a:gd name="connsiteX7" fmla="*/ 0 w 9138510"/>
              <a:gd name="connsiteY7" fmla="*/ 5539888 h 6858001"/>
              <a:gd name="connsiteX8" fmla="*/ 1 w 9138510"/>
              <a:gd name="connsiteY8" fmla="*/ 2360878 h 6858001"/>
              <a:gd name="connsiteX9" fmla="*/ 1931449 w 9138510"/>
              <a:gd name="connsiteY9" fmla="*/ 0 h 6858001"/>
              <a:gd name="connsiteX10" fmla="*/ 1 w 9138510"/>
              <a:gd name="connsiteY10" fmla="*/ 1931450 h 6858001"/>
              <a:gd name="connsiteX11" fmla="*/ 1 w 9138510"/>
              <a:gd name="connsiteY1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8510" h="6858001">
                <a:moveTo>
                  <a:pt x="9138510" y="0"/>
                </a:moveTo>
                <a:lnTo>
                  <a:pt x="2280510" y="6858001"/>
                </a:lnTo>
                <a:lnTo>
                  <a:pt x="1" y="6858001"/>
                </a:lnTo>
                <a:lnTo>
                  <a:pt x="0" y="5959502"/>
                </a:lnTo>
                <a:lnTo>
                  <a:pt x="5959502" y="1"/>
                </a:lnTo>
                <a:close/>
                <a:moveTo>
                  <a:pt x="2360880" y="0"/>
                </a:moveTo>
                <a:lnTo>
                  <a:pt x="5539889" y="0"/>
                </a:lnTo>
                <a:lnTo>
                  <a:pt x="0" y="5539888"/>
                </a:lnTo>
                <a:lnTo>
                  <a:pt x="1" y="2360878"/>
                </a:lnTo>
                <a:close/>
                <a:moveTo>
                  <a:pt x="1931449" y="0"/>
                </a:moveTo>
                <a:lnTo>
                  <a:pt x="1" y="1931450"/>
                </a:lnTo>
                <a:lnTo>
                  <a:pt x="1" y="1"/>
                </a:lnTo>
                <a:close/>
              </a:path>
            </a:pathLst>
          </a:custGeom>
        </p:spPr>
        <p:txBody>
          <a:bodyPr wrap="square">
            <a:noAutofit/>
          </a:bodyPr>
          <a:lstStyle/>
          <a:p>
            <a:endParaRPr lang="id-ID"/>
          </a:p>
        </p:txBody>
      </p:sp>
    </p:spTree>
    <p:extLst>
      <p:ext uri="{BB962C8B-B14F-4D97-AF65-F5344CB8AC3E}">
        <p14:creationId xmlns:p14="http://schemas.microsoft.com/office/powerpoint/2010/main" val="2127726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592447" y="1696066"/>
            <a:ext cx="5896844" cy="3579251"/>
          </a:xfrm>
          <a:custGeom>
            <a:avLst/>
            <a:gdLst>
              <a:gd name="connsiteX0" fmla="*/ 4514056 w 6351587"/>
              <a:gd name="connsiteY0" fmla="*/ 14288 h 3019425"/>
              <a:gd name="connsiteX1" fmla="*/ 4514453 w 6351587"/>
              <a:gd name="connsiteY1" fmla="*/ 14288 h 3019425"/>
              <a:gd name="connsiteX2" fmla="*/ 4514850 w 6351587"/>
              <a:gd name="connsiteY2" fmla="*/ 14684 h 3019425"/>
              <a:gd name="connsiteX3" fmla="*/ 4515247 w 6351587"/>
              <a:gd name="connsiteY3" fmla="*/ 15478 h 3019425"/>
              <a:gd name="connsiteX4" fmla="*/ 4515247 w 6351587"/>
              <a:gd name="connsiteY4" fmla="*/ 15937 h 3019425"/>
              <a:gd name="connsiteX5" fmla="*/ 4513659 w 6351587"/>
              <a:gd name="connsiteY5" fmla="*/ 15875 h 3019425"/>
              <a:gd name="connsiteX6" fmla="*/ 4510881 w 6351587"/>
              <a:gd name="connsiteY6" fmla="*/ 22225 h 3019425"/>
              <a:gd name="connsiteX7" fmla="*/ 4510087 w 6351587"/>
              <a:gd name="connsiteY7" fmla="*/ 22622 h 3019425"/>
              <a:gd name="connsiteX8" fmla="*/ 4510881 w 6351587"/>
              <a:gd name="connsiteY8" fmla="*/ 20241 h 3019425"/>
              <a:gd name="connsiteX9" fmla="*/ 4512469 w 6351587"/>
              <a:gd name="connsiteY9" fmla="*/ 16669 h 3019425"/>
              <a:gd name="connsiteX10" fmla="*/ 4513262 w 6351587"/>
              <a:gd name="connsiteY10" fmla="*/ 15081 h 3019425"/>
              <a:gd name="connsiteX11" fmla="*/ 2724944 w 6351587"/>
              <a:gd name="connsiteY11" fmla="*/ 0 h 3019425"/>
              <a:gd name="connsiteX12" fmla="*/ 2726928 w 6351587"/>
              <a:gd name="connsiteY12" fmla="*/ 0 h 3019425"/>
              <a:gd name="connsiteX13" fmla="*/ 2732485 w 6351587"/>
              <a:gd name="connsiteY13" fmla="*/ 397 h 3019425"/>
              <a:gd name="connsiteX14" fmla="*/ 2742406 w 6351587"/>
              <a:gd name="connsiteY14" fmla="*/ 1191 h 3019425"/>
              <a:gd name="connsiteX15" fmla="*/ 2823766 w 6351587"/>
              <a:gd name="connsiteY15" fmla="*/ 4366 h 3019425"/>
              <a:gd name="connsiteX16" fmla="*/ 2834481 w 6351587"/>
              <a:gd name="connsiteY16" fmla="*/ 7541 h 3019425"/>
              <a:gd name="connsiteX17" fmla="*/ 2840434 w 6351587"/>
              <a:gd name="connsiteY17" fmla="*/ 8731 h 3019425"/>
              <a:gd name="connsiteX18" fmla="*/ 2842022 w 6351587"/>
              <a:gd name="connsiteY18" fmla="*/ 9128 h 3019425"/>
              <a:gd name="connsiteX19" fmla="*/ 2842419 w 6351587"/>
              <a:gd name="connsiteY19" fmla="*/ 9128 h 3019425"/>
              <a:gd name="connsiteX20" fmla="*/ 2841625 w 6351587"/>
              <a:gd name="connsiteY20" fmla="*/ 9525 h 3019425"/>
              <a:gd name="connsiteX21" fmla="*/ 2837656 w 6351587"/>
              <a:gd name="connsiteY21" fmla="*/ 11113 h 3019425"/>
              <a:gd name="connsiteX22" fmla="*/ 2831306 w 6351587"/>
              <a:gd name="connsiteY22" fmla="*/ 14288 h 3019425"/>
              <a:gd name="connsiteX23" fmla="*/ 2827337 w 6351587"/>
              <a:gd name="connsiteY23" fmla="*/ 16669 h 3019425"/>
              <a:gd name="connsiteX24" fmla="*/ 2823369 w 6351587"/>
              <a:gd name="connsiteY24" fmla="*/ 20241 h 3019425"/>
              <a:gd name="connsiteX25" fmla="*/ 2819003 w 6351587"/>
              <a:gd name="connsiteY25" fmla="*/ 24606 h 3019425"/>
              <a:gd name="connsiteX26" fmla="*/ 2814241 w 6351587"/>
              <a:gd name="connsiteY26" fmla="*/ 29766 h 3019425"/>
              <a:gd name="connsiteX27" fmla="*/ 2821384 w 6351587"/>
              <a:gd name="connsiteY27" fmla="*/ 30560 h 3019425"/>
              <a:gd name="connsiteX28" fmla="*/ 2828131 w 6351587"/>
              <a:gd name="connsiteY28" fmla="*/ 31750 h 3019425"/>
              <a:gd name="connsiteX29" fmla="*/ 2833687 w 6351587"/>
              <a:gd name="connsiteY29" fmla="*/ 32941 h 3019425"/>
              <a:gd name="connsiteX30" fmla="*/ 2839244 w 6351587"/>
              <a:gd name="connsiteY30" fmla="*/ 34131 h 3019425"/>
              <a:gd name="connsiteX31" fmla="*/ 2848372 w 6351587"/>
              <a:gd name="connsiteY31" fmla="*/ 36513 h 3019425"/>
              <a:gd name="connsiteX32" fmla="*/ 2856706 w 6351587"/>
              <a:gd name="connsiteY32" fmla="*/ 38894 h 3019425"/>
              <a:gd name="connsiteX33" fmla="*/ 2860675 w 6351587"/>
              <a:gd name="connsiteY33" fmla="*/ 39688 h 3019425"/>
              <a:gd name="connsiteX34" fmla="*/ 2864644 w 6351587"/>
              <a:gd name="connsiteY34" fmla="*/ 40084 h 3019425"/>
              <a:gd name="connsiteX35" fmla="*/ 2869009 w 6351587"/>
              <a:gd name="connsiteY35" fmla="*/ 40084 h 3019425"/>
              <a:gd name="connsiteX36" fmla="*/ 2873375 w 6351587"/>
              <a:gd name="connsiteY36" fmla="*/ 39688 h 3019425"/>
              <a:gd name="connsiteX37" fmla="*/ 2877741 w 6351587"/>
              <a:gd name="connsiteY37" fmla="*/ 38894 h 3019425"/>
              <a:gd name="connsiteX38" fmla="*/ 2882900 w 6351587"/>
              <a:gd name="connsiteY38" fmla="*/ 37703 h 3019425"/>
              <a:gd name="connsiteX39" fmla="*/ 2888456 w 6351587"/>
              <a:gd name="connsiteY39" fmla="*/ 36116 h 3019425"/>
              <a:gd name="connsiteX40" fmla="*/ 2894409 w 6351587"/>
              <a:gd name="connsiteY40" fmla="*/ 33338 h 3019425"/>
              <a:gd name="connsiteX41" fmla="*/ 2890837 w 6351587"/>
              <a:gd name="connsiteY41" fmla="*/ 30956 h 3019425"/>
              <a:gd name="connsiteX42" fmla="*/ 2887266 w 6351587"/>
              <a:gd name="connsiteY42" fmla="*/ 29369 h 3019425"/>
              <a:gd name="connsiteX43" fmla="*/ 2883694 w 6351587"/>
              <a:gd name="connsiteY43" fmla="*/ 27781 h 3019425"/>
              <a:gd name="connsiteX44" fmla="*/ 2880519 w 6351587"/>
              <a:gd name="connsiteY44" fmla="*/ 26591 h 3019425"/>
              <a:gd name="connsiteX45" fmla="*/ 2874169 w 6351587"/>
              <a:gd name="connsiteY45" fmla="*/ 24606 h 3019425"/>
              <a:gd name="connsiteX46" fmla="*/ 2868216 w 6351587"/>
              <a:gd name="connsiteY46" fmla="*/ 22622 h 3019425"/>
              <a:gd name="connsiteX47" fmla="*/ 2865437 w 6351587"/>
              <a:gd name="connsiteY47" fmla="*/ 21828 h 3019425"/>
              <a:gd name="connsiteX48" fmla="*/ 2863056 w 6351587"/>
              <a:gd name="connsiteY48" fmla="*/ 20241 h 3019425"/>
              <a:gd name="connsiteX49" fmla="*/ 2860675 w 6351587"/>
              <a:gd name="connsiteY49" fmla="*/ 19050 h 3019425"/>
              <a:gd name="connsiteX50" fmla="*/ 2858294 w 6351587"/>
              <a:gd name="connsiteY50" fmla="*/ 17066 h 3019425"/>
              <a:gd name="connsiteX51" fmla="*/ 2855912 w 6351587"/>
              <a:gd name="connsiteY51" fmla="*/ 15081 h 3019425"/>
              <a:gd name="connsiteX52" fmla="*/ 2853928 w 6351587"/>
              <a:gd name="connsiteY52" fmla="*/ 12303 h 3019425"/>
              <a:gd name="connsiteX53" fmla="*/ 2852341 w 6351587"/>
              <a:gd name="connsiteY53" fmla="*/ 8731 h 3019425"/>
              <a:gd name="connsiteX54" fmla="*/ 2850753 w 6351587"/>
              <a:gd name="connsiteY54" fmla="*/ 5160 h 3019425"/>
              <a:gd name="connsiteX55" fmla="*/ 2932112 w 6351587"/>
              <a:gd name="connsiteY55" fmla="*/ 8334 h 3019425"/>
              <a:gd name="connsiteX56" fmla="*/ 2936081 w 6351587"/>
              <a:gd name="connsiteY56" fmla="*/ 19050 h 3019425"/>
              <a:gd name="connsiteX57" fmla="*/ 2940447 w 6351587"/>
              <a:gd name="connsiteY57" fmla="*/ 32147 h 3019425"/>
              <a:gd name="connsiteX58" fmla="*/ 2943622 w 6351587"/>
              <a:gd name="connsiteY58" fmla="*/ 39688 h 3019425"/>
              <a:gd name="connsiteX59" fmla="*/ 2947194 w 6351587"/>
              <a:gd name="connsiteY59" fmla="*/ 47228 h 3019425"/>
              <a:gd name="connsiteX60" fmla="*/ 2949178 w 6351587"/>
              <a:gd name="connsiteY60" fmla="*/ 51197 h 3019425"/>
              <a:gd name="connsiteX61" fmla="*/ 2951559 w 6351587"/>
              <a:gd name="connsiteY61" fmla="*/ 55166 h 3019425"/>
              <a:gd name="connsiteX62" fmla="*/ 2953941 w 6351587"/>
              <a:gd name="connsiteY62" fmla="*/ 58738 h 3019425"/>
              <a:gd name="connsiteX63" fmla="*/ 2957116 w 6351587"/>
              <a:gd name="connsiteY63" fmla="*/ 62706 h 3019425"/>
              <a:gd name="connsiteX64" fmla="*/ 2963862 w 6351587"/>
              <a:gd name="connsiteY64" fmla="*/ 59531 h 3019425"/>
              <a:gd name="connsiteX65" fmla="*/ 2971800 w 6351587"/>
              <a:gd name="connsiteY65" fmla="*/ 55563 h 3019425"/>
              <a:gd name="connsiteX66" fmla="*/ 2979737 w 6351587"/>
              <a:gd name="connsiteY66" fmla="*/ 51991 h 3019425"/>
              <a:gd name="connsiteX67" fmla="*/ 2987675 w 6351587"/>
              <a:gd name="connsiteY67" fmla="*/ 48419 h 3019425"/>
              <a:gd name="connsiteX68" fmla="*/ 2993628 w 6351587"/>
              <a:gd name="connsiteY68" fmla="*/ 46434 h 3019425"/>
              <a:gd name="connsiteX69" fmla="*/ 2997597 w 6351587"/>
              <a:gd name="connsiteY69" fmla="*/ 45244 h 3019425"/>
              <a:gd name="connsiteX70" fmla="*/ 3001169 w 6351587"/>
              <a:gd name="connsiteY70" fmla="*/ 44450 h 3019425"/>
              <a:gd name="connsiteX71" fmla="*/ 3003153 w 6351587"/>
              <a:gd name="connsiteY71" fmla="*/ 44450 h 3019425"/>
              <a:gd name="connsiteX72" fmla="*/ 3005137 w 6351587"/>
              <a:gd name="connsiteY72" fmla="*/ 44450 h 3019425"/>
              <a:gd name="connsiteX73" fmla="*/ 3006328 w 6351587"/>
              <a:gd name="connsiteY73" fmla="*/ 44847 h 3019425"/>
              <a:gd name="connsiteX74" fmla="*/ 3007122 w 6351587"/>
              <a:gd name="connsiteY74" fmla="*/ 45641 h 3019425"/>
              <a:gd name="connsiteX75" fmla="*/ 3007916 w 6351587"/>
              <a:gd name="connsiteY75" fmla="*/ 46831 h 3019425"/>
              <a:gd name="connsiteX76" fmla="*/ 3008709 w 6351587"/>
              <a:gd name="connsiteY76" fmla="*/ 48022 h 3019425"/>
              <a:gd name="connsiteX77" fmla="*/ 3010297 w 6351587"/>
              <a:gd name="connsiteY77" fmla="*/ 49213 h 3019425"/>
              <a:gd name="connsiteX78" fmla="*/ 3011884 w 6351587"/>
              <a:gd name="connsiteY78" fmla="*/ 50403 h 3019425"/>
              <a:gd name="connsiteX79" fmla="*/ 3014662 w 6351587"/>
              <a:gd name="connsiteY79" fmla="*/ 51594 h 3019425"/>
              <a:gd name="connsiteX80" fmla="*/ 3018234 w 6351587"/>
              <a:gd name="connsiteY80" fmla="*/ 52388 h 3019425"/>
              <a:gd name="connsiteX81" fmla="*/ 3022997 w 6351587"/>
              <a:gd name="connsiteY81" fmla="*/ 53181 h 3019425"/>
              <a:gd name="connsiteX82" fmla="*/ 3028950 w 6351587"/>
              <a:gd name="connsiteY82" fmla="*/ 53578 h 3019425"/>
              <a:gd name="connsiteX83" fmla="*/ 3036491 w 6351587"/>
              <a:gd name="connsiteY83" fmla="*/ 53578 h 3019425"/>
              <a:gd name="connsiteX84" fmla="*/ 3042047 w 6351587"/>
              <a:gd name="connsiteY84" fmla="*/ 53578 h 3019425"/>
              <a:gd name="connsiteX85" fmla="*/ 3045222 w 6351587"/>
              <a:gd name="connsiteY85" fmla="*/ 53578 h 3019425"/>
              <a:gd name="connsiteX86" fmla="*/ 3047206 w 6351587"/>
              <a:gd name="connsiteY86" fmla="*/ 53181 h 3019425"/>
              <a:gd name="connsiteX87" fmla="*/ 3048397 w 6351587"/>
              <a:gd name="connsiteY87" fmla="*/ 52785 h 3019425"/>
              <a:gd name="connsiteX88" fmla="*/ 3049984 w 6351587"/>
              <a:gd name="connsiteY88" fmla="*/ 51991 h 3019425"/>
              <a:gd name="connsiteX89" fmla="*/ 3052366 w 6351587"/>
              <a:gd name="connsiteY89" fmla="*/ 50800 h 3019425"/>
              <a:gd name="connsiteX90" fmla="*/ 3056731 w 6351587"/>
              <a:gd name="connsiteY90" fmla="*/ 49213 h 3019425"/>
              <a:gd name="connsiteX91" fmla="*/ 3063875 w 6351587"/>
              <a:gd name="connsiteY91" fmla="*/ 46831 h 3019425"/>
              <a:gd name="connsiteX92" fmla="*/ 3069828 w 6351587"/>
              <a:gd name="connsiteY92" fmla="*/ 44847 h 3019425"/>
              <a:gd name="connsiteX93" fmla="*/ 3075781 w 6351587"/>
              <a:gd name="connsiteY93" fmla="*/ 42466 h 3019425"/>
              <a:gd name="connsiteX94" fmla="*/ 3079353 w 6351587"/>
              <a:gd name="connsiteY94" fmla="*/ 41275 h 3019425"/>
              <a:gd name="connsiteX95" fmla="*/ 3084116 w 6351587"/>
              <a:gd name="connsiteY95" fmla="*/ 40481 h 3019425"/>
              <a:gd name="connsiteX96" fmla="*/ 3090069 w 6351587"/>
              <a:gd name="connsiteY96" fmla="*/ 39688 h 3019425"/>
              <a:gd name="connsiteX97" fmla="*/ 3097609 w 6351587"/>
              <a:gd name="connsiteY97" fmla="*/ 39291 h 3019425"/>
              <a:gd name="connsiteX98" fmla="*/ 3100387 w 6351587"/>
              <a:gd name="connsiteY98" fmla="*/ 39291 h 3019425"/>
              <a:gd name="connsiteX99" fmla="*/ 3103562 w 6351587"/>
              <a:gd name="connsiteY99" fmla="*/ 39688 h 3019425"/>
              <a:gd name="connsiteX100" fmla="*/ 3105944 w 6351587"/>
              <a:gd name="connsiteY100" fmla="*/ 40084 h 3019425"/>
              <a:gd name="connsiteX101" fmla="*/ 3108722 w 6351587"/>
              <a:gd name="connsiteY101" fmla="*/ 40481 h 3019425"/>
              <a:gd name="connsiteX102" fmla="*/ 3116262 w 6351587"/>
              <a:gd name="connsiteY102" fmla="*/ 40878 h 3019425"/>
              <a:gd name="connsiteX103" fmla="*/ 3122612 w 6351587"/>
              <a:gd name="connsiteY103" fmla="*/ 40481 h 3019425"/>
              <a:gd name="connsiteX104" fmla="*/ 3128169 w 6351587"/>
              <a:gd name="connsiteY104" fmla="*/ 39291 h 3019425"/>
              <a:gd name="connsiteX105" fmla="*/ 3133328 w 6351587"/>
              <a:gd name="connsiteY105" fmla="*/ 37703 h 3019425"/>
              <a:gd name="connsiteX106" fmla="*/ 3144044 w 6351587"/>
              <a:gd name="connsiteY106" fmla="*/ 32544 h 3019425"/>
              <a:gd name="connsiteX107" fmla="*/ 3157141 w 6351587"/>
              <a:gd name="connsiteY107" fmla="*/ 25797 h 3019425"/>
              <a:gd name="connsiteX108" fmla="*/ 3163887 w 6351587"/>
              <a:gd name="connsiteY108" fmla="*/ 49213 h 3019425"/>
              <a:gd name="connsiteX109" fmla="*/ 3164681 w 6351587"/>
              <a:gd name="connsiteY109" fmla="*/ 50800 h 3019425"/>
              <a:gd name="connsiteX110" fmla="*/ 3165078 w 6351587"/>
              <a:gd name="connsiteY110" fmla="*/ 52785 h 3019425"/>
              <a:gd name="connsiteX111" fmla="*/ 3175397 w 6351587"/>
              <a:gd name="connsiteY111" fmla="*/ 46831 h 3019425"/>
              <a:gd name="connsiteX112" fmla="*/ 3184128 w 6351587"/>
              <a:gd name="connsiteY112" fmla="*/ 42466 h 3019425"/>
              <a:gd name="connsiteX113" fmla="*/ 3191272 w 6351587"/>
              <a:gd name="connsiteY113" fmla="*/ 39291 h 3019425"/>
              <a:gd name="connsiteX114" fmla="*/ 3198019 w 6351587"/>
              <a:gd name="connsiteY114" fmla="*/ 36910 h 3019425"/>
              <a:gd name="connsiteX115" fmla="*/ 3205559 w 6351587"/>
              <a:gd name="connsiteY115" fmla="*/ 35322 h 3019425"/>
              <a:gd name="connsiteX116" fmla="*/ 3214290 w 6351587"/>
              <a:gd name="connsiteY116" fmla="*/ 33338 h 3019425"/>
              <a:gd name="connsiteX117" fmla="*/ 3224609 w 6351587"/>
              <a:gd name="connsiteY117" fmla="*/ 31353 h 3019425"/>
              <a:gd name="connsiteX118" fmla="*/ 3238103 w 6351587"/>
              <a:gd name="connsiteY118" fmla="*/ 28972 h 3019425"/>
              <a:gd name="connsiteX119" fmla="*/ 3233340 w 6351587"/>
              <a:gd name="connsiteY119" fmla="*/ 25797 h 3019425"/>
              <a:gd name="connsiteX120" fmla="*/ 3228578 w 6351587"/>
              <a:gd name="connsiteY120" fmla="*/ 23813 h 3019425"/>
              <a:gd name="connsiteX121" fmla="*/ 3224212 w 6351587"/>
              <a:gd name="connsiteY121" fmla="*/ 22225 h 3019425"/>
              <a:gd name="connsiteX122" fmla="*/ 3219847 w 6351587"/>
              <a:gd name="connsiteY122" fmla="*/ 21034 h 3019425"/>
              <a:gd name="connsiteX123" fmla="*/ 3215481 w 6351587"/>
              <a:gd name="connsiteY123" fmla="*/ 20638 h 3019425"/>
              <a:gd name="connsiteX124" fmla="*/ 3211512 w 6351587"/>
              <a:gd name="connsiteY124" fmla="*/ 20241 h 3019425"/>
              <a:gd name="connsiteX125" fmla="*/ 3207544 w 6351587"/>
              <a:gd name="connsiteY125" fmla="*/ 20638 h 3019425"/>
              <a:gd name="connsiteX126" fmla="*/ 3203575 w 6351587"/>
              <a:gd name="connsiteY126" fmla="*/ 20638 h 3019425"/>
              <a:gd name="connsiteX127" fmla="*/ 3196431 w 6351587"/>
              <a:gd name="connsiteY127" fmla="*/ 21431 h 3019425"/>
              <a:gd name="connsiteX128" fmla="*/ 3189287 w 6351587"/>
              <a:gd name="connsiteY128" fmla="*/ 21431 h 3019425"/>
              <a:gd name="connsiteX129" fmla="*/ 3185715 w 6351587"/>
              <a:gd name="connsiteY129" fmla="*/ 21034 h 3019425"/>
              <a:gd name="connsiteX130" fmla="*/ 3182540 w 6351587"/>
              <a:gd name="connsiteY130" fmla="*/ 20638 h 3019425"/>
              <a:gd name="connsiteX131" fmla="*/ 3178969 w 6351587"/>
              <a:gd name="connsiteY131" fmla="*/ 19447 h 3019425"/>
              <a:gd name="connsiteX132" fmla="*/ 3175794 w 6351587"/>
              <a:gd name="connsiteY132" fmla="*/ 17463 h 3019425"/>
              <a:gd name="connsiteX133" fmla="*/ 3180159 w 6351587"/>
              <a:gd name="connsiteY133" fmla="*/ 13097 h 3019425"/>
              <a:gd name="connsiteX134" fmla="*/ 3183731 w 6351587"/>
              <a:gd name="connsiteY134" fmla="*/ 9922 h 3019425"/>
              <a:gd name="connsiteX135" fmla="*/ 3186509 w 6351587"/>
              <a:gd name="connsiteY135" fmla="*/ 7144 h 3019425"/>
              <a:gd name="connsiteX136" fmla="*/ 3189287 w 6351587"/>
              <a:gd name="connsiteY136" fmla="*/ 5556 h 3019425"/>
              <a:gd name="connsiteX137" fmla="*/ 3192462 w 6351587"/>
              <a:gd name="connsiteY137" fmla="*/ 3969 h 3019425"/>
              <a:gd name="connsiteX138" fmla="*/ 3197225 w 6351587"/>
              <a:gd name="connsiteY138" fmla="*/ 3175 h 3019425"/>
              <a:gd name="connsiteX139" fmla="*/ 3203575 w 6351587"/>
              <a:gd name="connsiteY139" fmla="*/ 2381 h 3019425"/>
              <a:gd name="connsiteX140" fmla="*/ 3212306 w 6351587"/>
              <a:gd name="connsiteY140" fmla="*/ 1191 h 3019425"/>
              <a:gd name="connsiteX141" fmla="*/ 3217465 w 6351587"/>
              <a:gd name="connsiteY141" fmla="*/ 1191 h 3019425"/>
              <a:gd name="connsiteX142" fmla="*/ 3223419 w 6351587"/>
              <a:gd name="connsiteY142" fmla="*/ 1191 h 3019425"/>
              <a:gd name="connsiteX143" fmla="*/ 3230959 w 6351587"/>
              <a:gd name="connsiteY143" fmla="*/ 1588 h 3019425"/>
              <a:gd name="connsiteX144" fmla="*/ 3238500 w 6351587"/>
              <a:gd name="connsiteY144" fmla="*/ 1984 h 3019425"/>
              <a:gd name="connsiteX145" fmla="*/ 3253978 w 6351587"/>
              <a:gd name="connsiteY145" fmla="*/ 2778 h 3019425"/>
              <a:gd name="connsiteX146" fmla="*/ 3266678 w 6351587"/>
              <a:gd name="connsiteY146" fmla="*/ 3572 h 3019425"/>
              <a:gd name="connsiteX147" fmla="*/ 3265090 w 6351587"/>
              <a:gd name="connsiteY147" fmla="*/ 15478 h 3019425"/>
              <a:gd name="connsiteX148" fmla="*/ 3265884 w 6351587"/>
              <a:gd name="connsiteY148" fmla="*/ 17463 h 3019425"/>
              <a:gd name="connsiteX149" fmla="*/ 3267075 w 6351587"/>
              <a:gd name="connsiteY149" fmla="*/ 19447 h 3019425"/>
              <a:gd name="connsiteX150" fmla="*/ 3268265 w 6351587"/>
              <a:gd name="connsiteY150" fmla="*/ 21828 h 3019425"/>
              <a:gd name="connsiteX151" fmla="*/ 3269853 w 6351587"/>
              <a:gd name="connsiteY151" fmla="*/ 23813 h 3019425"/>
              <a:gd name="connsiteX152" fmla="*/ 3271837 w 6351587"/>
              <a:gd name="connsiteY152" fmla="*/ 25797 h 3019425"/>
              <a:gd name="connsiteX153" fmla="*/ 3273822 w 6351587"/>
              <a:gd name="connsiteY153" fmla="*/ 28178 h 3019425"/>
              <a:gd name="connsiteX154" fmla="*/ 3276203 w 6351587"/>
              <a:gd name="connsiteY154" fmla="*/ 30163 h 3019425"/>
              <a:gd name="connsiteX155" fmla="*/ 3278981 w 6351587"/>
              <a:gd name="connsiteY155" fmla="*/ 31750 h 3019425"/>
              <a:gd name="connsiteX156" fmla="*/ 3281759 w 6351587"/>
              <a:gd name="connsiteY156" fmla="*/ 33734 h 3019425"/>
              <a:gd name="connsiteX157" fmla="*/ 3284934 w 6351587"/>
              <a:gd name="connsiteY157" fmla="*/ 35322 h 3019425"/>
              <a:gd name="connsiteX158" fmla="*/ 3288506 w 6351587"/>
              <a:gd name="connsiteY158" fmla="*/ 36513 h 3019425"/>
              <a:gd name="connsiteX159" fmla="*/ 3292078 w 6351587"/>
              <a:gd name="connsiteY159" fmla="*/ 37703 h 3019425"/>
              <a:gd name="connsiteX160" fmla="*/ 3296047 w 6351587"/>
              <a:gd name="connsiteY160" fmla="*/ 38894 h 3019425"/>
              <a:gd name="connsiteX161" fmla="*/ 3300412 w 6351587"/>
              <a:gd name="connsiteY161" fmla="*/ 39688 h 3019425"/>
              <a:gd name="connsiteX162" fmla="*/ 3304778 w 6351587"/>
              <a:gd name="connsiteY162" fmla="*/ 40084 h 3019425"/>
              <a:gd name="connsiteX163" fmla="*/ 3309540 w 6351587"/>
              <a:gd name="connsiteY163" fmla="*/ 40084 h 3019425"/>
              <a:gd name="connsiteX164" fmla="*/ 3320653 w 6351587"/>
              <a:gd name="connsiteY164" fmla="*/ 39688 h 3019425"/>
              <a:gd name="connsiteX165" fmla="*/ 3327400 w 6351587"/>
              <a:gd name="connsiteY165" fmla="*/ 38894 h 3019425"/>
              <a:gd name="connsiteX166" fmla="*/ 3329781 w 6351587"/>
              <a:gd name="connsiteY166" fmla="*/ 38497 h 3019425"/>
              <a:gd name="connsiteX167" fmla="*/ 3331369 w 6351587"/>
              <a:gd name="connsiteY167" fmla="*/ 37703 h 3019425"/>
              <a:gd name="connsiteX168" fmla="*/ 3332559 w 6351587"/>
              <a:gd name="connsiteY168" fmla="*/ 36910 h 3019425"/>
              <a:gd name="connsiteX169" fmla="*/ 3333750 w 6351587"/>
              <a:gd name="connsiteY169" fmla="*/ 36116 h 3019425"/>
              <a:gd name="connsiteX170" fmla="*/ 3335337 w 6351587"/>
              <a:gd name="connsiteY170" fmla="*/ 34528 h 3019425"/>
              <a:gd name="connsiteX171" fmla="*/ 3337719 w 6351587"/>
              <a:gd name="connsiteY171" fmla="*/ 32544 h 3019425"/>
              <a:gd name="connsiteX172" fmla="*/ 3339703 w 6351587"/>
              <a:gd name="connsiteY172" fmla="*/ 31750 h 3019425"/>
              <a:gd name="connsiteX173" fmla="*/ 3342084 w 6351587"/>
              <a:gd name="connsiteY173" fmla="*/ 30956 h 3019425"/>
              <a:gd name="connsiteX174" fmla="*/ 3345259 w 6351587"/>
              <a:gd name="connsiteY174" fmla="*/ 30163 h 3019425"/>
              <a:gd name="connsiteX175" fmla="*/ 3349228 w 6351587"/>
              <a:gd name="connsiteY175" fmla="*/ 29369 h 3019425"/>
              <a:gd name="connsiteX176" fmla="*/ 3355181 w 6351587"/>
              <a:gd name="connsiteY176" fmla="*/ 28972 h 3019425"/>
              <a:gd name="connsiteX177" fmla="*/ 3359944 w 6351587"/>
              <a:gd name="connsiteY177" fmla="*/ 28575 h 3019425"/>
              <a:gd name="connsiteX178" fmla="*/ 3364309 w 6351587"/>
              <a:gd name="connsiteY178" fmla="*/ 29369 h 3019425"/>
              <a:gd name="connsiteX179" fmla="*/ 3368278 w 6351587"/>
              <a:gd name="connsiteY179" fmla="*/ 30163 h 3019425"/>
              <a:gd name="connsiteX180" fmla="*/ 3372247 w 6351587"/>
              <a:gd name="connsiteY180" fmla="*/ 31353 h 3019425"/>
              <a:gd name="connsiteX181" fmla="*/ 3377406 w 6351587"/>
              <a:gd name="connsiteY181" fmla="*/ 32544 h 3019425"/>
              <a:gd name="connsiteX182" fmla="*/ 3383756 w 6351587"/>
              <a:gd name="connsiteY182" fmla="*/ 33734 h 3019425"/>
              <a:gd name="connsiteX183" fmla="*/ 3391694 w 6351587"/>
              <a:gd name="connsiteY183" fmla="*/ 35322 h 3019425"/>
              <a:gd name="connsiteX184" fmla="*/ 3388122 w 6351587"/>
              <a:gd name="connsiteY184" fmla="*/ 36513 h 3019425"/>
              <a:gd name="connsiteX185" fmla="*/ 3385344 w 6351587"/>
              <a:gd name="connsiteY185" fmla="*/ 37306 h 3019425"/>
              <a:gd name="connsiteX186" fmla="*/ 3345656 w 6351587"/>
              <a:gd name="connsiteY186" fmla="*/ 51197 h 3019425"/>
              <a:gd name="connsiteX187" fmla="*/ 3351609 w 6351587"/>
              <a:gd name="connsiteY187" fmla="*/ 53975 h 3019425"/>
              <a:gd name="connsiteX188" fmla="*/ 3356769 w 6351587"/>
              <a:gd name="connsiteY188" fmla="*/ 55960 h 3019425"/>
              <a:gd name="connsiteX189" fmla="*/ 3361928 w 6351587"/>
              <a:gd name="connsiteY189" fmla="*/ 57547 h 3019425"/>
              <a:gd name="connsiteX190" fmla="*/ 3366690 w 6351587"/>
              <a:gd name="connsiteY190" fmla="*/ 58341 h 3019425"/>
              <a:gd name="connsiteX191" fmla="*/ 3371453 w 6351587"/>
              <a:gd name="connsiteY191" fmla="*/ 58738 h 3019425"/>
              <a:gd name="connsiteX192" fmla="*/ 3377009 w 6351587"/>
              <a:gd name="connsiteY192" fmla="*/ 57944 h 3019425"/>
              <a:gd name="connsiteX193" fmla="*/ 3383359 w 6351587"/>
              <a:gd name="connsiteY193" fmla="*/ 56356 h 3019425"/>
              <a:gd name="connsiteX194" fmla="*/ 3390503 w 6351587"/>
              <a:gd name="connsiteY194" fmla="*/ 53975 h 3019425"/>
              <a:gd name="connsiteX195" fmla="*/ 3395662 w 6351587"/>
              <a:gd name="connsiteY195" fmla="*/ 51991 h 3019425"/>
              <a:gd name="connsiteX196" fmla="*/ 3399631 w 6351587"/>
              <a:gd name="connsiteY196" fmla="*/ 50006 h 3019425"/>
              <a:gd name="connsiteX197" fmla="*/ 3402409 w 6351587"/>
              <a:gd name="connsiteY197" fmla="*/ 48022 h 3019425"/>
              <a:gd name="connsiteX198" fmla="*/ 3403997 w 6351587"/>
              <a:gd name="connsiteY198" fmla="*/ 46434 h 3019425"/>
              <a:gd name="connsiteX199" fmla="*/ 3404790 w 6351587"/>
              <a:gd name="connsiteY199" fmla="*/ 44450 h 3019425"/>
              <a:gd name="connsiteX200" fmla="*/ 3404790 w 6351587"/>
              <a:gd name="connsiteY200" fmla="*/ 43260 h 3019425"/>
              <a:gd name="connsiteX201" fmla="*/ 3404790 w 6351587"/>
              <a:gd name="connsiteY201" fmla="*/ 41672 h 3019425"/>
              <a:gd name="connsiteX202" fmla="*/ 3403997 w 6351587"/>
              <a:gd name="connsiteY202" fmla="*/ 40481 h 3019425"/>
              <a:gd name="connsiteX203" fmla="*/ 3402409 w 6351587"/>
              <a:gd name="connsiteY203" fmla="*/ 37703 h 3019425"/>
              <a:gd name="connsiteX204" fmla="*/ 3402012 w 6351587"/>
              <a:gd name="connsiteY204" fmla="*/ 35719 h 3019425"/>
              <a:gd name="connsiteX205" fmla="*/ 3402409 w 6351587"/>
              <a:gd name="connsiteY205" fmla="*/ 34528 h 3019425"/>
              <a:gd name="connsiteX206" fmla="*/ 3403600 w 6351587"/>
              <a:gd name="connsiteY206" fmla="*/ 33734 h 3019425"/>
              <a:gd name="connsiteX207" fmla="*/ 3405584 w 6351587"/>
              <a:gd name="connsiteY207" fmla="*/ 32941 h 3019425"/>
              <a:gd name="connsiteX208" fmla="*/ 3408759 w 6351587"/>
              <a:gd name="connsiteY208" fmla="*/ 31750 h 3019425"/>
              <a:gd name="connsiteX209" fmla="*/ 3409553 w 6351587"/>
              <a:gd name="connsiteY209" fmla="*/ 31750 h 3019425"/>
              <a:gd name="connsiteX210" fmla="*/ 3409950 w 6351587"/>
              <a:gd name="connsiteY210" fmla="*/ 31353 h 3019425"/>
              <a:gd name="connsiteX211" fmla="*/ 3409950 w 6351587"/>
              <a:gd name="connsiteY211" fmla="*/ 30560 h 3019425"/>
              <a:gd name="connsiteX212" fmla="*/ 3409950 w 6351587"/>
              <a:gd name="connsiteY212" fmla="*/ 29766 h 3019425"/>
              <a:gd name="connsiteX213" fmla="*/ 3409950 w 6351587"/>
              <a:gd name="connsiteY213" fmla="*/ 28178 h 3019425"/>
              <a:gd name="connsiteX214" fmla="*/ 3410347 w 6351587"/>
              <a:gd name="connsiteY214" fmla="*/ 26988 h 3019425"/>
              <a:gd name="connsiteX215" fmla="*/ 3530600 w 6351587"/>
              <a:gd name="connsiteY215" fmla="*/ 40084 h 3019425"/>
              <a:gd name="connsiteX216" fmla="*/ 3536950 w 6351587"/>
              <a:gd name="connsiteY216" fmla="*/ 41672 h 3019425"/>
              <a:gd name="connsiteX217" fmla="*/ 3541712 w 6351587"/>
              <a:gd name="connsiteY217" fmla="*/ 42863 h 3019425"/>
              <a:gd name="connsiteX218" fmla="*/ 3544490 w 6351587"/>
              <a:gd name="connsiteY218" fmla="*/ 44450 h 3019425"/>
              <a:gd name="connsiteX219" fmla="*/ 3546475 w 6351587"/>
              <a:gd name="connsiteY219" fmla="*/ 45641 h 3019425"/>
              <a:gd name="connsiteX220" fmla="*/ 3547269 w 6351587"/>
              <a:gd name="connsiteY220" fmla="*/ 46434 h 3019425"/>
              <a:gd name="connsiteX221" fmla="*/ 3547269 w 6351587"/>
              <a:gd name="connsiteY221" fmla="*/ 47625 h 3019425"/>
              <a:gd name="connsiteX222" fmla="*/ 3546475 w 6351587"/>
              <a:gd name="connsiteY222" fmla="*/ 48419 h 3019425"/>
              <a:gd name="connsiteX223" fmla="*/ 3546078 w 6351587"/>
              <a:gd name="connsiteY223" fmla="*/ 48816 h 3019425"/>
              <a:gd name="connsiteX224" fmla="*/ 3545681 w 6351587"/>
              <a:gd name="connsiteY224" fmla="*/ 49213 h 3019425"/>
              <a:gd name="connsiteX225" fmla="*/ 3545284 w 6351587"/>
              <a:gd name="connsiteY225" fmla="*/ 49610 h 3019425"/>
              <a:gd name="connsiteX226" fmla="*/ 3546078 w 6351587"/>
              <a:gd name="connsiteY226" fmla="*/ 49610 h 3019425"/>
              <a:gd name="connsiteX227" fmla="*/ 3547269 w 6351587"/>
              <a:gd name="connsiteY227" fmla="*/ 49610 h 3019425"/>
              <a:gd name="connsiteX228" fmla="*/ 3554015 w 6351587"/>
              <a:gd name="connsiteY228" fmla="*/ 48419 h 3019425"/>
              <a:gd name="connsiteX229" fmla="*/ 3568303 w 6351587"/>
              <a:gd name="connsiteY229" fmla="*/ 46434 h 3019425"/>
              <a:gd name="connsiteX230" fmla="*/ 3571081 w 6351587"/>
              <a:gd name="connsiteY230" fmla="*/ 45641 h 3019425"/>
              <a:gd name="connsiteX231" fmla="*/ 3574256 w 6351587"/>
              <a:gd name="connsiteY231" fmla="*/ 44847 h 3019425"/>
              <a:gd name="connsiteX232" fmla="*/ 3594100 w 6351587"/>
              <a:gd name="connsiteY232" fmla="*/ 37703 h 3019425"/>
              <a:gd name="connsiteX233" fmla="*/ 3602831 w 6351587"/>
              <a:gd name="connsiteY233" fmla="*/ 36116 h 3019425"/>
              <a:gd name="connsiteX234" fmla="*/ 3612356 w 6351587"/>
              <a:gd name="connsiteY234" fmla="*/ 34528 h 3019425"/>
              <a:gd name="connsiteX235" fmla="*/ 3621881 w 6351587"/>
              <a:gd name="connsiteY235" fmla="*/ 33734 h 3019425"/>
              <a:gd name="connsiteX236" fmla="*/ 3631803 w 6351587"/>
              <a:gd name="connsiteY236" fmla="*/ 32941 h 3019425"/>
              <a:gd name="connsiteX237" fmla="*/ 3642122 w 6351587"/>
              <a:gd name="connsiteY237" fmla="*/ 32941 h 3019425"/>
              <a:gd name="connsiteX238" fmla="*/ 3652440 w 6351587"/>
              <a:gd name="connsiteY238" fmla="*/ 33338 h 3019425"/>
              <a:gd name="connsiteX239" fmla="*/ 3663156 w 6351587"/>
              <a:gd name="connsiteY239" fmla="*/ 33734 h 3019425"/>
              <a:gd name="connsiteX240" fmla="*/ 3673475 w 6351587"/>
              <a:gd name="connsiteY240" fmla="*/ 34925 h 3019425"/>
              <a:gd name="connsiteX241" fmla="*/ 3684190 w 6351587"/>
              <a:gd name="connsiteY241" fmla="*/ 36513 h 3019425"/>
              <a:gd name="connsiteX242" fmla="*/ 3694906 w 6351587"/>
              <a:gd name="connsiteY242" fmla="*/ 38497 h 3019425"/>
              <a:gd name="connsiteX243" fmla="*/ 3705225 w 6351587"/>
              <a:gd name="connsiteY243" fmla="*/ 40481 h 3019425"/>
              <a:gd name="connsiteX244" fmla="*/ 3715147 w 6351587"/>
              <a:gd name="connsiteY244" fmla="*/ 43260 h 3019425"/>
              <a:gd name="connsiteX245" fmla="*/ 3725069 w 6351587"/>
              <a:gd name="connsiteY245" fmla="*/ 46434 h 3019425"/>
              <a:gd name="connsiteX246" fmla="*/ 3734594 w 6351587"/>
              <a:gd name="connsiteY246" fmla="*/ 50006 h 3019425"/>
              <a:gd name="connsiteX247" fmla="*/ 3743722 w 6351587"/>
              <a:gd name="connsiteY247" fmla="*/ 53975 h 3019425"/>
              <a:gd name="connsiteX248" fmla="*/ 3752453 w 6351587"/>
              <a:gd name="connsiteY248" fmla="*/ 58341 h 3019425"/>
              <a:gd name="connsiteX249" fmla="*/ 3756422 w 6351587"/>
              <a:gd name="connsiteY249" fmla="*/ 53181 h 3019425"/>
              <a:gd name="connsiteX250" fmla="*/ 3759597 w 6351587"/>
              <a:gd name="connsiteY250" fmla="*/ 49213 h 3019425"/>
              <a:gd name="connsiteX251" fmla="*/ 3762375 w 6351587"/>
              <a:gd name="connsiteY251" fmla="*/ 46038 h 3019425"/>
              <a:gd name="connsiteX252" fmla="*/ 3764756 w 6351587"/>
              <a:gd name="connsiteY252" fmla="*/ 43656 h 3019425"/>
              <a:gd name="connsiteX253" fmla="*/ 3767931 w 6351587"/>
              <a:gd name="connsiteY253" fmla="*/ 40481 h 3019425"/>
              <a:gd name="connsiteX254" fmla="*/ 3769519 w 6351587"/>
              <a:gd name="connsiteY254" fmla="*/ 38894 h 3019425"/>
              <a:gd name="connsiteX255" fmla="*/ 3769915 w 6351587"/>
              <a:gd name="connsiteY255" fmla="*/ 38497 h 3019425"/>
              <a:gd name="connsiteX256" fmla="*/ 3769915 w 6351587"/>
              <a:gd name="connsiteY256" fmla="*/ 37703 h 3019425"/>
              <a:gd name="connsiteX257" fmla="*/ 3769519 w 6351587"/>
              <a:gd name="connsiteY257" fmla="*/ 36513 h 3019425"/>
              <a:gd name="connsiteX258" fmla="*/ 3768725 w 6351587"/>
              <a:gd name="connsiteY258" fmla="*/ 35322 h 3019425"/>
              <a:gd name="connsiteX259" fmla="*/ 3766344 w 6351587"/>
              <a:gd name="connsiteY259" fmla="*/ 30956 h 3019425"/>
              <a:gd name="connsiteX260" fmla="*/ 3763169 w 6351587"/>
              <a:gd name="connsiteY260" fmla="*/ 23019 h 3019425"/>
              <a:gd name="connsiteX261" fmla="*/ 3799284 w 6351587"/>
              <a:gd name="connsiteY261" fmla="*/ 33734 h 3019425"/>
              <a:gd name="connsiteX262" fmla="*/ 3801269 w 6351587"/>
              <a:gd name="connsiteY262" fmla="*/ 33734 h 3019425"/>
              <a:gd name="connsiteX263" fmla="*/ 3803650 w 6351587"/>
              <a:gd name="connsiteY263" fmla="*/ 33734 h 3019425"/>
              <a:gd name="connsiteX264" fmla="*/ 3806031 w 6351587"/>
              <a:gd name="connsiteY264" fmla="*/ 33734 h 3019425"/>
              <a:gd name="connsiteX265" fmla="*/ 3808015 w 6351587"/>
              <a:gd name="connsiteY265" fmla="*/ 33338 h 3019425"/>
              <a:gd name="connsiteX266" fmla="*/ 3808809 w 6351587"/>
              <a:gd name="connsiteY266" fmla="*/ 30560 h 3019425"/>
              <a:gd name="connsiteX267" fmla="*/ 3809206 w 6351587"/>
              <a:gd name="connsiteY267" fmla="*/ 27781 h 3019425"/>
              <a:gd name="connsiteX268" fmla="*/ 3808809 w 6351587"/>
              <a:gd name="connsiteY268" fmla="*/ 25797 h 3019425"/>
              <a:gd name="connsiteX269" fmla="*/ 3808412 w 6351587"/>
              <a:gd name="connsiteY269" fmla="*/ 23813 h 3019425"/>
              <a:gd name="connsiteX270" fmla="*/ 3807222 w 6351587"/>
              <a:gd name="connsiteY270" fmla="*/ 22225 h 3019425"/>
              <a:gd name="connsiteX271" fmla="*/ 3805634 w 6351587"/>
              <a:gd name="connsiteY271" fmla="*/ 21034 h 3019425"/>
              <a:gd name="connsiteX272" fmla="*/ 3804047 w 6351587"/>
              <a:gd name="connsiteY272" fmla="*/ 19844 h 3019425"/>
              <a:gd name="connsiteX273" fmla="*/ 3802062 w 6351587"/>
              <a:gd name="connsiteY273" fmla="*/ 19050 h 3019425"/>
              <a:gd name="connsiteX274" fmla="*/ 3792140 w 6351587"/>
              <a:gd name="connsiteY274" fmla="*/ 16669 h 3019425"/>
              <a:gd name="connsiteX275" fmla="*/ 3781425 w 6351587"/>
              <a:gd name="connsiteY275" fmla="*/ 14288 h 3019425"/>
              <a:gd name="connsiteX276" fmla="*/ 3786187 w 6351587"/>
              <a:gd name="connsiteY276" fmla="*/ 11113 h 3019425"/>
              <a:gd name="connsiteX277" fmla="*/ 3788172 w 6351587"/>
              <a:gd name="connsiteY277" fmla="*/ 10319 h 3019425"/>
              <a:gd name="connsiteX278" fmla="*/ 3791347 w 6351587"/>
              <a:gd name="connsiteY278" fmla="*/ 9525 h 3019425"/>
              <a:gd name="connsiteX279" fmla="*/ 3801269 w 6351587"/>
              <a:gd name="connsiteY279" fmla="*/ 8334 h 3019425"/>
              <a:gd name="connsiteX280" fmla="*/ 3862784 w 6351587"/>
              <a:gd name="connsiteY280" fmla="*/ 8334 h 3019425"/>
              <a:gd name="connsiteX281" fmla="*/ 3872706 w 6351587"/>
              <a:gd name="connsiteY281" fmla="*/ 8731 h 3019425"/>
              <a:gd name="connsiteX282" fmla="*/ 3883025 w 6351587"/>
              <a:gd name="connsiteY282" fmla="*/ 9525 h 3019425"/>
              <a:gd name="connsiteX283" fmla="*/ 3892947 w 6351587"/>
              <a:gd name="connsiteY283" fmla="*/ 9922 h 3019425"/>
              <a:gd name="connsiteX284" fmla="*/ 3903265 w 6351587"/>
              <a:gd name="connsiteY284" fmla="*/ 10319 h 3019425"/>
              <a:gd name="connsiteX285" fmla="*/ 3913584 w 6351587"/>
              <a:gd name="connsiteY285" fmla="*/ 10716 h 3019425"/>
              <a:gd name="connsiteX286" fmla="*/ 3923506 w 6351587"/>
              <a:gd name="connsiteY286" fmla="*/ 11113 h 3019425"/>
              <a:gd name="connsiteX287" fmla="*/ 3933825 w 6351587"/>
              <a:gd name="connsiteY287" fmla="*/ 11906 h 3019425"/>
              <a:gd name="connsiteX288" fmla="*/ 3943747 w 6351587"/>
              <a:gd name="connsiteY288" fmla="*/ 12303 h 3019425"/>
              <a:gd name="connsiteX289" fmla="*/ 3935412 w 6351587"/>
              <a:gd name="connsiteY289" fmla="*/ 17066 h 3019425"/>
              <a:gd name="connsiteX290" fmla="*/ 3931840 w 6351587"/>
              <a:gd name="connsiteY290" fmla="*/ 18256 h 3019425"/>
              <a:gd name="connsiteX291" fmla="*/ 3928269 w 6351587"/>
              <a:gd name="connsiteY291" fmla="*/ 19447 h 3019425"/>
              <a:gd name="connsiteX292" fmla="*/ 3920331 w 6351587"/>
              <a:gd name="connsiteY292" fmla="*/ 23416 h 3019425"/>
              <a:gd name="connsiteX293" fmla="*/ 3897709 w 6351587"/>
              <a:gd name="connsiteY293" fmla="*/ 36513 h 3019425"/>
              <a:gd name="connsiteX294" fmla="*/ 3908028 w 6351587"/>
              <a:gd name="connsiteY294" fmla="*/ 36116 h 3019425"/>
              <a:gd name="connsiteX295" fmla="*/ 3915172 w 6351587"/>
              <a:gd name="connsiteY295" fmla="*/ 35322 h 3019425"/>
              <a:gd name="connsiteX296" fmla="*/ 3919934 w 6351587"/>
              <a:gd name="connsiteY296" fmla="*/ 34131 h 3019425"/>
              <a:gd name="connsiteX297" fmla="*/ 3923506 w 6351587"/>
              <a:gd name="connsiteY297" fmla="*/ 33338 h 3019425"/>
              <a:gd name="connsiteX298" fmla="*/ 3926681 w 6351587"/>
              <a:gd name="connsiteY298" fmla="*/ 32544 h 3019425"/>
              <a:gd name="connsiteX299" fmla="*/ 3930650 w 6351587"/>
              <a:gd name="connsiteY299" fmla="*/ 32147 h 3019425"/>
              <a:gd name="connsiteX300" fmla="*/ 3935809 w 6351587"/>
              <a:gd name="connsiteY300" fmla="*/ 32147 h 3019425"/>
              <a:gd name="connsiteX301" fmla="*/ 3943350 w 6351587"/>
              <a:gd name="connsiteY301" fmla="*/ 32544 h 3019425"/>
              <a:gd name="connsiteX302" fmla="*/ 3952478 w 6351587"/>
              <a:gd name="connsiteY302" fmla="*/ 33734 h 3019425"/>
              <a:gd name="connsiteX303" fmla="*/ 3965575 w 6351587"/>
              <a:gd name="connsiteY303" fmla="*/ 35719 h 3019425"/>
              <a:gd name="connsiteX304" fmla="*/ 3973512 w 6351587"/>
              <a:gd name="connsiteY304" fmla="*/ 36513 h 3019425"/>
              <a:gd name="connsiteX305" fmla="*/ 3981450 w 6351587"/>
              <a:gd name="connsiteY305" fmla="*/ 37306 h 3019425"/>
              <a:gd name="connsiteX306" fmla="*/ 3988990 w 6351587"/>
              <a:gd name="connsiteY306" fmla="*/ 38100 h 3019425"/>
              <a:gd name="connsiteX307" fmla="*/ 3995737 w 6351587"/>
              <a:gd name="connsiteY307" fmla="*/ 38100 h 3019425"/>
              <a:gd name="connsiteX308" fmla="*/ 3999309 w 6351587"/>
              <a:gd name="connsiteY308" fmla="*/ 37703 h 3019425"/>
              <a:gd name="connsiteX309" fmla="*/ 4002087 w 6351587"/>
              <a:gd name="connsiteY309" fmla="*/ 37306 h 3019425"/>
              <a:gd name="connsiteX310" fmla="*/ 4004865 w 6351587"/>
              <a:gd name="connsiteY310" fmla="*/ 36910 h 3019425"/>
              <a:gd name="connsiteX311" fmla="*/ 4007247 w 6351587"/>
              <a:gd name="connsiteY311" fmla="*/ 36116 h 3019425"/>
              <a:gd name="connsiteX312" fmla="*/ 4009628 w 6351587"/>
              <a:gd name="connsiteY312" fmla="*/ 35322 h 3019425"/>
              <a:gd name="connsiteX313" fmla="*/ 4011215 w 6351587"/>
              <a:gd name="connsiteY313" fmla="*/ 33734 h 3019425"/>
              <a:gd name="connsiteX314" fmla="*/ 4012406 w 6351587"/>
              <a:gd name="connsiteY314" fmla="*/ 32544 h 3019425"/>
              <a:gd name="connsiteX315" fmla="*/ 4013200 w 6351587"/>
              <a:gd name="connsiteY315" fmla="*/ 30560 h 3019425"/>
              <a:gd name="connsiteX316" fmla="*/ 4013597 w 6351587"/>
              <a:gd name="connsiteY316" fmla="*/ 28575 h 3019425"/>
              <a:gd name="connsiteX317" fmla="*/ 4013597 w 6351587"/>
              <a:gd name="connsiteY317" fmla="*/ 26194 h 3019425"/>
              <a:gd name="connsiteX318" fmla="*/ 4012803 w 6351587"/>
              <a:gd name="connsiteY318" fmla="*/ 23813 h 3019425"/>
              <a:gd name="connsiteX319" fmla="*/ 4011215 w 6351587"/>
              <a:gd name="connsiteY319" fmla="*/ 20638 h 3019425"/>
              <a:gd name="connsiteX320" fmla="*/ 4009231 w 6351587"/>
              <a:gd name="connsiteY320" fmla="*/ 17463 h 3019425"/>
              <a:gd name="connsiteX321" fmla="*/ 4006453 w 6351587"/>
              <a:gd name="connsiteY321" fmla="*/ 13494 h 3019425"/>
              <a:gd name="connsiteX322" fmla="*/ 4002881 w 6351587"/>
              <a:gd name="connsiteY322" fmla="*/ 9525 h 3019425"/>
              <a:gd name="connsiteX323" fmla="*/ 3998912 w 6351587"/>
              <a:gd name="connsiteY323" fmla="*/ 4763 h 3019425"/>
              <a:gd name="connsiteX324" fmla="*/ 4012803 w 6351587"/>
              <a:gd name="connsiteY324" fmla="*/ 5556 h 3019425"/>
              <a:gd name="connsiteX325" fmla="*/ 4023519 w 6351587"/>
              <a:gd name="connsiteY325" fmla="*/ 6350 h 3019425"/>
              <a:gd name="connsiteX326" fmla="*/ 4031059 w 6351587"/>
              <a:gd name="connsiteY326" fmla="*/ 7144 h 3019425"/>
              <a:gd name="connsiteX327" fmla="*/ 4036219 w 6351587"/>
              <a:gd name="connsiteY327" fmla="*/ 7938 h 3019425"/>
              <a:gd name="connsiteX328" fmla="*/ 4037806 w 6351587"/>
              <a:gd name="connsiteY328" fmla="*/ 8731 h 3019425"/>
              <a:gd name="connsiteX329" fmla="*/ 4038997 w 6351587"/>
              <a:gd name="connsiteY329" fmla="*/ 9128 h 3019425"/>
              <a:gd name="connsiteX330" fmla="*/ 4039790 w 6351587"/>
              <a:gd name="connsiteY330" fmla="*/ 9525 h 3019425"/>
              <a:gd name="connsiteX331" fmla="*/ 4040187 w 6351587"/>
              <a:gd name="connsiteY331" fmla="*/ 10319 h 3019425"/>
              <a:gd name="connsiteX332" fmla="*/ 4040187 w 6351587"/>
              <a:gd name="connsiteY332" fmla="*/ 11510 h 3019425"/>
              <a:gd name="connsiteX333" fmla="*/ 4038997 w 6351587"/>
              <a:gd name="connsiteY333" fmla="*/ 12700 h 3019425"/>
              <a:gd name="connsiteX334" fmla="*/ 4037806 w 6351587"/>
              <a:gd name="connsiteY334" fmla="*/ 13891 h 3019425"/>
              <a:gd name="connsiteX335" fmla="*/ 4036219 w 6351587"/>
              <a:gd name="connsiteY335" fmla="*/ 15081 h 3019425"/>
              <a:gd name="connsiteX336" fmla="*/ 4035822 w 6351587"/>
              <a:gd name="connsiteY336" fmla="*/ 15875 h 3019425"/>
              <a:gd name="connsiteX337" fmla="*/ 4035425 w 6351587"/>
              <a:gd name="connsiteY337" fmla="*/ 16669 h 3019425"/>
              <a:gd name="connsiteX338" fmla="*/ 4035425 w 6351587"/>
              <a:gd name="connsiteY338" fmla="*/ 17066 h 3019425"/>
              <a:gd name="connsiteX339" fmla="*/ 4035822 w 6351587"/>
              <a:gd name="connsiteY339" fmla="*/ 17860 h 3019425"/>
              <a:gd name="connsiteX340" fmla="*/ 4036219 w 6351587"/>
              <a:gd name="connsiteY340" fmla="*/ 18653 h 3019425"/>
              <a:gd name="connsiteX341" fmla="*/ 4037012 w 6351587"/>
              <a:gd name="connsiteY341" fmla="*/ 19447 h 3019425"/>
              <a:gd name="connsiteX342" fmla="*/ 4038600 w 6351587"/>
              <a:gd name="connsiteY342" fmla="*/ 19844 h 3019425"/>
              <a:gd name="connsiteX343" fmla="*/ 4040584 w 6351587"/>
              <a:gd name="connsiteY343" fmla="*/ 20638 h 3019425"/>
              <a:gd name="connsiteX344" fmla="*/ 4046140 w 6351587"/>
              <a:gd name="connsiteY344" fmla="*/ 22225 h 3019425"/>
              <a:gd name="connsiteX345" fmla="*/ 4054475 w 6351587"/>
              <a:gd name="connsiteY345" fmla="*/ 23416 h 3019425"/>
              <a:gd name="connsiteX346" fmla="*/ 4060031 w 6351587"/>
              <a:gd name="connsiteY346" fmla="*/ 24210 h 3019425"/>
              <a:gd name="connsiteX347" fmla="*/ 4064794 w 6351587"/>
              <a:gd name="connsiteY347" fmla="*/ 24210 h 3019425"/>
              <a:gd name="connsiteX348" fmla="*/ 4068762 w 6351587"/>
              <a:gd name="connsiteY348" fmla="*/ 24210 h 3019425"/>
              <a:gd name="connsiteX349" fmla="*/ 4072731 w 6351587"/>
              <a:gd name="connsiteY349" fmla="*/ 23813 h 3019425"/>
              <a:gd name="connsiteX350" fmla="*/ 4075906 w 6351587"/>
              <a:gd name="connsiteY350" fmla="*/ 23019 h 3019425"/>
              <a:gd name="connsiteX351" fmla="*/ 4079081 w 6351587"/>
              <a:gd name="connsiteY351" fmla="*/ 21828 h 3019425"/>
              <a:gd name="connsiteX352" fmla="*/ 4082256 w 6351587"/>
              <a:gd name="connsiteY352" fmla="*/ 20638 h 3019425"/>
              <a:gd name="connsiteX353" fmla="*/ 4085431 w 6351587"/>
              <a:gd name="connsiteY353" fmla="*/ 19447 h 3019425"/>
              <a:gd name="connsiteX354" fmla="*/ 4092178 w 6351587"/>
              <a:gd name="connsiteY354" fmla="*/ 16272 h 3019425"/>
              <a:gd name="connsiteX355" fmla="*/ 4100512 w 6351587"/>
              <a:gd name="connsiteY355" fmla="*/ 13891 h 3019425"/>
              <a:gd name="connsiteX356" fmla="*/ 4105275 w 6351587"/>
              <a:gd name="connsiteY356" fmla="*/ 12303 h 3019425"/>
              <a:gd name="connsiteX357" fmla="*/ 4111228 w 6351587"/>
              <a:gd name="connsiteY357" fmla="*/ 11510 h 3019425"/>
              <a:gd name="connsiteX358" fmla="*/ 4117578 w 6351587"/>
              <a:gd name="connsiteY358" fmla="*/ 10319 h 3019425"/>
              <a:gd name="connsiteX359" fmla="*/ 4125119 w 6351587"/>
              <a:gd name="connsiteY359" fmla="*/ 9922 h 3019425"/>
              <a:gd name="connsiteX360" fmla="*/ 4289822 w 6351587"/>
              <a:gd name="connsiteY360" fmla="*/ 22225 h 3019425"/>
              <a:gd name="connsiteX361" fmla="*/ 4292203 w 6351587"/>
              <a:gd name="connsiteY361" fmla="*/ 22622 h 3019425"/>
              <a:gd name="connsiteX362" fmla="*/ 4293791 w 6351587"/>
              <a:gd name="connsiteY362" fmla="*/ 23416 h 3019425"/>
              <a:gd name="connsiteX363" fmla="*/ 4294981 w 6351587"/>
              <a:gd name="connsiteY363" fmla="*/ 24210 h 3019425"/>
              <a:gd name="connsiteX364" fmla="*/ 4296172 w 6351587"/>
              <a:gd name="connsiteY364" fmla="*/ 25003 h 3019425"/>
              <a:gd name="connsiteX365" fmla="*/ 4288234 w 6351587"/>
              <a:gd name="connsiteY365" fmla="*/ 25400 h 3019425"/>
              <a:gd name="connsiteX366" fmla="*/ 4281091 w 6351587"/>
              <a:gd name="connsiteY366" fmla="*/ 25797 h 3019425"/>
              <a:gd name="connsiteX367" fmla="*/ 4274741 w 6351587"/>
              <a:gd name="connsiteY367" fmla="*/ 26591 h 3019425"/>
              <a:gd name="connsiteX368" fmla="*/ 4269184 w 6351587"/>
              <a:gd name="connsiteY368" fmla="*/ 27384 h 3019425"/>
              <a:gd name="connsiteX369" fmla="*/ 4264819 w 6351587"/>
              <a:gd name="connsiteY369" fmla="*/ 28575 h 3019425"/>
              <a:gd name="connsiteX370" fmla="*/ 4261247 w 6351587"/>
              <a:gd name="connsiteY370" fmla="*/ 30163 h 3019425"/>
              <a:gd name="connsiteX371" fmla="*/ 4258866 w 6351587"/>
              <a:gd name="connsiteY371" fmla="*/ 31750 h 3019425"/>
              <a:gd name="connsiteX372" fmla="*/ 4257278 w 6351587"/>
              <a:gd name="connsiteY372" fmla="*/ 32941 h 3019425"/>
              <a:gd name="connsiteX373" fmla="*/ 4256881 w 6351587"/>
              <a:gd name="connsiteY373" fmla="*/ 34131 h 3019425"/>
              <a:gd name="connsiteX374" fmla="*/ 4256881 w 6351587"/>
              <a:gd name="connsiteY374" fmla="*/ 34925 h 3019425"/>
              <a:gd name="connsiteX375" fmla="*/ 4257278 w 6351587"/>
              <a:gd name="connsiteY375" fmla="*/ 35719 h 3019425"/>
              <a:gd name="connsiteX376" fmla="*/ 4257675 w 6351587"/>
              <a:gd name="connsiteY376" fmla="*/ 36116 h 3019425"/>
              <a:gd name="connsiteX377" fmla="*/ 4259659 w 6351587"/>
              <a:gd name="connsiteY377" fmla="*/ 37703 h 3019425"/>
              <a:gd name="connsiteX378" fmla="*/ 4262437 w 6351587"/>
              <a:gd name="connsiteY378" fmla="*/ 39291 h 3019425"/>
              <a:gd name="connsiteX379" fmla="*/ 4266803 w 6351587"/>
              <a:gd name="connsiteY379" fmla="*/ 40481 h 3019425"/>
              <a:gd name="connsiteX380" fmla="*/ 4271962 w 6351587"/>
              <a:gd name="connsiteY380" fmla="*/ 41672 h 3019425"/>
              <a:gd name="connsiteX381" fmla="*/ 4278709 w 6351587"/>
              <a:gd name="connsiteY381" fmla="*/ 42466 h 3019425"/>
              <a:gd name="connsiteX382" fmla="*/ 4286647 w 6351587"/>
              <a:gd name="connsiteY382" fmla="*/ 42863 h 3019425"/>
              <a:gd name="connsiteX383" fmla="*/ 4295378 w 6351587"/>
              <a:gd name="connsiteY383" fmla="*/ 42863 h 3019425"/>
              <a:gd name="connsiteX384" fmla="*/ 4301728 w 6351587"/>
              <a:gd name="connsiteY384" fmla="*/ 42863 h 3019425"/>
              <a:gd name="connsiteX385" fmla="*/ 4306094 w 6351587"/>
              <a:gd name="connsiteY385" fmla="*/ 42069 h 3019425"/>
              <a:gd name="connsiteX386" fmla="*/ 4309269 w 6351587"/>
              <a:gd name="connsiteY386" fmla="*/ 41275 h 3019425"/>
              <a:gd name="connsiteX387" fmla="*/ 4310062 w 6351587"/>
              <a:gd name="connsiteY387" fmla="*/ 40878 h 3019425"/>
              <a:gd name="connsiteX388" fmla="*/ 4310856 w 6351587"/>
              <a:gd name="connsiteY388" fmla="*/ 40084 h 3019425"/>
              <a:gd name="connsiteX389" fmla="*/ 4311253 w 6351587"/>
              <a:gd name="connsiteY389" fmla="*/ 39688 h 3019425"/>
              <a:gd name="connsiteX390" fmla="*/ 4311650 w 6351587"/>
              <a:gd name="connsiteY390" fmla="*/ 38894 h 3019425"/>
              <a:gd name="connsiteX391" fmla="*/ 4311650 w 6351587"/>
              <a:gd name="connsiteY391" fmla="*/ 37306 h 3019425"/>
              <a:gd name="connsiteX392" fmla="*/ 4310856 w 6351587"/>
              <a:gd name="connsiteY392" fmla="*/ 35719 h 3019425"/>
              <a:gd name="connsiteX393" fmla="*/ 4310459 w 6351587"/>
              <a:gd name="connsiteY393" fmla="*/ 34131 h 3019425"/>
              <a:gd name="connsiteX394" fmla="*/ 4309666 w 6351587"/>
              <a:gd name="connsiteY394" fmla="*/ 32147 h 3019425"/>
              <a:gd name="connsiteX395" fmla="*/ 4309666 w 6351587"/>
              <a:gd name="connsiteY395" fmla="*/ 30163 h 3019425"/>
              <a:gd name="connsiteX396" fmla="*/ 4310459 w 6351587"/>
              <a:gd name="connsiteY396" fmla="*/ 28178 h 3019425"/>
              <a:gd name="connsiteX397" fmla="*/ 4311253 w 6351587"/>
              <a:gd name="connsiteY397" fmla="*/ 27384 h 3019425"/>
              <a:gd name="connsiteX398" fmla="*/ 4312047 w 6351587"/>
              <a:gd name="connsiteY398" fmla="*/ 26194 h 3019425"/>
              <a:gd name="connsiteX399" fmla="*/ 4313237 w 6351587"/>
              <a:gd name="connsiteY399" fmla="*/ 25400 h 3019425"/>
              <a:gd name="connsiteX400" fmla="*/ 4314825 w 6351587"/>
              <a:gd name="connsiteY400" fmla="*/ 24606 h 3019425"/>
              <a:gd name="connsiteX401" fmla="*/ 4319587 w 6351587"/>
              <a:gd name="connsiteY401" fmla="*/ 23019 h 3019425"/>
              <a:gd name="connsiteX402" fmla="*/ 4325937 w 6351587"/>
              <a:gd name="connsiteY402" fmla="*/ 21431 h 3019425"/>
              <a:gd name="connsiteX403" fmla="*/ 4331097 w 6351587"/>
              <a:gd name="connsiteY403" fmla="*/ 20638 h 3019425"/>
              <a:gd name="connsiteX404" fmla="*/ 4336256 w 6351587"/>
              <a:gd name="connsiteY404" fmla="*/ 19844 h 3019425"/>
              <a:gd name="connsiteX405" fmla="*/ 4387453 w 6351587"/>
              <a:gd name="connsiteY405" fmla="*/ 11113 h 3019425"/>
              <a:gd name="connsiteX406" fmla="*/ 4385866 w 6351587"/>
              <a:gd name="connsiteY406" fmla="*/ 14288 h 3019425"/>
              <a:gd name="connsiteX407" fmla="*/ 4383881 w 6351587"/>
              <a:gd name="connsiteY407" fmla="*/ 17463 h 3019425"/>
              <a:gd name="connsiteX408" fmla="*/ 4381500 w 6351587"/>
              <a:gd name="connsiteY408" fmla="*/ 19844 h 3019425"/>
              <a:gd name="connsiteX409" fmla="*/ 4379119 w 6351587"/>
              <a:gd name="connsiteY409" fmla="*/ 22225 h 3019425"/>
              <a:gd name="connsiteX410" fmla="*/ 4376737 w 6351587"/>
              <a:gd name="connsiteY410" fmla="*/ 24210 h 3019425"/>
              <a:gd name="connsiteX411" fmla="*/ 4373959 w 6351587"/>
              <a:gd name="connsiteY411" fmla="*/ 25797 h 3019425"/>
              <a:gd name="connsiteX412" fmla="*/ 4371578 w 6351587"/>
              <a:gd name="connsiteY412" fmla="*/ 27384 h 3019425"/>
              <a:gd name="connsiteX413" fmla="*/ 4368800 w 6351587"/>
              <a:gd name="connsiteY413" fmla="*/ 28972 h 3019425"/>
              <a:gd name="connsiteX414" fmla="*/ 4358481 w 6351587"/>
              <a:gd name="connsiteY414" fmla="*/ 32941 h 3019425"/>
              <a:gd name="connsiteX415" fmla="*/ 4350147 w 6351587"/>
              <a:gd name="connsiteY415" fmla="*/ 36116 h 3019425"/>
              <a:gd name="connsiteX416" fmla="*/ 4364434 w 6351587"/>
              <a:gd name="connsiteY416" fmla="*/ 40084 h 3019425"/>
              <a:gd name="connsiteX417" fmla="*/ 4378325 w 6351587"/>
              <a:gd name="connsiteY417" fmla="*/ 43260 h 3019425"/>
              <a:gd name="connsiteX418" fmla="*/ 4385072 w 6351587"/>
              <a:gd name="connsiteY418" fmla="*/ 44847 h 3019425"/>
              <a:gd name="connsiteX419" fmla="*/ 4391422 w 6351587"/>
              <a:gd name="connsiteY419" fmla="*/ 45641 h 3019425"/>
              <a:gd name="connsiteX420" fmla="*/ 4398169 w 6351587"/>
              <a:gd name="connsiteY420" fmla="*/ 46434 h 3019425"/>
              <a:gd name="connsiteX421" fmla="*/ 4404519 w 6351587"/>
              <a:gd name="connsiteY421" fmla="*/ 46434 h 3019425"/>
              <a:gd name="connsiteX422" fmla="*/ 4410869 w 6351587"/>
              <a:gd name="connsiteY422" fmla="*/ 46038 h 3019425"/>
              <a:gd name="connsiteX423" fmla="*/ 4416822 w 6351587"/>
              <a:gd name="connsiteY423" fmla="*/ 44847 h 3019425"/>
              <a:gd name="connsiteX424" fmla="*/ 4422775 w 6351587"/>
              <a:gd name="connsiteY424" fmla="*/ 43260 h 3019425"/>
              <a:gd name="connsiteX425" fmla="*/ 4428728 w 6351587"/>
              <a:gd name="connsiteY425" fmla="*/ 40878 h 3019425"/>
              <a:gd name="connsiteX426" fmla="*/ 4431506 w 6351587"/>
              <a:gd name="connsiteY426" fmla="*/ 39291 h 3019425"/>
              <a:gd name="connsiteX427" fmla="*/ 4434284 w 6351587"/>
              <a:gd name="connsiteY427" fmla="*/ 37703 h 3019425"/>
              <a:gd name="connsiteX428" fmla="*/ 4437062 w 6351587"/>
              <a:gd name="connsiteY428" fmla="*/ 35719 h 3019425"/>
              <a:gd name="connsiteX429" fmla="*/ 4439841 w 6351587"/>
              <a:gd name="connsiteY429" fmla="*/ 33338 h 3019425"/>
              <a:gd name="connsiteX430" fmla="*/ 4442222 w 6351587"/>
              <a:gd name="connsiteY430" fmla="*/ 30956 h 3019425"/>
              <a:gd name="connsiteX431" fmla="*/ 4445000 w 6351587"/>
              <a:gd name="connsiteY431" fmla="*/ 28575 h 3019425"/>
              <a:gd name="connsiteX432" fmla="*/ 4447381 w 6351587"/>
              <a:gd name="connsiteY432" fmla="*/ 25400 h 3019425"/>
              <a:gd name="connsiteX433" fmla="*/ 4450159 w 6351587"/>
              <a:gd name="connsiteY433" fmla="*/ 22622 h 3019425"/>
              <a:gd name="connsiteX434" fmla="*/ 4459287 w 6351587"/>
              <a:gd name="connsiteY434" fmla="*/ 26591 h 3019425"/>
              <a:gd name="connsiteX435" fmla="*/ 4466431 w 6351587"/>
              <a:gd name="connsiteY435" fmla="*/ 30163 h 3019425"/>
              <a:gd name="connsiteX436" fmla="*/ 4471591 w 6351587"/>
              <a:gd name="connsiteY436" fmla="*/ 33338 h 3019425"/>
              <a:gd name="connsiteX437" fmla="*/ 4476750 w 6351587"/>
              <a:gd name="connsiteY437" fmla="*/ 36116 h 3019425"/>
              <a:gd name="connsiteX438" fmla="*/ 4479528 w 6351587"/>
              <a:gd name="connsiteY438" fmla="*/ 37306 h 3019425"/>
              <a:gd name="connsiteX439" fmla="*/ 4482306 w 6351587"/>
              <a:gd name="connsiteY439" fmla="*/ 38497 h 3019425"/>
              <a:gd name="connsiteX440" fmla="*/ 4485878 w 6351587"/>
              <a:gd name="connsiteY440" fmla="*/ 39291 h 3019425"/>
              <a:gd name="connsiteX441" fmla="*/ 4489450 w 6351587"/>
              <a:gd name="connsiteY441" fmla="*/ 40481 h 3019425"/>
              <a:gd name="connsiteX442" fmla="*/ 4494212 w 6351587"/>
              <a:gd name="connsiteY442" fmla="*/ 41275 h 3019425"/>
              <a:gd name="connsiteX443" fmla="*/ 4499372 w 6351587"/>
              <a:gd name="connsiteY443" fmla="*/ 41672 h 3019425"/>
              <a:gd name="connsiteX444" fmla="*/ 4505325 w 6351587"/>
              <a:gd name="connsiteY444" fmla="*/ 42069 h 3019425"/>
              <a:gd name="connsiteX445" fmla="*/ 4512469 w 6351587"/>
              <a:gd name="connsiteY445" fmla="*/ 42466 h 3019425"/>
              <a:gd name="connsiteX446" fmla="*/ 4513262 w 6351587"/>
              <a:gd name="connsiteY446" fmla="*/ 40084 h 3019425"/>
              <a:gd name="connsiteX447" fmla="*/ 4513659 w 6351587"/>
              <a:gd name="connsiteY447" fmla="*/ 38100 h 3019425"/>
              <a:gd name="connsiteX448" fmla="*/ 4514453 w 6351587"/>
              <a:gd name="connsiteY448" fmla="*/ 29369 h 3019425"/>
              <a:gd name="connsiteX449" fmla="*/ 4515247 w 6351587"/>
              <a:gd name="connsiteY449" fmla="*/ 22622 h 3019425"/>
              <a:gd name="connsiteX450" fmla="*/ 4515247 w 6351587"/>
              <a:gd name="connsiteY450" fmla="*/ 18256 h 3019425"/>
              <a:gd name="connsiteX451" fmla="*/ 4515247 w 6351587"/>
              <a:gd name="connsiteY451" fmla="*/ 15937 h 3019425"/>
              <a:gd name="connsiteX452" fmla="*/ 4820840 w 6351587"/>
              <a:gd name="connsiteY452" fmla="*/ 27781 h 3019425"/>
              <a:gd name="connsiteX453" fmla="*/ 4833144 w 6351587"/>
              <a:gd name="connsiteY453" fmla="*/ 28972 h 3019425"/>
              <a:gd name="connsiteX454" fmla="*/ 4847431 w 6351587"/>
              <a:gd name="connsiteY454" fmla="*/ 30956 h 3019425"/>
              <a:gd name="connsiteX455" fmla="*/ 4860131 w 6351587"/>
              <a:gd name="connsiteY455" fmla="*/ 32544 h 3019425"/>
              <a:gd name="connsiteX456" fmla="*/ 4868069 w 6351587"/>
              <a:gd name="connsiteY456" fmla="*/ 33734 h 3019425"/>
              <a:gd name="connsiteX457" fmla="*/ 4879975 w 6351587"/>
              <a:gd name="connsiteY457" fmla="*/ 34528 h 3019425"/>
              <a:gd name="connsiteX458" fmla="*/ 4885134 w 6351587"/>
              <a:gd name="connsiteY458" fmla="*/ 34528 h 3019425"/>
              <a:gd name="connsiteX459" fmla="*/ 4885928 w 6351587"/>
              <a:gd name="connsiteY459" fmla="*/ 34131 h 3019425"/>
              <a:gd name="connsiteX460" fmla="*/ 4885928 w 6351587"/>
              <a:gd name="connsiteY460" fmla="*/ 33734 h 3019425"/>
              <a:gd name="connsiteX461" fmla="*/ 4885531 w 6351587"/>
              <a:gd name="connsiteY461" fmla="*/ 33338 h 3019425"/>
              <a:gd name="connsiteX462" fmla="*/ 4884340 w 6351587"/>
              <a:gd name="connsiteY462" fmla="*/ 32941 h 3019425"/>
              <a:gd name="connsiteX463" fmla="*/ 4883547 w 6351587"/>
              <a:gd name="connsiteY463" fmla="*/ 32544 h 3019425"/>
              <a:gd name="connsiteX464" fmla="*/ 4883150 w 6351587"/>
              <a:gd name="connsiteY464" fmla="*/ 31750 h 3019425"/>
              <a:gd name="connsiteX465" fmla="*/ 4883150 w 6351587"/>
              <a:gd name="connsiteY465" fmla="*/ 31353 h 3019425"/>
              <a:gd name="connsiteX466" fmla="*/ 4883944 w 6351587"/>
              <a:gd name="connsiteY466" fmla="*/ 30956 h 3019425"/>
              <a:gd name="connsiteX467" fmla="*/ 4889500 w 6351587"/>
              <a:gd name="connsiteY467" fmla="*/ 30560 h 3019425"/>
              <a:gd name="connsiteX468" fmla="*/ 4901406 w 6351587"/>
              <a:gd name="connsiteY468" fmla="*/ 30956 h 3019425"/>
              <a:gd name="connsiteX469" fmla="*/ 4989909 w 6351587"/>
              <a:gd name="connsiteY469" fmla="*/ 39688 h 3019425"/>
              <a:gd name="connsiteX470" fmla="*/ 5001419 w 6351587"/>
              <a:gd name="connsiteY470" fmla="*/ 39291 h 3019425"/>
              <a:gd name="connsiteX471" fmla="*/ 5010150 w 6351587"/>
              <a:gd name="connsiteY471" fmla="*/ 39291 h 3019425"/>
              <a:gd name="connsiteX472" fmla="*/ 5017294 w 6351587"/>
              <a:gd name="connsiteY472" fmla="*/ 40084 h 3019425"/>
              <a:gd name="connsiteX473" fmla="*/ 5023644 w 6351587"/>
              <a:gd name="connsiteY473" fmla="*/ 40878 h 3019425"/>
              <a:gd name="connsiteX474" fmla="*/ 5030787 w 6351587"/>
              <a:gd name="connsiteY474" fmla="*/ 41672 h 3019425"/>
              <a:gd name="connsiteX475" fmla="*/ 5039122 w 6351587"/>
              <a:gd name="connsiteY475" fmla="*/ 42863 h 3019425"/>
              <a:gd name="connsiteX476" fmla="*/ 5049440 w 6351587"/>
              <a:gd name="connsiteY476" fmla="*/ 44450 h 3019425"/>
              <a:gd name="connsiteX477" fmla="*/ 5063331 w 6351587"/>
              <a:gd name="connsiteY477" fmla="*/ 45641 h 3019425"/>
              <a:gd name="connsiteX478" fmla="*/ 5095478 w 6351587"/>
              <a:gd name="connsiteY478" fmla="*/ 48419 h 3019425"/>
              <a:gd name="connsiteX479" fmla="*/ 5128022 w 6351587"/>
              <a:gd name="connsiteY479" fmla="*/ 50403 h 3019425"/>
              <a:gd name="connsiteX480" fmla="*/ 5160565 w 6351587"/>
              <a:gd name="connsiteY480" fmla="*/ 51991 h 3019425"/>
              <a:gd name="connsiteX481" fmla="*/ 5193109 w 6351587"/>
              <a:gd name="connsiteY481" fmla="*/ 53181 h 3019425"/>
              <a:gd name="connsiteX482" fmla="*/ 5225653 w 6351587"/>
              <a:gd name="connsiteY482" fmla="*/ 54372 h 3019425"/>
              <a:gd name="connsiteX483" fmla="*/ 5258197 w 6351587"/>
              <a:gd name="connsiteY483" fmla="*/ 55166 h 3019425"/>
              <a:gd name="connsiteX484" fmla="*/ 5290740 w 6351587"/>
              <a:gd name="connsiteY484" fmla="*/ 55960 h 3019425"/>
              <a:gd name="connsiteX485" fmla="*/ 5323681 w 6351587"/>
              <a:gd name="connsiteY485" fmla="*/ 56356 h 3019425"/>
              <a:gd name="connsiteX486" fmla="*/ 5356225 w 6351587"/>
              <a:gd name="connsiteY486" fmla="*/ 57150 h 3019425"/>
              <a:gd name="connsiteX487" fmla="*/ 5388769 w 6351587"/>
              <a:gd name="connsiteY487" fmla="*/ 57944 h 3019425"/>
              <a:gd name="connsiteX488" fmla="*/ 5421312 w 6351587"/>
              <a:gd name="connsiteY488" fmla="*/ 58738 h 3019425"/>
              <a:gd name="connsiteX489" fmla="*/ 5454253 w 6351587"/>
              <a:gd name="connsiteY489" fmla="*/ 59928 h 3019425"/>
              <a:gd name="connsiteX490" fmla="*/ 5486797 w 6351587"/>
              <a:gd name="connsiteY490" fmla="*/ 61119 h 3019425"/>
              <a:gd name="connsiteX491" fmla="*/ 5518944 w 6351587"/>
              <a:gd name="connsiteY491" fmla="*/ 63103 h 3019425"/>
              <a:gd name="connsiteX492" fmla="*/ 5551487 w 6351587"/>
              <a:gd name="connsiteY492" fmla="*/ 65088 h 3019425"/>
              <a:gd name="connsiteX493" fmla="*/ 5584428 w 6351587"/>
              <a:gd name="connsiteY493" fmla="*/ 67866 h 3019425"/>
              <a:gd name="connsiteX494" fmla="*/ 5858272 w 6351587"/>
              <a:gd name="connsiteY494" fmla="*/ 76597 h 3019425"/>
              <a:gd name="connsiteX495" fmla="*/ 5870178 w 6351587"/>
              <a:gd name="connsiteY495" fmla="*/ 77391 h 3019425"/>
              <a:gd name="connsiteX496" fmla="*/ 5880894 w 6351587"/>
              <a:gd name="connsiteY496" fmla="*/ 77788 h 3019425"/>
              <a:gd name="connsiteX497" fmla="*/ 5890815 w 6351587"/>
              <a:gd name="connsiteY497" fmla="*/ 78978 h 3019425"/>
              <a:gd name="connsiteX498" fmla="*/ 5899944 w 6351587"/>
              <a:gd name="connsiteY498" fmla="*/ 79772 h 3019425"/>
              <a:gd name="connsiteX499" fmla="*/ 5907881 w 6351587"/>
              <a:gd name="connsiteY499" fmla="*/ 80963 h 3019425"/>
              <a:gd name="connsiteX500" fmla="*/ 5914628 w 6351587"/>
              <a:gd name="connsiteY500" fmla="*/ 82550 h 3019425"/>
              <a:gd name="connsiteX501" fmla="*/ 5920978 w 6351587"/>
              <a:gd name="connsiteY501" fmla="*/ 84138 h 3019425"/>
              <a:gd name="connsiteX502" fmla="*/ 5926534 w 6351587"/>
              <a:gd name="connsiteY502" fmla="*/ 85725 h 3019425"/>
              <a:gd name="connsiteX503" fmla="*/ 5931297 w 6351587"/>
              <a:gd name="connsiteY503" fmla="*/ 87710 h 3019425"/>
              <a:gd name="connsiteX504" fmla="*/ 5935265 w 6351587"/>
              <a:gd name="connsiteY504" fmla="*/ 89694 h 3019425"/>
              <a:gd name="connsiteX505" fmla="*/ 5938837 w 6351587"/>
              <a:gd name="connsiteY505" fmla="*/ 91678 h 3019425"/>
              <a:gd name="connsiteX506" fmla="*/ 5942012 w 6351587"/>
              <a:gd name="connsiteY506" fmla="*/ 94060 h 3019425"/>
              <a:gd name="connsiteX507" fmla="*/ 5944394 w 6351587"/>
              <a:gd name="connsiteY507" fmla="*/ 96838 h 3019425"/>
              <a:gd name="connsiteX508" fmla="*/ 5946775 w 6351587"/>
              <a:gd name="connsiteY508" fmla="*/ 99616 h 3019425"/>
              <a:gd name="connsiteX509" fmla="*/ 5948362 w 6351587"/>
              <a:gd name="connsiteY509" fmla="*/ 102394 h 3019425"/>
              <a:gd name="connsiteX510" fmla="*/ 5949950 w 6351587"/>
              <a:gd name="connsiteY510" fmla="*/ 105569 h 3019425"/>
              <a:gd name="connsiteX511" fmla="*/ 5954712 w 6351587"/>
              <a:gd name="connsiteY511" fmla="*/ 119856 h 3019425"/>
              <a:gd name="connsiteX512" fmla="*/ 5960269 w 6351587"/>
              <a:gd name="connsiteY512" fmla="*/ 136922 h 3019425"/>
              <a:gd name="connsiteX513" fmla="*/ 5962253 w 6351587"/>
              <a:gd name="connsiteY513" fmla="*/ 141685 h 3019425"/>
              <a:gd name="connsiteX514" fmla="*/ 5964634 w 6351587"/>
              <a:gd name="connsiteY514" fmla="*/ 146447 h 3019425"/>
              <a:gd name="connsiteX515" fmla="*/ 5967412 w 6351587"/>
              <a:gd name="connsiteY515" fmla="*/ 151606 h 3019425"/>
              <a:gd name="connsiteX516" fmla="*/ 5970587 w 6351587"/>
              <a:gd name="connsiteY516" fmla="*/ 156766 h 3019425"/>
              <a:gd name="connsiteX517" fmla="*/ 5974159 w 6351587"/>
              <a:gd name="connsiteY517" fmla="*/ 162322 h 3019425"/>
              <a:gd name="connsiteX518" fmla="*/ 5978525 w 6351587"/>
              <a:gd name="connsiteY518" fmla="*/ 168672 h 3019425"/>
              <a:gd name="connsiteX519" fmla="*/ 5983684 w 6351587"/>
              <a:gd name="connsiteY519" fmla="*/ 174625 h 3019425"/>
              <a:gd name="connsiteX520" fmla="*/ 5989240 w 6351587"/>
              <a:gd name="connsiteY520" fmla="*/ 180578 h 3019425"/>
              <a:gd name="connsiteX521" fmla="*/ 6000750 w 6351587"/>
              <a:gd name="connsiteY521" fmla="*/ 192881 h 3019425"/>
              <a:gd name="connsiteX522" fmla="*/ 6009878 w 6351587"/>
              <a:gd name="connsiteY522" fmla="*/ 203597 h 3019425"/>
              <a:gd name="connsiteX523" fmla="*/ 6013450 w 6351587"/>
              <a:gd name="connsiteY523" fmla="*/ 208360 h 3019425"/>
              <a:gd name="connsiteX524" fmla="*/ 6016625 w 6351587"/>
              <a:gd name="connsiteY524" fmla="*/ 212725 h 3019425"/>
              <a:gd name="connsiteX525" fmla="*/ 6019800 w 6351587"/>
              <a:gd name="connsiteY525" fmla="*/ 217091 h 3019425"/>
              <a:gd name="connsiteX526" fmla="*/ 6022181 w 6351587"/>
              <a:gd name="connsiteY526" fmla="*/ 221060 h 3019425"/>
              <a:gd name="connsiteX527" fmla="*/ 6024165 w 6351587"/>
              <a:gd name="connsiteY527" fmla="*/ 225028 h 3019425"/>
              <a:gd name="connsiteX528" fmla="*/ 6025753 w 6351587"/>
              <a:gd name="connsiteY528" fmla="*/ 228600 h 3019425"/>
              <a:gd name="connsiteX529" fmla="*/ 6027340 w 6351587"/>
              <a:gd name="connsiteY529" fmla="*/ 232172 h 3019425"/>
              <a:gd name="connsiteX530" fmla="*/ 6028531 w 6351587"/>
              <a:gd name="connsiteY530" fmla="*/ 235744 h 3019425"/>
              <a:gd name="connsiteX531" fmla="*/ 6030119 w 6351587"/>
              <a:gd name="connsiteY531" fmla="*/ 242888 h 3019425"/>
              <a:gd name="connsiteX532" fmla="*/ 6031309 w 6351587"/>
              <a:gd name="connsiteY532" fmla="*/ 249635 h 3019425"/>
              <a:gd name="connsiteX533" fmla="*/ 6032897 w 6351587"/>
              <a:gd name="connsiteY533" fmla="*/ 265113 h 3019425"/>
              <a:gd name="connsiteX534" fmla="*/ 6036072 w 6351587"/>
              <a:gd name="connsiteY534" fmla="*/ 284560 h 3019425"/>
              <a:gd name="connsiteX535" fmla="*/ 6038850 w 6351587"/>
              <a:gd name="connsiteY535" fmla="*/ 296069 h 3019425"/>
              <a:gd name="connsiteX536" fmla="*/ 6042422 w 6351587"/>
              <a:gd name="connsiteY536" fmla="*/ 309563 h 3019425"/>
              <a:gd name="connsiteX537" fmla="*/ 6045200 w 6351587"/>
              <a:gd name="connsiteY537" fmla="*/ 317103 h 3019425"/>
              <a:gd name="connsiteX538" fmla="*/ 6047978 w 6351587"/>
              <a:gd name="connsiteY538" fmla="*/ 325438 h 3019425"/>
              <a:gd name="connsiteX539" fmla="*/ 6051550 w 6351587"/>
              <a:gd name="connsiteY539" fmla="*/ 333772 h 3019425"/>
              <a:gd name="connsiteX540" fmla="*/ 6055519 w 6351587"/>
              <a:gd name="connsiteY540" fmla="*/ 343297 h 3019425"/>
              <a:gd name="connsiteX541" fmla="*/ 6076950 w 6351587"/>
              <a:gd name="connsiteY541" fmla="*/ 344091 h 3019425"/>
              <a:gd name="connsiteX542" fmla="*/ 6095206 w 6351587"/>
              <a:gd name="connsiteY542" fmla="*/ 345281 h 3019425"/>
              <a:gd name="connsiteX543" fmla="*/ 6109890 w 6351587"/>
              <a:gd name="connsiteY543" fmla="*/ 346472 h 3019425"/>
              <a:gd name="connsiteX544" fmla="*/ 6122590 w 6351587"/>
              <a:gd name="connsiteY544" fmla="*/ 348456 h 3019425"/>
              <a:gd name="connsiteX545" fmla="*/ 6127750 w 6351587"/>
              <a:gd name="connsiteY545" fmla="*/ 349647 h 3019425"/>
              <a:gd name="connsiteX546" fmla="*/ 6132512 w 6351587"/>
              <a:gd name="connsiteY546" fmla="*/ 350838 h 3019425"/>
              <a:gd name="connsiteX547" fmla="*/ 6136878 w 6351587"/>
              <a:gd name="connsiteY547" fmla="*/ 352028 h 3019425"/>
              <a:gd name="connsiteX548" fmla="*/ 6140450 w 6351587"/>
              <a:gd name="connsiteY548" fmla="*/ 353616 h 3019425"/>
              <a:gd name="connsiteX549" fmla="*/ 6144022 w 6351587"/>
              <a:gd name="connsiteY549" fmla="*/ 355203 h 3019425"/>
              <a:gd name="connsiteX550" fmla="*/ 6147197 w 6351587"/>
              <a:gd name="connsiteY550" fmla="*/ 356791 h 3019425"/>
              <a:gd name="connsiteX551" fmla="*/ 6149975 w 6351587"/>
              <a:gd name="connsiteY551" fmla="*/ 358775 h 3019425"/>
              <a:gd name="connsiteX552" fmla="*/ 6152356 w 6351587"/>
              <a:gd name="connsiteY552" fmla="*/ 360760 h 3019425"/>
              <a:gd name="connsiteX553" fmla="*/ 6154737 w 6351587"/>
              <a:gd name="connsiteY553" fmla="*/ 363141 h 3019425"/>
              <a:gd name="connsiteX554" fmla="*/ 6157119 w 6351587"/>
              <a:gd name="connsiteY554" fmla="*/ 365919 h 3019425"/>
              <a:gd name="connsiteX555" fmla="*/ 6159103 w 6351587"/>
              <a:gd name="connsiteY555" fmla="*/ 368300 h 3019425"/>
              <a:gd name="connsiteX556" fmla="*/ 6161087 w 6351587"/>
              <a:gd name="connsiteY556" fmla="*/ 371475 h 3019425"/>
              <a:gd name="connsiteX557" fmla="*/ 6165056 w 6351587"/>
              <a:gd name="connsiteY557" fmla="*/ 377825 h 3019425"/>
              <a:gd name="connsiteX558" fmla="*/ 6169422 w 6351587"/>
              <a:gd name="connsiteY558" fmla="*/ 385366 h 3019425"/>
              <a:gd name="connsiteX559" fmla="*/ 6174581 w 6351587"/>
              <a:gd name="connsiteY559" fmla="*/ 394097 h 3019425"/>
              <a:gd name="connsiteX560" fmla="*/ 6180931 w 6351587"/>
              <a:gd name="connsiteY560" fmla="*/ 404019 h 3019425"/>
              <a:gd name="connsiteX561" fmla="*/ 6188472 w 6351587"/>
              <a:gd name="connsiteY561" fmla="*/ 415131 h 3019425"/>
              <a:gd name="connsiteX562" fmla="*/ 6197997 w 6351587"/>
              <a:gd name="connsiteY562" fmla="*/ 427435 h 3019425"/>
              <a:gd name="connsiteX563" fmla="*/ 6255544 w 6351587"/>
              <a:gd name="connsiteY563" fmla="*/ 581422 h 3019425"/>
              <a:gd name="connsiteX564" fmla="*/ 6257131 w 6351587"/>
              <a:gd name="connsiteY564" fmla="*/ 601266 h 3019425"/>
              <a:gd name="connsiteX565" fmla="*/ 6259512 w 6351587"/>
              <a:gd name="connsiteY565" fmla="*/ 617538 h 3019425"/>
              <a:gd name="connsiteX566" fmla="*/ 6260306 w 6351587"/>
              <a:gd name="connsiteY566" fmla="*/ 624285 h 3019425"/>
              <a:gd name="connsiteX567" fmla="*/ 6261100 w 6351587"/>
              <a:gd name="connsiteY567" fmla="*/ 630635 h 3019425"/>
              <a:gd name="connsiteX568" fmla="*/ 6261497 w 6351587"/>
              <a:gd name="connsiteY568" fmla="*/ 636588 h 3019425"/>
              <a:gd name="connsiteX569" fmla="*/ 6261497 w 6351587"/>
              <a:gd name="connsiteY569" fmla="*/ 642144 h 3019425"/>
              <a:gd name="connsiteX570" fmla="*/ 6261100 w 6351587"/>
              <a:gd name="connsiteY570" fmla="*/ 647700 h 3019425"/>
              <a:gd name="connsiteX571" fmla="*/ 6260306 w 6351587"/>
              <a:gd name="connsiteY571" fmla="*/ 653256 h 3019425"/>
              <a:gd name="connsiteX572" fmla="*/ 6258719 w 6351587"/>
              <a:gd name="connsiteY572" fmla="*/ 659210 h 3019425"/>
              <a:gd name="connsiteX573" fmla="*/ 6256734 w 6351587"/>
              <a:gd name="connsiteY573" fmla="*/ 665560 h 3019425"/>
              <a:gd name="connsiteX574" fmla="*/ 6253956 w 6351587"/>
              <a:gd name="connsiteY574" fmla="*/ 672306 h 3019425"/>
              <a:gd name="connsiteX575" fmla="*/ 6249987 w 6351587"/>
              <a:gd name="connsiteY575" fmla="*/ 679847 h 3019425"/>
              <a:gd name="connsiteX576" fmla="*/ 6245622 w 6351587"/>
              <a:gd name="connsiteY576" fmla="*/ 688578 h 3019425"/>
              <a:gd name="connsiteX577" fmla="*/ 6240065 w 6351587"/>
              <a:gd name="connsiteY577" fmla="*/ 697706 h 3019425"/>
              <a:gd name="connsiteX578" fmla="*/ 6298803 w 6351587"/>
              <a:gd name="connsiteY578" fmla="*/ 781447 h 3019425"/>
              <a:gd name="connsiteX579" fmla="*/ 6301581 w 6351587"/>
              <a:gd name="connsiteY579" fmla="*/ 785019 h 3019425"/>
              <a:gd name="connsiteX580" fmla="*/ 6303169 w 6351587"/>
              <a:gd name="connsiteY580" fmla="*/ 787797 h 3019425"/>
              <a:gd name="connsiteX581" fmla="*/ 6304756 w 6351587"/>
              <a:gd name="connsiteY581" fmla="*/ 791369 h 3019425"/>
              <a:gd name="connsiteX582" fmla="*/ 6307931 w 6351587"/>
              <a:gd name="connsiteY582" fmla="*/ 798910 h 3019425"/>
              <a:gd name="connsiteX583" fmla="*/ 6314678 w 6351587"/>
              <a:gd name="connsiteY583" fmla="*/ 813594 h 3019425"/>
              <a:gd name="connsiteX584" fmla="*/ 6322219 w 6351587"/>
              <a:gd name="connsiteY584" fmla="*/ 828278 h 3019425"/>
              <a:gd name="connsiteX585" fmla="*/ 6329759 w 6351587"/>
              <a:gd name="connsiteY585" fmla="*/ 843360 h 3019425"/>
              <a:gd name="connsiteX586" fmla="*/ 6337300 w 6351587"/>
              <a:gd name="connsiteY586" fmla="*/ 858044 h 3019425"/>
              <a:gd name="connsiteX587" fmla="*/ 6340475 w 6351587"/>
              <a:gd name="connsiteY587" fmla="*/ 865585 h 3019425"/>
              <a:gd name="connsiteX588" fmla="*/ 6343650 w 6351587"/>
              <a:gd name="connsiteY588" fmla="*/ 873125 h 3019425"/>
              <a:gd name="connsiteX589" fmla="*/ 6346428 w 6351587"/>
              <a:gd name="connsiteY589" fmla="*/ 880269 h 3019425"/>
              <a:gd name="connsiteX590" fmla="*/ 6348412 w 6351587"/>
              <a:gd name="connsiteY590" fmla="*/ 887810 h 3019425"/>
              <a:gd name="connsiteX591" fmla="*/ 6350397 w 6351587"/>
              <a:gd name="connsiteY591" fmla="*/ 895350 h 3019425"/>
              <a:gd name="connsiteX592" fmla="*/ 6351190 w 6351587"/>
              <a:gd name="connsiteY592" fmla="*/ 902494 h 3019425"/>
              <a:gd name="connsiteX593" fmla="*/ 6351587 w 6351587"/>
              <a:gd name="connsiteY593" fmla="*/ 910035 h 3019425"/>
              <a:gd name="connsiteX594" fmla="*/ 6351190 w 6351587"/>
              <a:gd name="connsiteY594" fmla="*/ 917575 h 3019425"/>
              <a:gd name="connsiteX595" fmla="*/ 6350397 w 6351587"/>
              <a:gd name="connsiteY595" fmla="*/ 928291 h 3019425"/>
              <a:gd name="connsiteX596" fmla="*/ 6350397 w 6351587"/>
              <a:gd name="connsiteY596" fmla="*/ 940991 h 3019425"/>
              <a:gd name="connsiteX597" fmla="*/ 6350794 w 6351587"/>
              <a:gd name="connsiteY597" fmla="*/ 954485 h 3019425"/>
              <a:gd name="connsiteX598" fmla="*/ 6351190 w 6351587"/>
              <a:gd name="connsiteY598" fmla="*/ 968375 h 3019425"/>
              <a:gd name="connsiteX599" fmla="*/ 6351190 w 6351587"/>
              <a:gd name="connsiteY599" fmla="*/ 975122 h 3019425"/>
              <a:gd name="connsiteX600" fmla="*/ 6350794 w 6351587"/>
              <a:gd name="connsiteY600" fmla="*/ 982266 h 3019425"/>
              <a:gd name="connsiteX601" fmla="*/ 6350397 w 6351587"/>
              <a:gd name="connsiteY601" fmla="*/ 989013 h 3019425"/>
              <a:gd name="connsiteX602" fmla="*/ 6349603 w 6351587"/>
              <a:gd name="connsiteY602" fmla="*/ 995760 h 3019425"/>
              <a:gd name="connsiteX603" fmla="*/ 6348412 w 6351587"/>
              <a:gd name="connsiteY603" fmla="*/ 1002110 h 3019425"/>
              <a:gd name="connsiteX604" fmla="*/ 6346825 w 6351587"/>
              <a:gd name="connsiteY604" fmla="*/ 1008063 h 3019425"/>
              <a:gd name="connsiteX605" fmla="*/ 6344840 w 6351587"/>
              <a:gd name="connsiteY605" fmla="*/ 1014016 h 3019425"/>
              <a:gd name="connsiteX606" fmla="*/ 6342459 w 6351587"/>
              <a:gd name="connsiteY606" fmla="*/ 1019175 h 3019425"/>
              <a:gd name="connsiteX607" fmla="*/ 6339681 w 6351587"/>
              <a:gd name="connsiteY607" fmla="*/ 1023541 h 3019425"/>
              <a:gd name="connsiteX608" fmla="*/ 6337300 w 6351587"/>
              <a:gd name="connsiteY608" fmla="*/ 1027510 h 3019425"/>
              <a:gd name="connsiteX609" fmla="*/ 6336109 w 6351587"/>
              <a:gd name="connsiteY609" fmla="*/ 1029494 h 3019425"/>
              <a:gd name="connsiteX610" fmla="*/ 6334919 w 6351587"/>
              <a:gd name="connsiteY610" fmla="*/ 1031478 h 3019425"/>
              <a:gd name="connsiteX611" fmla="*/ 6331744 w 6351587"/>
              <a:gd name="connsiteY611" fmla="*/ 1035447 h 3019425"/>
              <a:gd name="connsiteX612" fmla="*/ 6328569 w 6351587"/>
              <a:gd name="connsiteY612" fmla="*/ 1038622 h 3019425"/>
              <a:gd name="connsiteX613" fmla="*/ 6324600 w 6351587"/>
              <a:gd name="connsiteY613" fmla="*/ 1041797 h 3019425"/>
              <a:gd name="connsiteX614" fmla="*/ 6320234 w 6351587"/>
              <a:gd name="connsiteY614" fmla="*/ 1044575 h 3019425"/>
              <a:gd name="connsiteX615" fmla="*/ 6315075 w 6351587"/>
              <a:gd name="connsiteY615" fmla="*/ 1046956 h 3019425"/>
              <a:gd name="connsiteX616" fmla="*/ 6309915 w 6351587"/>
              <a:gd name="connsiteY616" fmla="*/ 1049338 h 3019425"/>
              <a:gd name="connsiteX617" fmla="*/ 6303962 w 6351587"/>
              <a:gd name="connsiteY617" fmla="*/ 1050925 h 3019425"/>
              <a:gd name="connsiteX618" fmla="*/ 6298009 w 6351587"/>
              <a:gd name="connsiteY618" fmla="*/ 1052513 h 3019425"/>
              <a:gd name="connsiteX619" fmla="*/ 6291262 w 6351587"/>
              <a:gd name="connsiteY619" fmla="*/ 1053703 h 3019425"/>
              <a:gd name="connsiteX620" fmla="*/ 6284515 w 6351587"/>
              <a:gd name="connsiteY620" fmla="*/ 1054894 h 3019425"/>
              <a:gd name="connsiteX621" fmla="*/ 6277769 w 6351587"/>
              <a:gd name="connsiteY621" fmla="*/ 1055688 h 3019425"/>
              <a:gd name="connsiteX622" fmla="*/ 6270228 w 6351587"/>
              <a:gd name="connsiteY622" fmla="*/ 1056481 h 3019425"/>
              <a:gd name="connsiteX623" fmla="*/ 6255147 w 6351587"/>
              <a:gd name="connsiteY623" fmla="*/ 1056878 h 3019425"/>
              <a:gd name="connsiteX624" fmla="*/ 6239272 w 6351587"/>
              <a:gd name="connsiteY624" fmla="*/ 1056878 h 3019425"/>
              <a:gd name="connsiteX625" fmla="*/ 6223397 w 6351587"/>
              <a:gd name="connsiteY625" fmla="*/ 1056085 h 3019425"/>
              <a:gd name="connsiteX626" fmla="*/ 6207125 w 6351587"/>
              <a:gd name="connsiteY626" fmla="*/ 1054894 h 3019425"/>
              <a:gd name="connsiteX627" fmla="*/ 6191647 w 6351587"/>
              <a:gd name="connsiteY627" fmla="*/ 1053306 h 3019425"/>
              <a:gd name="connsiteX628" fmla="*/ 6176169 w 6351587"/>
              <a:gd name="connsiteY628" fmla="*/ 1051322 h 3019425"/>
              <a:gd name="connsiteX629" fmla="*/ 6147990 w 6351587"/>
              <a:gd name="connsiteY629" fmla="*/ 1046956 h 3019425"/>
              <a:gd name="connsiteX630" fmla="*/ 6125369 w 6351587"/>
              <a:gd name="connsiteY630" fmla="*/ 1042591 h 3019425"/>
              <a:gd name="connsiteX631" fmla="*/ 6106715 w 6351587"/>
              <a:gd name="connsiteY631" fmla="*/ 1039416 h 3019425"/>
              <a:gd name="connsiteX632" fmla="*/ 6092031 w 6351587"/>
              <a:gd name="connsiteY632" fmla="*/ 1037431 h 3019425"/>
              <a:gd name="connsiteX633" fmla="*/ 6080125 w 6351587"/>
              <a:gd name="connsiteY633" fmla="*/ 1036638 h 3019425"/>
              <a:gd name="connsiteX634" fmla="*/ 6070600 w 6351587"/>
              <a:gd name="connsiteY634" fmla="*/ 1036638 h 3019425"/>
              <a:gd name="connsiteX635" fmla="*/ 6061869 w 6351587"/>
              <a:gd name="connsiteY635" fmla="*/ 1037035 h 3019425"/>
              <a:gd name="connsiteX636" fmla="*/ 6053931 w 6351587"/>
              <a:gd name="connsiteY636" fmla="*/ 1037431 h 3019425"/>
              <a:gd name="connsiteX637" fmla="*/ 6045994 w 6351587"/>
              <a:gd name="connsiteY637" fmla="*/ 1037828 h 3019425"/>
              <a:gd name="connsiteX638" fmla="*/ 6036865 w 6351587"/>
              <a:gd name="connsiteY638" fmla="*/ 1037828 h 3019425"/>
              <a:gd name="connsiteX639" fmla="*/ 5802312 w 6351587"/>
              <a:gd name="connsiteY639" fmla="*/ 1019969 h 3019425"/>
              <a:gd name="connsiteX640" fmla="*/ 5786040 w 6351587"/>
              <a:gd name="connsiteY640" fmla="*/ 1019175 h 3019425"/>
              <a:gd name="connsiteX641" fmla="*/ 5770562 w 6351587"/>
              <a:gd name="connsiteY641" fmla="*/ 1017588 h 3019425"/>
              <a:gd name="connsiteX642" fmla="*/ 5755084 w 6351587"/>
              <a:gd name="connsiteY642" fmla="*/ 1016000 h 3019425"/>
              <a:gd name="connsiteX643" fmla="*/ 5740003 w 6351587"/>
              <a:gd name="connsiteY643" fmla="*/ 1013619 h 3019425"/>
              <a:gd name="connsiteX644" fmla="*/ 5710634 w 6351587"/>
              <a:gd name="connsiteY644" fmla="*/ 1008063 h 3019425"/>
              <a:gd name="connsiteX645" fmla="*/ 5680869 w 6351587"/>
              <a:gd name="connsiteY645" fmla="*/ 1002110 h 3019425"/>
              <a:gd name="connsiteX646" fmla="*/ 5665390 w 6351587"/>
              <a:gd name="connsiteY646" fmla="*/ 998935 h 3019425"/>
              <a:gd name="connsiteX647" fmla="*/ 5649912 w 6351587"/>
              <a:gd name="connsiteY647" fmla="*/ 996156 h 3019425"/>
              <a:gd name="connsiteX648" fmla="*/ 5634037 w 6351587"/>
              <a:gd name="connsiteY648" fmla="*/ 993378 h 3019425"/>
              <a:gd name="connsiteX649" fmla="*/ 5617369 w 6351587"/>
              <a:gd name="connsiteY649" fmla="*/ 991394 h 3019425"/>
              <a:gd name="connsiteX650" fmla="*/ 5600303 w 6351587"/>
              <a:gd name="connsiteY650" fmla="*/ 989410 h 3019425"/>
              <a:gd name="connsiteX651" fmla="*/ 5582444 w 6351587"/>
              <a:gd name="connsiteY651" fmla="*/ 988219 h 3019425"/>
              <a:gd name="connsiteX652" fmla="*/ 5563790 w 6351587"/>
              <a:gd name="connsiteY652" fmla="*/ 987822 h 3019425"/>
              <a:gd name="connsiteX653" fmla="*/ 5543550 w 6351587"/>
              <a:gd name="connsiteY653" fmla="*/ 987822 h 3019425"/>
              <a:gd name="connsiteX654" fmla="*/ 5536406 w 6351587"/>
              <a:gd name="connsiteY654" fmla="*/ 988219 h 3019425"/>
              <a:gd name="connsiteX655" fmla="*/ 5528072 w 6351587"/>
              <a:gd name="connsiteY655" fmla="*/ 989410 h 3019425"/>
              <a:gd name="connsiteX656" fmla="*/ 5519737 w 6351587"/>
              <a:gd name="connsiteY656" fmla="*/ 990600 h 3019425"/>
              <a:gd name="connsiteX657" fmla="*/ 5511006 w 6351587"/>
              <a:gd name="connsiteY657" fmla="*/ 992188 h 3019425"/>
              <a:gd name="connsiteX658" fmla="*/ 5495528 w 6351587"/>
              <a:gd name="connsiteY658" fmla="*/ 994966 h 3019425"/>
              <a:gd name="connsiteX659" fmla="*/ 5485209 w 6351587"/>
              <a:gd name="connsiteY659" fmla="*/ 996156 h 3019425"/>
              <a:gd name="connsiteX660" fmla="*/ 5475287 w 6351587"/>
              <a:gd name="connsiteY660" fmla="*/ 996156 h 3019425"/>
              <a:gd name="connsiteX661" fmla="*/ 5468144 w 6351587"/>
              <a:gd name="connsiteY661" fmla="*/ 995363 h 3019425"/>
              <a:gd name="connsiteX662" fmla="*/ 5462587 w 6351587"/>
              <a:gd name="connsiteY662" fmla="*/ 994569 h 3019425"/>
              <a:gd name="connsiteX663" fmla="*/ 5457428 w 6351587"/>
              <a:gd name="connsiteY663" fmla="*/ 992981 h 3019425"/>
              <a:gd name="connsiteX664" fmla="*/ 5452269 w 6351587"/>
              <a:gd name="connsiteY664" fmla="*/ 991791 h 3019425"/>
              <a:gd name="connsiteX665" fmla="*/ 5445522 w 6351587"/>
              <a:gd name="connsiteY665" fmla="*/ 990203 h 3019425"/>
              <a:gd name="connsiteX666" fmla="*/ 5436394 w 6351587"/>
              <a:gd name="connsiteY666" fmla="*/ 988616 h 3019425"/>
              <a:gd name="connsiteX667" fmla="*/ 5423694 w 6351587"/>
              <a:gd name="connsiteY667" fmla="*/ 987425 h 3019425"/>
              <a:gd name="connsiteX668" fmla="*/ 5458619 w 6351587"/>
              <a:gd name="connsiteY668" fmla="*/ 1006475 h 3019425"/>
              <a:gd name="connsiteX669" fmla="*/ 5474494 w 6351587"/>
              <a:gd name="connsiteY669" fmla="*/ 1012428 h 3019425"/>
              <a:gd name="connsiteX670" fmla="*/ 5488384 w 6351587"/>
              <a:gd name="connsiteY670" fmla="*/ 1017191 h 3019425"/>
              <a:gd name="connsiteX671" fmla="*/ 5501084 w 6351587"/>
              <a:gd name="connsiteY671" fmla="*/ 1020366 h 3019425"/>
              <a:gd name="connsiteX672" fmla="*/ 5512594 w 6351587"/>
              <a:gd name="connsiteY672" fmla="*/ 1023144 h 3019425"/>
              <a:gd name="connsiteX673" fmla="*/ 5523706 w 6351587"/>
              <a:gd name="connsiteY673" fmla="*/ 1025128 h 3019425"/>
              <a:gd name="connsiteX674" fmla="*/ 5535215 w 6351587"/>
              <a:gd name="connsiteY674" fmla="*/ 1027113 h 3019425"/>
              <a:gd name="connsiteX675" fmla="*/ 5547122 w 6351587"/>
              <a:gd name="connsiteY675" fmla="*/ 1028700 h 3019425"/>
              <a:gd name="connsiteX676" fmla="*/ 5560219 w 6351587"/>
              <a:gd name="connsiteY676" fmla="*/ 1030685 h 3019425"/>
              <a:gd name="connsiteX677" fmla="*/ 5570140 w 6351587"/>
              <a:gd name="connsiteY677" fmla="*/ 1031875 h 3019425"/>
              <a:gd name="connsiteX678" fmla="*/ 5579665 w 6351587"/>
              <a:gd name="connsiteY678" fmla="*/ 1032669 h 3019425"/>
              <a:gd name="connsiteX679" fmla="*/ 5589984 w 6351587"/>
              <a:gd name="connsiteY679" fmla="*/ 1033066 h 3019425"/>
              <a:gd name="connsiteX680" fmla="*/ 5599906 w 6351587"/>
              <a:gd name="connsiteY680" fmla="*/ 1032669 h 3019425"/>
              <a:gd name="connsiteX681" fmla="*/ 5620544 w 6351587"/>
              <a:gd name="connsiteY681" fmla="*/ 1031478 h 3019425"/>
              <a:gd name="connsiteX682" fmla="*/ 5641181 w 6351587"/>
              <a:gd name="connsiteY682" fmla="*/ 1030288 h 3019425"/>
              <a:gd name="connsiteX683" fmla="*/ 5651500 w 6351587"/>
              <a:gd name="connsiteY683" fmla="*/ 1029494 h 3019425"/>
              <a:gd name="connsiteX684" fmla="*/ 5661819 w 6351587"/>
              <a:gd name="connsiteY684" fmla="*/ 1029097 h 3019425"/>
              <a:gd name="connsiteX685" fmla="*/ 5671740 w 6351587"/>
              <a:gd name="connsiteY685" fmla="*/ 1029097 h 3019425"/>
              <a:gd name="connsiteX686" fmla="*/ 5681662 w 6351587"/>
              <a:gd name="connsiteY686" fmla="*/ 1029494 h 3019425"/>
              <a:gd name="connsiteX687" fmla="*/ 5691584 w 6351587"/>
              <a:gd name="connsiteY687" fmla="*/ 1030288 h 3019425"/>
              <a:gd name="connsiteX688" fmla="*/ 5700712 w 6351587"/>
              <a:gd name="connsiteY688" fmla="*/ 1031875 h 3019425"/>
              <a:gd name="connsiteX689" fmla="*/ 5705475 w 6351587"/>
              <a:gd name="connsiteY689" fmla="*/ 1033066 h 3019425"/>
              <a:gd name="connsiteX690" fmla="*/ 5709840 w 6351587"/>
              <a:gd name="connsiteY690" fmla="*/ 1034256 h 3019425"/>
              <a:gd name="connsiteX691" fmla="*/ 5714206 w 6351587"/>
              <a:gd name="connsiteY691" fmla="*/ 1035844 h 3019425"/>
              <a:gd name="connsiteX692" fmla="*/ 5718572 w 6351587"/>
              <a:gd name="connsiteY692" fmla="*/ 1037431 h 3019425"/>
              <a:gd name="connsiteX693" fmla="*/ 5721350 w 6351587"/>
              <a:gd name="connsiteY693" fmla="*/ 1039019 h 3019425"/>
              <a:gd name="connsiteX694" fmla="*/ 5723731 w 6351587"/>
              <a:gd name="connsiteY694" fmla="*/ 1040210 h 3019425"/>
              <a:gd name="connsiteX695" fmla="*/ 5726112 w 6351587"/>
              <a:gd name="connsiteY695" fmla="*/ 1041797 h 3019425"/>
              <a:gd name="connsiteX696" fmla="*/ 5728494 w 6351587"/>
              <a:gd name="connsiteY696" fmla="*/ 1042988 h 3019425"/>
              <a:gd name="connsiteX697" fmla="*/ 5731272 w 6351587"/>
              <a:gd name="connsiteY697" fmla="*/ 1043385 h 3019425"/>
              <a:gd name="connsiteX698" fmla="*/ 5736034 w 6351587"/>
              <a:gd name="connsiteY698" fmla="*/ 1043781 h 3019425"/>
              <a:gd name="connsiteX699" fmla="*/ 5742384 w 6351587"/>
              <a:gd name="connsiteY699" fmla="*/ 1044178 h 3019425"/>
              <a:gd name="connsiteX700" fmla="*/ 5750322 w 6351587"/>
              <a:gd name="connsiteY700" fmla="*/ 1044575 h 3019425"/>
              <a:gd name="connsiteX701" fmla="*/ 5770562 w 6351587"/>
              <a:gd name="connsiteY701" fmla="*/ 1045369 h 3019425"/>
              <a:gd name="connsiteX702" fmla="*/ 5796359 w 6351587"/>
              <a:gd name="connsiteY702" fmla="*/ 1045766 h 3019425"/>
              <a:gd name="connsiteX703" fmla="*/ 5826125 w 6351587"/>
              <a:gd name="connsiteY703" fmla="*/ 1046163 h 3019425"/>
              <a:gd name="connsiteX704" fmla="*/ 5859065 w 6351587"/>
              <a:gd name="connsiteY704" fmla="*/ 1046956 h 3019425"/>
              <a:gd name="connsiteX705" fmla="*/ 5894784 w 6351587"/>
              <a:gd name="connsiteY705" fmla="*/ 1047750 h 3019425"/>
              <a:gd name="connsiteX706" fmla="*/ 5931694 w 6351587"/>
              <a:gd name="connsiteY706" fmla="*/ 1048941 h 3019425"/>
              <a:gd name="connsiteX707" fmla="*/ 5969000 w 6351587"/>
              <a:gd name="connsiteY707" fmla="*/ 1050528 h 3019425"/>
              <a:gd name="connsiteX708" fmla="*/ 6006306 w 6351587"/>
              <a:gd name="connsiteY708" fmla="*/ 1052513 h 3019425"/>
              <a:gd name="connsiteX709" fmla="*/ 6024165 w 6351587"/>
              <a:gd name="connsiteY709" fmla="*/ 1054100 h 3019425"/>
              <a:gd name="connsiteX710" fmla="*/ 6042025 w 6351587"/>
              <a:gd name="connsiteY710" fmla="*/ 1055291 h 3019425"/>
              <a:gd name="connsiteX711" fmla="*/ 6059090 w 6351587"/>
              <a:gd name="connsiteY711" fmla="*/ 1056878 h 3019425"/>
              <a:gd name="connsiteX712" fmla="*/ 6075362 w 6351587"/>
              <a:gd name="connsiteY712" fmla="*/ 1058863 h 3019425"/>
              <a:gd name="connsiteX713" fmla="*/ 6090840 w 6351587"/>
              <a:gd name="connsiteY713" fmla="*/ 1060847 h 3019425"/>
              <a:gd name="connsiteX714" fmla="*/ 6105525 w 6351587"/>
              <a:gd name="connsiteY714" fmla="*/ 1062831 h 3019425"/>
              <a:gd name="connsiteX715" fmla="*/ 6119415 w 6351587"/>
              <a:gd name="connsiteY715" fmla="*/ 1065213 h 3019425"/>
              <a:gd name="connsiteX716" fmla="*/ 6131719 w 6351587"/>
              <a:gd name="connsiteY716" fmla="*/ 1067991 h 3019425"/>
              <a:gd name="connsiteX717" fmla="*/ 6142831 w 6351587"/>
              <a:gd name="connsiteY717" fmla="*/ 1070769 h 3019425"/>
              <a:gd name="connsiteX718" fmla="*/ 6152753 w 6351587"/>
              <a:gd name="connsiteY718" fmla="*/ 1073944 h 3019425"/>
              <a:gd name="connsiteX719" fmla="*/ 6161087 w 6351587"/>
              <a:gd name="connsiteY719" fmla="*/ 1077516 h 3019425"/>
              <a:gd name="connsiteX720" fmla="*/ 6167834 w 6351587"/>
              <a:gd name="connsiteY720" fmla="*/ 1081485 h 3019425"/>
              <a:gd name="connsiteX721" fmla="*/ 6172597 w 6351587"/>
              <a:gd name="connsiteY721" fmla="*/ 1084660 h 3019425"/>
              <a:gd name="connsiteX722" fmla="*/ 6177756 w 6351587"/>
              <a:gd name="connsiteY722" fmla="*/ 1088628 h 3019425"/>
              <a:gd name="connsiteX723" fmla="*/ 6182519 w 6351587"/>
              <a:gd name="connsiteY723" fmla="*/ 1092994 h 3019425"/>
              <a:gd name="connsiteX724" fmla="*/ 6187281 w 6351587"/>
              <a:gd name="connsiteY724" fmla="*/ 1097360 h 3019425"/>
              <a:gd name="connsiteX725" fmla="*/ 6191647 w 6351587"/>
              <a:gd name="connsiteY725" fmla="*/ 1102122 h 3019425"/>
              <a:gd name="connsiteX726" fmla="*/ 6196409 w 6351587"/>
              <a:gd name="connsiteY726" fmla="*/ 1107281 h 3019425"/>
              <a:gd name="connsiteX727" fmla="*/ 6200775 w 6351587"/>
              <a:gd name="connsiteY727" fmla="*/ 1112441 h 3019425"/>
              <a:gd name="connsiteX728" fmla="*/ 6204744 w 6351587"/>
              <a:gd name="connsiteY728" fmla="*/ 1117997 h 3019425"/>
              <a:gd name="connsiteX729" fmla="*/ 6212681 w 6351587"/>
              <a:gd name="connsiteY729" fmla="*/ 1129110 h 3019425"/>
              <a:gd name="connsiteX730" fmla="*/ 6219825 w 6351587"/>
              <a:gd name="connsiteY730" fmla="*/ 1140222 h 3019425"/>
              <a:gd name="connsiteX731" fmla="*/ 6225778 w 6351587"/>
              <a:gd name="connsiteY731" fmla="*/ 1150938 h 3019425"/>
              <a:gd name="connsiteX732" fmla="*/ 6230540 w 6351587"/>
              <a:gd name="connsiteY732" fmla="*/ 1161256 h 3019425"/>
              <a:gd name="connsiteX733" fmla="*/ 6232128 w 6351587"/>
              <a:gd name="connsiteY733" fmla="*/ 1164431 h 3019425"/>
              <a:gd name="connsiteX734" fmla="*/ 6233319 w 6351587"/>
              <a:gd name="connsiteY734" fmla="*/ 1167210 h 3019425"/>
              <a:gd name="connsiteX735" fmla="*/ 6234509 w 6351587"/>
              <a:gd name="connsiteY735" fmla="*/ 1170385 h 3019425"/>
              <a:gd name="connsiteX736" fmla="*/ 6236097 w 6351587"/>
              <a:gd name="connsiteY736" fmla="*/ 1173560 h 3019425"/>
              <a:gd name="connsiteX737" fmla="*/ 6248003 w 6351587"/>
              <a:gd name="connsiteY737" fmla="*/ 1200150 h 3019425"/>
              <a:gd name="connsiteX738" fmla="*/ 6259909 w 6351587"/>
              <a:gd name="connsiteY738" fmla="*/ 1227535 h 3019425"/>
              <a:gd name="connsiteX739" fmla="*/ 6265465 w 6351587"/>
              <a:gd name="connsiteY739" fmla="*/ 1241425 h 3019425"/>
              <a:gd name="connsiteX740" fmla="*/ 6270625 w 6351587"/>
              <a:gd name="connsiteY740" fmla="*/ 1255316 h 3019425"/>
              <a:gd name="connsiteX741" fmla="*/ 6275387 w 6351587"/>
              <a:gd name="connsiteY741" fmla="*/ 1269603 h 3019425"/>
              <a:gd name="connsiteX742" fmla="*/ 6279356 w 6351587"/>
              <a:gd name="connsiteY742" fmla="*/ 1283891 h 3019425"/>
              <a:gd name="connsiteX743" fmla="*/ 6280944 w 6351587"/>
              <a:gd name="connsiteY743" fmla="*/ 1291035 h 3019425"/>
              <a:gd name="connsiteX744" fmla="*/ 6282531 w 6351587"/>
              <a:gd name="connsiteY744" fmla="*/ 1298178 h 3019425"/>
              <a:gd name="connsiteX745" fmla="*/ 6283722 w 6351587"/>
              <a:gd name="connsiteY745" fmla="*/ 1304925 h 3019425"/>
              <a:gd name="connsiteX746" fmla="*/ 6284912 w 6351587"/>
              <a:gd name="connsiteY746" fmla="*/ 1312069 h 3019425"/>
              <a:gd name="connsiteX747" fmla="*/ 6285309 w 6351587"/>
              <a:gd name="connsiteY747" fmla="*/ 1319213 h 3019425"/>
              <a:gd name="connsiteX748" fmla="*/ 6286103 w 6351587"/>
              <a:gd name="connsiteY748" fmla="*/ 1325960 h 3019425"/>
              <a:gd name="connsiteX749" fmla="*/ 6286103 w 6351587"/>
              <a:gd name="connsiteY749" fmla="*/ 1332706 h 3019425"/>
              <a:gd name="connsiteX750" fmla="*/ 6286103 w 6351587"/>
              <a:gd name="connsiteY750" fmla="*/ 1339850 h 3019425"/>
              <a:gd name="connsiteX751" fmla="*/ 6285706 w 6351587"/>
              <a:gd name="connsiteY751" fmla="*/ 1346597 h 3019425"/>
              <a:gd name="connsiteX752" fmla="*/ 6284912 w 6351587"/>
              <a:gd name="connsiteY752" fmla="*/ 1352947 h 3019425"/>
              <a:gd name="connsiteX753" fmla="*/ 6283722 w 6351587"/>
              <a:gd name="connsiteY753" fmla="*/ 1359694 h 3019425"/>
              <a:gd name="connsiteX754" fmla="*/ 6282134 w 6351587"/>
              <a:gd name="connsiteY754" fmla="*/ 1366044 h 3019425"/>
              <a:gd name="connsiteX755" fmla="*/ 6280547 w 6351587"/>
              <a:gd name="connsiteY755" fmla="*/ 1372791 h 3019425"/>
              <a:gd name="connsiteX756" fmla="*/ 6278165 w 6351587"/>
              <a:gd name="connsiteY756" fmla="*/ 1379141 h 3019425"/>
              <a:gd name="connsiteX757" fmla="*/ 6275387 w 6351587"/>
              <a:gd name="connsiteY757" fmla="*/ 1385094 h 3019425"/>
              <a:gd name="connsiteX758" fmla="*/ 6272212 w 6351587"/>
              <a:gd name="connsiteY758" fmla="*/ 1391444 h 3019425"/>
              <a:gd name="connsiteX759" fmla="*/ 6269831 w 6351587"/>
              <a:gd name="connsiteY759" fmla="*/ 1395016 h 3019425"/>
              <a:gd name="connsiteX760" fmla="*/ 6267053 w 6351587"/>
              <a:gd name="connsiteY760" fmla="*/ 1398588 h 3019425"/>
              <a:gd name="connsiteX761" fmla="*/ 6261894 w 6351587"/>
              <a:gd name="connsiteY761" fmla="*/ 1407319 h 3019425"/>
              <a:gd name="connsiteX762" fmla="*/ 6255544 w 6351587"/>
              <a:gd name="connsiteY762" fmla="*/ 1418431 h 3019425"/>
              <a:gd name="connsiteX763" fmla="*/ 6247209 w 6351587"/>
              <a:gd name="connsiteY763" fmla="*/ 1431925 h 3019425"/>
              <a:gd name="connsiteX764" fmla="*/ 6237287 w 6351587"/>
              <a:gd name="connsiteY764" fmla="*/ 1447006 h 3019425"/>
              <a:gd name="connsiteX765" fmla="*/ 6225778 w 6351587"/>
              <a:gd name="connsiteY765" fmla="*/ 1445022 h 3019425"/>
              <a:gd name="connsiteX766" fmla="*/ 6216650 w 6351587"/>
              <a:gd name="connsiteY766" fmla="*/ 1443435 h 3019425"/>
              <a:gd name="connsiteX767" fmla="*/ 6208712 w 6351587"/>
              <a:gd name="connsiteY767" fmla="*/ 1441450 h 3019425"/>
              <a:gd name="connsiteX768" fmla="*/ 6201172 w 6351587"/>
              <a:gd name="connsiteY768" fmla="*/ 1439863 h 3019425"/>
              <a:gd name="connsiteX769" fmla="*/ 6193234 w 6351587"/>
              <a:gd name="connsiteY769" fmla="*/ 1438275 h 3019425"/>
              <a:gd name="connsiteX770" fmla="*/ 6183709 w 6351587"/>
              <a:gd name="connsiteY770" fmla="*/ 1436688 h 3019425"/>
              <a:gd name="connsiteX771" fmla="*/ 6171803 w 6351587"/>
              <a:gd name="connsiteY771" fmla="*/ 1435497 h 3019425"/>
              <a:gd name="connsiteX772" fmla="*/ 6156325 w 6351587"/>
              <a:gd name="connsiteY772" fmla="*/ 1434703 h 3019425"/>
              <a:gd name="connsiteX773" fmla="*/ 6158706 w 6351587"/>
              <a:gd name="connsiteY773" fmla="*/ 1444228 h 3019425"/>
              <a:gd name="connsiteX774" fmla="*/ 6160690 w 6351587"/>
              <a:gd name="connsiteY774" fmla="*/ 1450181 h 3019425"/>
              <a:gd name="connsiteX775" fmla="*/ 6162278 w 6351587"/>
              <a:gd name="connsiteY775" fmla="*/ 1454150 h 3019425"/>
              <a:gd name="connsiteX776" fmla="*/ 6163865 w 6351587"/>
              <a:gd name="connsiteY776" fmla="*/ 1456135 h 3019425"/>
              <a:gd name="connsiteX777" fmla="*/ 6165453 w 6351587"/>
              <a:gd name="connsiteY777" fmla="*/ 1457722 h 3019425"/>
              <a:gd name="connsiteX778" fmla="*/ 6167437 w 6351587"/>
              <a:gd name="connsiteY778" fmla="*/ 1460103 h 3019425"/>
              <a:gd name="connsiteX779" fmla="*/ 6169819 w 6351587"/>
              <a:gd name="connsiteY779" fmla="*/ 1463278 h 3019425"/>
              <a:gd name="connsiteX780" fmla="*/ 6172597 w 6351587"/>
              <a:gd name="connsiteY780" fmla="*/ 1468835 h 3019425"/>
              <a:gd name="connsiteX781" fmla="*/ 6173787 w 6351587"/>
              <a:gd name="connsiteY781" fmla="*/ 1471216 h 3019425"/>
              <a:gd name="connsiteX782" fmla="*/ 6174978 w 6351587"/>
              <a:gd name="connsiteY782" fmla="*/ 1473597 h 3019425"/>
              <a:gd name="connsiteX783" fmla="*/ 6203950 w 6351587"/>
              <a:gd name="connsiteY783" fmla="*/ 1589881 h 3019425"/>
              <a:gd name="connsiteX784" fmla="*/ 6206331 w 6351587"/>
              <a:gd name="connsiteY784" fmla="*/ 1595438 h 3019425"/>
              <a:gd name="connsiteX785" fmla="*/ 6207919 w 6351587"/>
              <a:gd name="connsiteY785" fmla="*/ 1598216 h 3019425"/>
              <a:gd name="connsiteX786" fmla="*/ 6208712 w 6351587"/>
              <a:gd name="connsiteY786" fmla="*/ 1598613 h 3019425"/>
              <a:gd name="connsiteX787" fmla="*/ 6209506 w 6351587"/>
              <a:gd name="connsiteY787" fmla="*/ 1598613 h 3019425"/>
              <a:gd name="connsiteX788" fmla="*/ 6210300 w 6351587"/>
              <a:gd name="connsiteY788" fmla="*/ 1599010 h 3019425"/>
              <a:gd name="connsiteX789" fmla="*/ 6211094 w 6351587"/>
              <a:gd name="connsiteY789" fmla="*/ 1601391 h 3019425"/>
              <a:gd name="connsiteX790" fmla="*/ 6212681 w 6351587"/>
              <a:gd name="connsiteY790" fmla="*/ 1606947 h 3019425"/>
              <a:gd name="connsiteX791" fmla="*/ 6215062 w 6351587"/>
              <a:gd name="connsiteY791" fmla="*/ 1617266 h 3019425"/>
              <a:gd name="connsiteX792" fmla="*/ 6218237 w 6351587"/>
              <a:gd name="connsiteY792" fmla="*/ 1630760 h 3019425"/>
              <a:gd name="connsiteX793" fmla="*/ 6220222 w 6351587"/>
              <a:gd name="connsiteY793" fmla="*/ 1642269 h 3019425"/>
              <a:gd name="connsiteX794" fmla="*/ 6221412 w 6351587"/>
              <a:gd name="connsiteY794" fmla="*/ 1652191 h 3019425"/>
              <a:gd name="connsiteX795" fmla="*/ 6221809 w 6351587"/>
              <a:gd name="connsiteY795" fmla="*/ 1660922 h 3019425"/>
              <a:gd name="connsiteX796" fmla="*/ 6221809 w 6351587"/>
              <a:gd name="connsiteY796" fmla="*/ 1668066 h 3019425"/>
              <a:gd name="connsiteX797" fmla="*/ 6221015 w 6351587"/>
              <a:gd name="connsiteY797" fmla="*/ 1674019 h 3019425"/>
              <a:gd name="connsiteX798" fmla="*/ 6219428 w 6351587"/>
              <a:gd name="connsiteY798" fmla="*/ 1678781 h 3019425"/>
              <a:gd name="connsiteX799" fmla="*/ 6217444 w 6351587"/>
              <a:gd name="connsiteY799" fmla="*/ 1683147 h 3019425"/>
              <a:gd name="connsiteX800" fmla="*/ 6215062 w 6351587"/>
              <a:gd name="connsiteY800" fmla="*/ 1686719 h 3019425"/>
              <a:gd name="connsiteX801" fmla="*/ 6212284 w 6351587"/>
              <a:gd name="connsiteY801" fmla="*/ 1689894 h 3019425"/>
              <a:gd name="connsiteX802" fmla="*/ 6209506 w 6351587"/>
              <a:gd name="connsiteY802" fmla="*/ 1692672 h 3019425"/>
              <a:gd name="connsiteX803" fmla="*/ 6205934 w 6351587"/>
              <a:gd name="connsiteY803" fmla="*/ 1695450 h 3019425"/>
              <a:gd name="connsiteX804" fmla="*/ 6202759 w 6351587"/>
              <a:gd name="connsiteY804" fmla="*/ 1698228 h 3019425"/>
              <a:gd name="connsiteX805" fmla="*/ 6199187 w 6351587"/>
              <a:gd name="connsiteY805" fmla="*/ 1701006 h 3019425"/>
              <a:gd name="connsiteX806" fmla="*/ 6195615 w 6351587"/>
              <a:gd name="connsiteY806" fmla="*/ 1704578 h 3019425"/>
              <a:gd name="connsiteX807" fmla="*/ 6191647 w 6351587"/>
              <a:gd name="connsiteY807" fmla="*/ 1708547 h 3019425"/>
              <a:gd name="connsiteX808" fmla="*/ 6188075 w 6351587"/>
              <a:gd name="connsiteY808" fmla="*/ 1713706 h 3019425"/>
              <a:gd name="connsiteX809" fmla="*/ 6186487 w 6351587"/>
              <a:gd name="connsiteY809" fmla="*/ 1716485 h 3019425"/>
              <a:gd name="connsiteX810" fmla="*/ 6186487 w 6351587"/>
              <a:gd name="connsiteY810" fmla="*/ 1716881 h 3019425"/>
              <a:gd name="connsiteX811" fmla="*/ 6186487 w 6351587"/>
              <a:gd name="connsiteY811" fmla="*/ 1717278 h 3019425"/>
              <a:gd name="connsiteX812" fmla="*/ 6186884 w 6351587"/>
              <a:gd name="connsiteY812" fmla="*/ 1717675 h 3019425"/>
              <a:gd name="connsiteX813" fmla="*/ 6187281 w 6351587"/>
              <a:gd name="connsiteY813" fmla="*/ 1718072 h 3019425"/>
              <a:gd name="connsiteX814" fmla="*/ 6187678 w 6351587"/>
              <a:gd name="connsiteY814" fmla="*/ 1718866 h 3019425"/>
              <a:gd name="connsiteX815" fmla="*/ 6188075 w 6351587"/>
              <a:gd name="connsiteY815" fmla="*/ 1719660 h 3019425"/>
              <a:gd name="connsiteX816" fmla="*/ 6188075 w 6351587"/>
              <a:gd name="connsiteY816" fmla="*/ 1720850 h 3019425"/>
              <a:gd name="connsiteX817" fmla="*/ 6187678 w 6351587"/>
              <a:gd name="connsiteY817" fmla="*/ 1722835 h 3019425"/>
              <a:gd name="connsiteX818" fmla="*/ 6186884 w 6351587"/>
              <a:gd name="connsiteY818" fmla="*/ 1725613 h 3019425"/>
              <a:gd name="connsiteX819" fmla="*/ 6185297 w 6351587"/>
              <a:gd name="connsiteY819" fmla="*/ 1728788 h 3019425"/>
              <a:gd name="connsiteX820" fmla="*/ 6183312 w 6351587"/>
              <a:gd name="connsiteY820" fmla="*/ 1733550 h 3019425"/>
              <a:gd name="connsiteX821" fmla="*/ 6180534 w 6351587"/>
              <a:gd name="connsiteY821" fmla="*/ 1739106 h 3019425"/>
              <a:gd name="connsiteX822" fmla="*/ 6165056 w 6351587"/>
              <a:gd name="connsiteY822" fmla="*/ 1738313 h 3019425"/>
              <a:gd name="connsiteX823" fmla="*/ 6147197 w 6351587"/>
              <a:gd name="connsiteY823" fmla="*/ 1737122 h 3019425"/>
              <a:gd name="connsiteX824" fmla="*/ 6127750 w 6351587"/>
              <a:gd name="connsiteY824" fmla="*/ 1735535 h 3019425"/>
              <a:gd name="connsiteX825" fmla="*/ 6107112 w 6351587"/>
              <a:gd name="connsiteY825" fmla="*/ 1733550 h 3019425"/>
              <a:gd name="connsiteX826" fmla="*/ 6085681 w 6351587"/>
              <a:gd name="connsiteY826" fmla="*/ 1731169 h 3019425"/>
              <a:gd name="connsiteX827" fmla="*/ 6063059 w 6351587"/>
              <a:gd name="connsiteY827" fmla="*/ 1728788 h 3019425"/>
              <a:gd name="connsiteX828" fmla="*/ 6040437 w 6351587"/>
              <a:gd name="connsiteY828" fmla="*/ 1726010 h 3019425"/>
              <a:gd name="connsiteX829" fmla="*/ 6017022 w 6351587"/>
              <a:gd name="connsiteY829" fmla="*/ 1723231 h 3019425"/>
              <a:gd name="connsiteX830" fmla="*/ 5994400 w 6351587"/>
              <a:gd name="connsiteY830" fmla="*/ 1720056 h 3019425"/>
              <a:gd name="connsiteX831" fmla="*/ 5971778 w 6351587"/>
              <a:gd name="connsiteY831" fmla="*/ 1716881 h 3019425"/>
              <a:gd name="connsiteX832" fmla="*/ 5949950 w 6351587"/>
              <a:gd name="connsiteY832" fmla="*/ 1713310 h 3019425"/>
              <a:gd name="connsiteX833" fmla="*/ 5928915 w 6351587"/>
              <a:gd name="connsiteY833" fmla="*/ 1709738 h 3019425"/>
              <a:gd name="connsiteX834" fmla="*/ 5909469 w 6351587"/>
              <a:gd name="connsiteY834" fmla="*/ 1706166 h 3019425"/>
              <a:gd name="connsiteX835" fmla="*/ 5891212 w 6351587"/>
              <a:gd name="connsiteY835" fmla="*/ 1702594 h 3019425"/>
              <a:gd name="connsiteX836" fmla="*/ 5875337 w 6351587"/>
              <a:gd name="connsiteY836" fmla="*/ 1698625 h 3019425"/>
              <a:gd name="connsiteX837" fmla="*/ 5861050 w 6351587"/>
              <a:gd name="connsiteY837" fmla="*/ 1695053 h 3019425"/>
              <a:gd name="connsiteX838" fmla="*/ 5845969 w 6351587"/>
              <a:gd name="connsiteY838" fmla="*/ 1690291 h 3019425"/>
              <a:gd name="connsiteX839" fmla="*/ 5837634 w 6351587"/>
              <a:gd name="connsiteY839" fmla="*/ 1687116 h 3019425"/>
              <a:gd name="connsiteX840" fmla="*/ 5834062 w 6351587"/>
              <a:gd name="connsiteY840" fmla="*/ 1685528 h 3019425"/>
              <a:gd name="connsiteX841" fmla="*/ 5832475 w 6351587"/>
              <a:gd name="connsiteY841" fmla="*/ 1685131 h 3019425"/>
              <a:gd name="connsiteX842" fmla="*/ 5830490 w 6351587"/>
              <a:gd name="connsiteY842" fmla="*/ 1685925 h 3019425"/>
              <a:gd name="connsiteX843" fmla="*/ 5826125 w 6351587"/>
              <a:gd name="connsiteY843" fmla="*/ 1687513 h 3019425"/>
              <a:gd name="connsiteX844" fmla="*/ 5822156 w 6351587"/>
              <a:gd name="connsiteY844" fmla="*/ 1688703 h 3019425"/>
              <a:gd name="connsiteX845" fmla="*/ 5816997 w 6351587"/>
              <a:gd name="connsiteY845" fmla="*/ 1689497 h 3019425"/>
              <a:gd name="connsiteX846" fmla="*/ 5809853 w 6351587"/>
              <a:gd name="connsiteY846" fmla="*/ 1691085 h 3019425"/>
              <a:gd name="connsiteX847" fmla="*/ 5800328 w 6351587"/>
              <a:gd name="connsiteY847" fmla="*/ 1692275 h 3019425"/>
              <a:gd name="connsiteX848" fmla="*/ 5790406 w 6351587"/>
              <a:gd name="connsiteY848" fmla="*/ 1693069 h 3019425"/>
              <a:gd name="connsiteX849" fmla="*/ 5779690 w 6351587"/>
              <a:gd name="connsiteY849" fmla="*/ 1693466 h 3019425"/>
              <a:gd name="connsiteX850" fmla="*/ 5768578 w 6351587"/>
              <a:gd name="connsiteY850" fmla="*/ 1693466 h 3019425"/>
              <a:gd name="connsiteX851" fmla="*/ 5756672 w 6351587"/>
              <a:gd name="connsiteY851" fmla="*/ 1692672 h 3019425"/>
              <a:gd name="connsiteX852" fmla="*/ 5731669 w 6351587"/>
              <a:gd name="connsiteY852" fmla="*/ 1690291 h 3019425"/>
              <a:gd name="connsiteX853" fmla="*/ 5705872 w 6351587"/>
              <a:gd name="connsiteY853" fmla="*/ 1687513 h 3019425"/>
              <a:gd name="connsiteX854" fmla="*/ 5679281 w 6351587"/>
              <a:gd name="connsiteY854" fmla="*/ 1684338 h 3019425"/>
              <a:gd name="connsiteX855" fmla="*/ 5653484 w 6351587"/>
              <a:gd name="connsiteY855" fmla="*/ 1681956 h 3019425"/>
              <a:gd name="connsiteX856" fmla="*/ 5640784 w 6351587"/>
              <a:gd name="connsiteY856" fmla="*/ 1681163 h 3019425"/>
              <a:gd name="connsiteX857" fmla="*/ 5628481 w 6351587"/>
              <a:gd name="connsiteY857" fmla="*/ 1680766 h 3019425"/>
              <a:gd name="connsiteX858" fmla="*/ 5616575 w 6351587"/>
              <a:gd name="connsiteY858" fmla="*/ 1680766 h 3019425"/>
              <a:gd name="connsiteX859" fmla="*/ 5605065 w 6351587"/>
              <a:gd name="connsiteY859" fmla="*/ 1681560 h 3019425"/>
              <a:gd name="connsiteX860" fmla="*/ 5600303 w 6351587"/>
              <a:gd name="connsiteY860" fmla="*/ 1681956 h 3019425"/>
              <a:gd name="connsiteX861" fmla="*/ 5596334 w 6351587"/>
              <a:gd name="connsiteY861" fmla="*/ 1682750 h 3019425"/>
              <a:gd name="connsiteX862" fmla="*/ 5592365 w 6351587"/>
              <a:gd name="connsiteY862" fmla="*/ 1683544 h 3019425"/>
              <a:gd name="connsiteX863" fmla="*/ 5588794 w 6351587"/>
              <a:gd name="connsiteY863" fmla="*/ 1684338 h 3019425"/>
              <a:gd name="connsiteX864" fmla="*/ 5585619 w 6351587"/>
              <a:gd name="connsiteY864" fmla="*/ 1685528 h 3019425"/>
              <a:gd name="connsiteX865" fmla="*/ 5582840 w 6351587"/>
              <a:gd name="connsiteY865" fmla="*/ 1686719 h 3019425"/>
              <a:gd name="connsiteX866" fmla="*/ 5580062 w 6351587"/>
              <a:gd name="connsiteY866" fmla="*/ 1688306 h 3019425"/>
              <a:gd name="connsiteX867" fmla="*/ 5578078 w 6351587"/>
              <a:gd name="connsiteY867" fmla="*/ 1690291 h 3019425"/>
              <a:gd name="connsiteX868" fmla="*/ 5576094 w 6351587"/>
              <a:gd name="connsiteY868" fmla="*/ 1692672 h 3019425"/>
              <a:gd name="connsiteX869" fmla="*/ 5574506 w 6351587"/>
              <a:gd name="connsiteY869" fmla="*/ 1695053 h 3019425"/>
              <a:gd name="connsiteX870" fmla="*/ 5573315 w 6351587"/>
              <a:gd name="connsiteY870" fmla="*/ 1697831 h 3019425"/>
              <a:gd name="connsiteX871" fmla="*/ 5572522 w 6351587"/>
              <a:gd name="connsiteY871" fmla="*/ 1701006 h 3019425"/>
              <a:gd name="connsiteX872" fmla="*/ 5572125 w 6351587"/>
              <a:gd name="connsiteY872" fmla="*/ 1704578 h 3019425"/>
              <a:gd name="connsiteX873" fmla="*/ 5572125 w 6351587"/>
              <a:gd name="connsiteY873" fmla="*/ 1708547 h 3019425"/>
              <a:gd name="connsiteX874" fmla="*/ 5572522 w 6351587"/>
              <a:gd name="connsiteY874" fmla="*/ 1712913 h 3019425"/>
              <a:gd name="connsiteX875" fmla="*/ 5572919 w 6351587"/>
              <a:gd name="connsiteY875" fmla="*/ 1717675 h 3019425"/>
              <a:gd name="connsiteX876" fmla="*/ 5603081 w 6351587"/>
              <a:gd name="connsiteY876" fmla="*/ 1793875 h 3019425"/>
              <a:gd name="connsiteX877" fmla="*/ 5607050 w 6351587"/>
              <a:gd name="connsiteY877" fmla="*/ 1801813 h 3019425"/>
              <a:gd name="connsiteX878" fmla="*/ 5610622 w 6351587"/>
              <a:gd name="connsiteY878" fmla="*/ 1810544 h 3019425"/>
              <a:gd name="connsiteX879" fmla="*/ 5613797 w 6351587"/>
              <a:gd name="connsiteY879" fmla="*/ 1818878 h 3019425"/>
              <a:gd name="connsiteX880" fmla="*/ 5616575 w 6351587"/>
              <a:gd name="connsiteY880" fmla="*/ 1828006 h 3019425"/>
              <a:gd name="connsiteX881" fmla="*/ 5618559 w 6351587"/>
              <a:gd name="connsiteY881" fmla="*/ 1837135 h 3019425"/>
              <a:gd name="connsiteX882" fmla="*/ 5620147 w 6351587"/>
              <a:gd name="connsiteY882" fmla="*/ 1846660 h 3019425"/>
              <a:gd name="connsiteX883" fmla="*/ 5621734 w 6351587"/>
              <a:gd name="connsiteY883" fmla="*/ 1855788 h 3019425"/>
              <a:gd name="connsiteX884" fmla="*/ 5622528 w 6351587"/>
              <a:gd name="connsiteY884" fmla="*/ 1864916 h 3019425"/>
              <a:gd name="connsiteX885" fmla="*/ 5623322 w 6351587"/>
              <a:gd name="connsiteY885" fmla="*/ 1874441 h 3019425"/>
              <a:gd name="connsiteX886" fmla="*/ 5623719 w 6351587"/>
              <a:gd name="connsiteY886" fmla="*/ 1883569 h 3019425"/>
              <a:gd name="connsiteX887" fmla="*/ 5623719 w 6351587"/>
              <a:gd name="connsiteY887" fmla="*/ 1892697 h 3019425"/>
              <a:gd name="connsiteX888" fmla="*/ 5623719 w 6351587"/>
              <a:gd name="connsiteY888" fmla="*/ 1901825 h 3019425"/>
              <a:gd name="connsiteX889" fmla="*/ 5623322 w 6351587"/>
              <a:gd name="connsiteY889" fmla="*/ 1919685 h 3019425"/>
              <a:gd name="connsiteX890" fmla="*/ 5622528 w 6351587"/>
              <a:gd name="connsiteY890" fmla="*/ 1936353 h 3019425"/>
              <a:gd name="connsiteX891" fmla="*/ 5622528 w 6351587"/>
              <a:gd name="connsiteY891" fmla="*/ 1938735 h 3019425"/>
              <a:gd name="connsiteX892" fmla="*/ 5622528 w 6351587"/>
              <a:gd name="connsiteY892" fmla="*/ 1940719 h 3019425"/>
              <a:gd name="connsiteX893" fmla="*/ 5609431 w 6351587"/>
              <a:gd name="connsiteY893" fmla="*/ 1961753 h 3019425"/>
              <a:gd name="connsiteX894" fmla="*/ 5608240 w 6351587"/>
              <a:gd name="connsiteY894" fmla="*/ 1964928 h 3019425"/>
              <a:gd name="connsiteX895" fmla="*/ 5607050 w 6351587"/>
              <a:gd name="connsiteY895" fmla="*/ 1968103 h 3019425"/>
              <a:gd name="connsiteX896" fmla="*/ 5606256 w 6351587"/>
              <a:gd name="connsiteY896" fmla="*/ 1971278 h 3019425"/>
              <a:gd name="connsiteX897" fmla="*/ 5605462 w 6351587"/>
              <a:gd name="connsiteY897" fmla="*/ 1974056 h 3019425"/>
              <a:gd name="connsiteX898" fmla="*/ 5604669 w 6351587"/>
              <a:gd name="connsiteY898" fmla="*/ 1980406 h 3019425"/>
              <a:gd name="connsiteX899" fmla="*/ 5604669 w 6351587"/>
              <a:gd name="connsiteY899" fmla="*/ 1986360 h 3019425"/>
              <a:gd name="connsiteX900" fmla="*/ 5605462 w 6351587"/>
              <a:gd name="connsiteY900" fmla="*/ 1992710 h 3019425"/>
              <a:gd name="connsiteX901" fmla="*/ 5607050 w 6351587"/>
              <a:gd name="connsiteY901" fmla="*/ 1998663 h 3019425"/>
              <a:gd name="connsiteX902" fmla="*/ 5609034 w 6351587"/>
              <a:gd name="connsiteY902" fmla="*/ 2005013 h 3019425"/>
              <a:gd name="connsiteX903" fmla="*/ 5611019 w 6351587"/>
              <a:gd name="connsiteY903" fmla="*/ 2010966 h 3019425"/>
              <a:gd name="connsiteX904" fmla="*/ 5616575 w 6351587"/>
              <a:gd name="connsiteY904" fmla="*/ 2023269 h 3019425"/>
              <a:gd name="connsiteX905" fmla="*/ 5622528 w 6351587"/>
              <a:gd name="connsiteY905" fmla="*/ 2035175 h 3019425"/>
              <a:gd name="connsiteX906" fmla="*/ 5625703 w 6351587"/>
              <a:gd name="connsiteY906" fmla="*/ 2041128 h 3019425"/>
              <a:gd name="connsiteX907" fmla="*/ 5628084 w 6351587"/>
              <a:gd name="connsiteY907" fmla="*/ 2047081 h 3019425"/>
              <a:gd name="connsiteX908" fmla="*/ 5630862 w 6351587"/>
              <a:gd name="connsiteY908" fmla="*/ 2052638 h 3019425"/>
              <a:gd name="connsiteX909" fmla="*/ 5632847 w 6351587"/>
              <a:gd name="connsiteY909" fmla="*/ 2058591 h 3019425"/>
              <a:gd name="connsiteX910" fmla="*/ 5635228 w 6351587"/>
              <a:gd name="connsiteY910" fmla="*/ 2066131 h 3019425"/>
              <a:gd name="connsiteX911" fmla="*/ 5637609 w 6351587"/>
              <a:gd name="connsiteY911" fmla="*/ 2072878 h 3019425"/>
              <a:gd name="connsiteX912" fmla="*/ 5639197 w 6351587"/>
              <a:gd name="connsiteY912" fmla="*/ 2079228 h 3019425"/>
              <a:gd name="connsiteX913" fmla="*/ 5641181 w 6351587"/>
              <a:gd name="connsiteY913" fmla="*/ 2085181 h 3019425"/>
              <a:gd name="connsiteX914" fmla="*/ 5643165 w 6351587"/>
              <a:gd name="connsiteY914" fmla="*/ 2089944 h 3019425"/>
              <a:gd name="connsiteX915" fmla="*/ 5644753 w 6351587"/>
              <a:gd name="connsiteY915" fmla="*/ 2093119 h 3019425"/>
              <a:gd name="connsiteX916" fmla="*/ 5645944 w 6351587"/>
              <a:gd name="connsiteY916" fmla="*/ 2095103 h 3019425"/>
              <a:gd name="connsiteX917" fmla="*/ 5647134 w 6351587"/>
              <a:gd name="connsiteY917" fmla="*/ 2095897 h 3019425"/>
              <a:gd name="connsiteX918" fmla="*/ 5648325 w 6351587"/>
              <a:gd name="connsiteY918" fmla="*/ 2096294 h 3019425"/>
              <a:gd name="connsiteX919" fmla="*/ 5649119 w 6351587"/>
              <a:gd name="connsiteY919" fmla="*/ 2095897 h 3019425"/>
              <a:gd name="connsiteX920" fmla="*/ 5649912 w 6351587"/>
              <a:gd name="connsiteY920" fmla="*/ 2095103 h 3019425"/>
              <a:gd name="connsiteX921" fmla="*/ 5650309 w 6351587"/>
              <a:gd name="connsiteY921" fmla="*/ 2094310 h 3019425"/>
              <a:gd name="connsiteX922" fmla="*/ 5650706 w 6351587"/>
              <a:gd name="connsiteY922" fmla="*/ 2093516 h 3019425"/>
              <a:gd name="connsiteX923" fmla="*/ 5651103 w 6351587"/>
              <a:gd name="connsiteY923" fmla="*/ 2093119 h 3019425"/>
              <a:gd name="connsiteX924" fmla="*/ 5651500 w 6351587"/>
              <a:gd name="connsiteY924" fmla="*/ 2093119 h 3019425"/>
              <a:gd name="connsiteX925" fmla="*/ 5651500 w 6351587"/>
              <a:gd name="connsiteY925" fmla="*/ 2094310 h 3019425"/>
              <a:gd name="connsiteX926" fmla="*/ 5651103 w 6351587"/>
              <a:gd name="connsiteY926" fmla="*/ 2099469 h 3019425"/>
              <a:gd name="connsiteX927" fmla="*/ 5650706 w 6351587"/>
              <a:gd name="connsiteY927" fmla="*/ 2110978 h 3019425"/>
              <a:gd name="connsiteX928" fmla="*/ 5645944 w 6351587"/>
              <a:gd name="connsiteY928" fmla="*/ 2210594 h 3019425"/>
              <a:gd name="connsiteX929" fmla="*/ 5647134 w 6351587"/>
              <a:gd name="connsiteY929" fmla="*/ 2218135 h 3019425"/>
              <a:gd name="connsiteX930" fmla="*/ 5647531 w 6351587"/>
              <a:gd name="connsiteY930" fmla="*/ 2223691 h 3019425"/>
              <a:gd name="connsiteX931" fmla="*/ 5646737 w 6351587"/>
              <a:gd name="connsiteY931" fmla="*/ 2228056 h 3019425"/>
              <a:gd name="connsiteX932" fmla="*/ 5645944 w 6351587"/>
              <a:gd name="connsiteY932" fmla="*/ 2232025 h 3019425"/>
              <a:gd name="connsiteX933" fmla="*/ 5643959 w 6351587"/>
              <a:gd name="connsiteY933" fmla="*/ 2236391 h 3019425"/>
              <a:gd name="connsiteX934" fmla="*/ 5641975 w 6351587"/>
              <a:gd name="connsiteY934" fmla="*/ 2242741 h 3019425"/>
              <a:gd name="connsiteX935" fmla="*/ 5639594 w 6351587"/>
              <a:gd name="connsiteY935" fmla="*/ 2251472 h 3019425"/>
              <a:gd name="connsiteX936" fmla="*/ 5636815 w 6351587"/>
              <a:gd name="connsiteY936" fmla="*/ 2263378 h 3019425"/>
              <a:gd name="connsiteX937" fmla="*/ 5636022 w 6351587"/>
              <a:gd name="connsiteY937" fmla="*/ 2269728 h 3019425"/>
              <a:gd name="connsiteX938" fmla="*/ 5635228 w 6351587"/>
              <a:gd name="connsiteY938" fmla="*/ 2275681 h 3019425"/>
              <a:gd name="connsiteX939" fmla="*/ 5634831 w 6351587"/>
              <a:gd name="connsiteY939" fmla="*/ 2281238 h 3019425"/>
              <a:gd name="connsiteX940" fmla="*/ 5634831 w 6351587"/>
              <a:gd name="connsiteY940" fmla="*/ 2286397 h 3019425"/>
              <a:gd name="connsiteX941" fmla="*/ 5635625 w 6351587"/>
              <a:gd name="connsiteY941" fmla="*/ 2296319 h 3019425"/>
              <a:gd name="connsiteX942" fmla="*/ 5636815 w 6351587"/>
              <a:gd name="connsiteY942" fmla="*/ 2305844 h 3019425"/>
              <a:gd name="connsiteX943" fmla="*/ 5638006 w 6351587"/>
              <a:gd name="connsiteY943" fmla="*/ 2315369 h 3019425"/>
              <a:gd name="connsiteX944" fmla="*/ 5639197 w 6351587"/>
              <a:gd name="connsiteY944" fmla="*/ 2325291 h 3019425"/>
              <a:gd name="connsiteX945" fmla="*/ 5639594 w 6351587"/>
              <a:gd name="connsiteY945" fmla="*/ 2330847 h 3019425"/>
              <a:gd name="connsiteX946" fmla="*/ 5639594 w 6351587"/>
              <a:gd name="connsiteY946" fmla="*/ 2336403 h 3019425"/>
              <a:gd name="connsiteX947" fmla="*/ 5639197 w 6351587"/>
              <a:gd name="connsiteY947" fmla="*/ 2342356 h 3019425"/>
              <a:gd name="connsiteX948" fmla="*/ 5638800 w 6351587"/>
              <a:gd name="connsiteY948" fmla="*/ 2349103 h 3019425"/>
              <a:gd name="connsiteX949" fmla="*/ 5634831 w 6351587"/>
              <a:gd name="connsiteY949" fmla="*/ 2389585 h 3019425"/>
              <a:gd name="connsiteX950" fmla="*/ 5633244 w 6351587"/>
              <a:gd name="connsiteY950" fmla="*/ 2396728 h 3019425"/>
              <a:gd name="connsiteX951" fmla="*/ 5631656 w 6351587"/>
              <a:gd name="connsiteY951" fmla="*/ 2403078 h 3019425"/>
              <a:gd name="connsiteX952" fmla="*/ 5629275 w 6351587"/>
              <a:gd name="connsiteY952" fmla="*/ 2409031 h 3019425"/>
              <a:gd name="connsiteX953" fmla="*/ 5626894 w 6351587"/>
              <a:gd name="connsiteY953" fmla="*/ 2414191 h 3019425"/>
              <a:gd name="connsiteX954" fmla="*/ 5623719 w 6351587"/>
              <a:gd name="connsiteY954" fmla="*/ 2418953 h 3019425"/>
              <a:gd name="connsiteX955" fmla="*/ 5620544 w 6351587"/>
              <a:gd name="connsiteY955" fmla="*/ 2422922 h 3019425"/>
              <a:gd name="connsiteX956" fmla="*/ 5616575 w 6351587"/>
              <a:gd name="connsiteY956" fmla="*/ 2426097 h 3019425"/>
              <a:gd name="connsiteX957" fmla="*/ 5612606 w 6351587"/>
              <a:gd name="connsiteY957" fmla="*/ 2429272 h 3019425"/>
              <a:gd name="connsiteX958" fmla="*/ 5608240 w 6351587"/>
              <a:gd name="connsiteY958" fmla="*/ 2431653 h 3019425"/>
              <a:gd name="connsiteX959" fmla="*/ 5603081 w 6351587"/>
              <a:gd name="connsiteY959" fmla="*/ 2433638 h 3019425"/>
              <a:gd name="connsiteX960" fmla="*/ 5597922 w 6351587"/>
              <a:gd name="connsiteY960" fmla="*/ 2435225 h 3019425"/>
              <a:gd name="connsiteX961" fmla="*/ 5592365 w 6351587"/>
              <a:gd name="connsiteY961" fmla="*/ 2436416 h 3019425"/>
              <a:gd name="connsiteX962" fmla="*/ 5586809 w 6351587"/>
              <a:gd name="connsiteY962" fmla="*/ 2437210 h 3019425"/>
              <a:gd name="connsiteX963" fmla="*/ 5580459 w 6351587"/>
              <a:gd name="connsiteY963" fmla="*/ 2437606 h 3019425"/>
              <a:gd name="connsiteX964" fmla="*/ 5573712 w 6351587"/>
              <a:gd name="connsiteY964" fmla="*/ 2438003 h 3019425"/>
              <a:gd name="connsiteX965" fmla="*/ 5566965 w 6351587"/>
              <a:gd name="connsiteY965" fmla="*/ 2438003 h 3019425"/>
              <a:gd name="connsiteX966" fmla="*/ 5551884 w 6351587"/>
              <a:gd name="connsiteY966" fmla="*/ 2436813 h 3019425"/>
              <a:gd name="connsiteX967" fmla="*/ 5535612 w 6351587"/>
              <a:gd name="connsiteY967" fmla="*/ 2435225 h 3019425"/>
              <a:gd name="connsiteX968" fmla="*/ 5518150 w 6351587"/>
              <a:gd name="connsiteY968" fmla="*/ 2433241 h 3019425"/>
              <a:gd name="connsiteX969" fmla="*/ 5499100 w 6351587"/>
              <a:gd name="connsiteY969" fmla="*/ 2430860 h 3019425"/>
              <a:gd name="connsiteX970" fmla="*/ 5479256 w 6351587"/>
              <a:gd name="connsiteY970" fmla="*/ 2428081 h 3019425"/>
              <a:gd name="connsiteX971" fmla="*/ 5457825 w 6351587"/>
              <a:gd name="connsiteY971" fmla="*/ 2425700 h 3019425"/>
              <a:gd name="connsiteX972" fmla="*/ 5435600 w 6351587"/>
              <a:gd name="connsiteY972" fmla="*/ 2423716 h 3019425"/>
              <a:gd name="connsiteX973" fmla="*/ 5411787 w 6351587"/>
              <a:gd name="connsiteY973" fmla="*/ 2422525 h 3019425"/>
              <a:gd name="connsiteX974" fmla="*/ 5415359 w 6351587"/>
              <a:gd name="connsiteY974" fmla="*/ 2431653 h 3019425"/>
              <a:gd name="connsiteX975" fmla="*/ 5418931 w 6351587"/>
              <a:gd name="connsiteY975" fmla="*/ 2441575 h 3019425"/>
              <a:gd name="connsiteX976" fmla="*/ 5422106 w 6351587"/>
              <a:gd name="connsiteY976" fmla="*/ 2452688 h 3019425"/>
              <a:gd name="connsiteX977" fmla="*/ 5424884 w 6351587"/>
              <a:gd name="connsiteY977" fmla="*/ 2464594 h 3019425"/>
              <a:gd name="connsiteX978" fmla="*/ 5427662 w 6351587"/>
              <a:gd name="connsiteY978" fmla="*/ 2476897 h 3019425"/>
              <a:gd name="connsiteX979" fmla="*/ 5430044 w 6351587"/>
              <a:gd name="connsiteY979" fmla="*/ 2489994 h 3019425"/>
              <a:gd name="connsiteX980" fmla="*/ 5431631 w 6351587"/>
              <a:gd name="connsiteY980" fmla="*/ 2503091 h 3019425"/>
              <a:gd name="connsiteX981" fmla="*/ 5433219 w 6351587"/>
              <a:gd name="connsiteY981" fmla="*/ 2517378 h 3019425"/>
              <a:gd name="connsiteX982" fmla="*/ 5434409 w 6351587"/>
              <a:gd name="connsiteY982" fmla="*/ 2530872 h 3019425"/>
              <a:gd name="connsiteX983" fmla="*/ 5435203 w 6351587"/>
              <a:gd name="connsiteY983" fmla="*/ 2544366 h 3019425"/>
              <a:gd name="connsiteX984" fmla="*/ 5435203 w 6351587"/>
              <a:gd name="connsiteY984" fmla="*/ 2557860 h 3019425"/>
              <a:gd name="connsiteX985" fmla="*/ 5434806 w 6351587"/>
              <a:gd name="connsiteY985" fmla="*/ 2570956 h 3019425"/>
              <a:gd name="connsiteX986" fmla="*/ 5434012 w 6351587"/>
              <a:gd name="connsiteY986" fmla="*/ 2583656 h 3019425"/>
              <a:gd name="connsiteX987" fmla="*/ 5432425 w 6351587"/>
              <a:gd name="connsiteY987" fmla="*/ 2595166 h 3019425"/>
              <a:gd name="connsiteX988" fmla="*/ 5431234 w 6351587"/>
              <a:gd name="connsiteY988" fmla="*/ 2601119 h 3019425"/>
              <a:gd name="connsiteX989" fmla="*/ 5430044 w 6351587"/>
              <a:gd name="connsiteY989" fmla="*/ 2606278 h 3019425"/>
              <a:gd name="connsiteX990" fmla="*/ 5428853 w 6351587"/>
              <a:gd name="connsiteY990" fmla="*/ 2611835 h 3019425"/>
              <a:gd name="connsiteX991" fmla="*/ 5427662 w 6351587"/>
              <a:gd name="connsiteY991" fmla="*/ 2616597 h 3019425"/>
              <a:gd name="connsiteX992" fmla="*/ 5394325 w 6351587"/>
              <a:gd name="connsiteY992" fmla="*/ 2662635 h 3019425"/>
              <a:gd name="connsiteX993" fmla="*/ 4943078 w 6351587"/>
              <a:gd name="connsiteY993" fmla="*/ 2627313 h 3019425"/>
              <a:gd name="connsiteX994" fmla="*/ 4913709 w 6351587"/>
              <a:gd name="connsiteY994" fmla="*/ 2624931 h 3019425"/>
              <a:gd name="connsiteX995" fmla="*/ 4883944 w 6351587"/>
              <a:gd name="connsiteY995" fmla="*/ 2623344 h 3019425"/>
              <a:gd name="connsiteX996" fmla="*/ 4854178 w 6351587"/>
              <a:gd name="connsiteY996" fmla="*/ 2621756 h 3019425"/>
              <a:gd name="connsiteX997" fmla="*/ 4824015 w 6351587"/>
              <a:gd name="connsiteY997" fmla="*/ 2620566 h 3019425"/>
              <a:gd name="connsiteX998" fmla="*/ 4794250 w 6351587"/>
              <a:gd name="connsiteY998" fmla="*/ 2619375 h 3019425"/>
              <a:gd name="connsiteX999" fmla="*/ 4764484 w 6351587"/>
              <a:gd name="connsiteY999" fmla="*/ 2618581 h 3019425"/>
              <a:gd name="connsiteX1000" fmla="*/ 4735512 w 6351587"/>
              <a:gd name="connsiteY1000" fmla="*/ 2617391 h 3019425"/>
              <a:gd name="connsiteX1001" fmla="*/ 4706937 w 6351587"/>
              <a:gd name="connsiteY1001" fmla="*/ 2616200 h 3019425"/>
              <a:gd name="connsiteX1002" fmla="*/ 4559697 w 6351587"/>
              <a:gd name="connsiteY1002" fmla="*/ 2614613 h 3019425"/>
              <a:gd name="connsiteX1003" fmla="*/ 4556125 w 6351587"/>
              <a:gd name="connsiteY1003" fmla="*/ 2615010 h 3019425"/>
              <a:gd name="connsiteX1004" fmla="*/ 4550569 w 6351587"/>
              <a:gd name="connsiteY1004" fmla="*/ 2615406 h 3019425"/>
              <a:gd name="connsiteX1005" fmla="*/ 4545409 w 6351587"/>
              <a:gd name="connsiteY1005" fmla="*/ 2616200 h 3019425"/>
              <a:gd name="connsiteX1006" fmla="*/ 4542234 w 6351587"/>
              <a:gd name="connsiteY1006" fmla="*/ 2616200 h 3019425"/>
              <a:gd name="connsiteX1007" fmla="*/ 4535884 w 6351587"/>
              <a:gd name="connsiteY1007" fmla="*/ 2616994 h 3019425"/>
              <a:gd name="connsiteX1008" fmla="*/ 4533503 w 6351587"/>
              <a:gd name="connsiteY1008" fmla="*/ 2617391 h 3019425"/>
              <a:gd name="connsiteX1009" fmla="*/ 4531916 w 6351587"/>
              <a:gd name="connsiteY1009" fmla="*/ 2618185 h 3019425"/>
              <a:gd name="connsiteX1010" fmla="*/ 4527550 w 6351587"/>
              <a:gd name="connsiteY1010" fmla="*/ 2620566 h 3019425"/>
              <a:gd name="connsiteX1011" fmla="*/ 4533503 w 6351587"/>
              <a:gd name="connsiteY1011" fmla="*/ 2629297 h 3019425"/>
              <a:gd name="connsiteX1012" fmla="*/ 4539456 w 6351587"/>
              <a:gd name="connsiteY1012" fmla="*/ 2636838 h 3019425"/>
              <a:gd name="connsiteX1013" fmla="*/ 4545409 w 6351587"/>
              <a:gd name="connsiteY1013" fmla="*/ 2643585 h 3019425"/>
              <a:gd name="connsiteX1014" fmla="*/ 4550966 w 6351587"/>
              <a:gd name="connsiteY1014" fmla="*/ 2649935 h 3019425"/>
              <a:gd name="connsiteX1015" fmla="*/ 4556522 w 6351587"/>
              <a:gd name="connsiteY1015" fmla="*/ 2657078 h 3019425"/>
              <a:gd name="connsiteX1016" fmla="*/ 4561681 w 6351587"/>
              <a:gd name="connsiteY1016" fmla="*/ 2664619 h 3019425"/>
              <a:gd name="connsiteX1017" fmla="*/ 4564062 w 6351587"/>
              <a:gd name="connsiteY1017" fmla="*/ 2668985 h 3019425"/>
              <a:gd name="connsiteX1018" fmla="*/ 4566444 w 6351587"/>
              <a:gd name="connsiteY1018" fmla="*/ 2673350 h 3019425"/>
              <a:gd name="connsiteX1019" fmla="*/ 4568428 w 6351587"/>
              <a:gd name="connsiteY1019" fmla="*/ 2678510 h 3019425"/>
              <a:gd name="connsiteX1020" fmla="*/ 4570809 w 6351587"/>
              <a:gd name="connsiteY1020" fmla="*/ 2684066 h 3019425"/>
              <a:gd name="connsiteX1021" fmla="*/ 4573984 w 6351587"/>
              <a:gd name="connsiteY1021" fmla="*/ 2693591 h 3019425"/>
              <a:gd name="connsiteX1022" fmla="*/ 4575572 w 6351587"/>
              <a:gd name="connsiteY1022" fmla="*/ 2699544 h 3019425"/>
              <a:gd name="connsiteX1023" fmla="*/ 4575969 w 6351587"/>
              <a:gd name="connsiteY1023" fmla="*/ 2703116 h 3019425"/>
              <a:gd name="connsiteX1024" fmla="*/ 4575969 w 6351587"/>
              <a:gd name="connsiteY1024" fmla="*/ 2705100 h 3019425"/>
              <a:gd name="connsiteX1025" fmla="*/ 4575572 w 6351587"/>
              <a:gd name="connsiteY1025" fmla="*/ 2706291 h 3019425"/>
              <a:gd name="connsiteX1026" fmla="*/ 4574778 w 6351587"/>
              <a:gd name="connsiteY1026" fmla="*/ 2708672 h 3019425"/>
              <a:gd name="connsiteX1027" fmla="*/ 4574778 w 6351587"/>
              <a:gd name="connsiteY1027" fmla="*/ 2712641 h 3019425"/>
              <a:gd name="connsiteX1028" fmla="*/ 4575175 w 6351587"/>
              <a:gd name="connsiteY1028" fmla="*/ 2719388 h 3019425"/>
              <a:gd name="connsiteX1029" fmla="*/ 4580334 w 6351587"/>
              <a:gd name="connsiteY1029" fmla="*/ 2743597 h 3019425"/>
              <a:gd name="connsiteX1030" fmla="*/ 4581922 w 6351587"/>
              <a:gd name="connsiteY1030" fmla="*/ 2749550 h 3019425"/>
              <a:gd name="connsiteX1031" fmla="*/ 4582716 w 6351587"/>
              <a:gd name="connsiteY1031" fmla="*/ 2754710 h 3019425"/>
              <a:gd name="connsiteX1032" fmla="*/ 4583509 w 6351587"/>
              <a:gd name="connsiteY1032" fmla="*/ 2759472 h 3019425"/>
              <a:gd name="connsiteX1033" fmla="*/ 4583906 w 6351587"/>
              <a:gd name="connsiteY1033" fmla="*/ 2763838 h 3019425"/>
              <a:gd name="connsiteX1034" fmla="*/ 4583509 w 6351587"/>
              <a:gd name="connsiteY1034" fmla="*/ 2767806 h 3019425"/>
              <a:gd name="connsiteX1035" fmla="*/ 4583112 w 6351587"/>
              <a:gd name="connsiteY1035" fmla="*/ 2771378 h 3019425"/>
              <a:gd name="connsiteX1036" fmla="*/ 4582716 w 6351587"/>
              <a:gd name="connsiteY1036" fmla="*/ 2774950 h 3019425"/>
              <a:gd name="connsiteX1037" fmla="*/ 4581922 w 6351587"/>
              <a:gd name="connsiteY1037" fmla="*/ 2778522 h 3019425"/>
              <a:gd name="connsiteX1038" fmla="*/ 4579937 w 6351587"/>
              <a:gd name="connsiteY1038" fmla="*/ 2785666 h 3019425"/>
              <a:gd name="connsiteX1039" fmla="*/ 4577953 w 6351587"/>
              <a:gd name="connsiteY1039" fmla="*/ 2792810 h 3019425"/>
              <a:gd name="connsiteX1040" fmla="*/ 4577159 w 6351587"/>
              <a:gd name="connsiteY1040" fmla="*/ 2796778 h 3019425"/>
              <a:gd name="connsiteX1041" fmla="*/ 4576762 w 6351587"/>
              <a:gd name="connsiteY1041" fmla="*/ 2801144 h 3019425"/>
              <a:gd name="connsiteX1042" fmla="*/ 4575969 w 6351587"/>
              <a:gd name="connsiteY1042" fmla="*/ 2805906 h 3019425"/>
              <a:gd name="connsiteX1043" fmla="*/ 4575969 w 6351587"/>
              <a:gd name="connsiteY1043" fmla="*/ 2811463 h 3019425"/>
              <a:gd name="connsiteX1044" fmla="*/ 4575969 w 6351587"/>
              <a:gd name="connsiteY1044" fmla="*/ 2812653 h 3019425"/>
              <a:gd name="connsiteX1045" fmla="*/ 4576366 w 6351587"/>
              <a:gd name="connsiteY1045" fmla="*/ 2813844 h 3019425"/>
              <a:gd name="connsiteX1046" fmla="*/ 4576762 w 6351587"/>
              <a:gd name="connsiteY1046" fmla="*/ 2814638 h 3019425"/>
              <a:gd name="connsiteX1047" fmla="*/ 4577556 w 6351587"/>
              <a:gd name="connsiteY1047" fmla="*/ 2815828 h 3019425"/>
              <a:gd name="connsiteX1048" fmla="*/ 4579144 w 6351587"/>
              <a:gd name="connsiteY1048" fmla="*/ 2817813 h 3019425"/>
              <a:gd name="connsiteX1049" fmla="*/ 4581525 w 6351587"/>
              <a:gd name="connsiteY1049" fmla="*/ 2819797 h 3019425"/>
              <a:gd name="connsiteX1050" fmla="*/ 4583509 w 6351587"/>
              <a:gd name="connsiteY1050" fmla="*/ 2821781 h 3019425"/>
              <a:gd name="connsiteX1051" fmla="*/ 4585494 w 6351587"/>
              <a:gd name="connsiteY1051" fmla="*/ 2824163 h 3019425"/>
              <a:gd name="connsiteX1052" fmla="*/ 4587478 w 6351587"/>
              <a:gd name="connsiteY1052" fmla="*/ 2826544 h 3019425"/>
              <a:gd name="connsiteX1053" fmla="*/ 4588669 w 6351587"/>
              <a:gd name="connsiteY1053" fmla="*/ 2829322 h 3019425"/>
              <a:gd name="connsiteX1054" fmla="*/ 4588669 w 6351587"/>
              <a:gd name="connsiteY1054" fmla="*/ 2830910 h 3019425"/>
              <a:gd name="connsiteX1055" fmla="*/ 4588669 w 6351587"/>
              <a:gd name="connsiteY1055" fmla="*/ 2832497 h 3019425"/>
              <a:gd name="connsiteX1056" fmla="*/ 4588669 w 6351587"/>
              <a:gd name="connsiteY1056" fmla="*/ 2834085 h 3019425"/>
              <a:gd name="connsiteX1057" fmla="*/ 4588272 w 6351587"/>
              <a:gd name="connsiteY1057" fmla="*/ 2836069 h 3019425"/>
              <a:gd name="connsiteX1058" fmla="*/ 4587478 w 6351587"/>
              <a:gd name="connsiteY1058" fmla="*/ 2838450 h 3019425"/>
              <a:gd name="connsiteX1059" fmla="*/ 4586287 w 6351587"/>
              <a:gd name="connsiteY1059" fmla="*/ 2840831 h 3019425"/>
              <a:gd name="connsiteX1060" fmla="*/ 4584700 w 6351587"/>
              <a:gd name="connsiteY1060" fmla="*/ 2843213 h 3019425"/>
              <a:gd name="connsiteX1061" fmla="*/ 4582716 w 6351587"/>
              <a:gd name="connsiteY1061" fmla="*/ 2845991 h 3019425"/>
              <a:gd name="connsiteX1062" fmla="*/ 4577556 w 6351587"/>
              <a:gd name="connsiteY1062" fmla="*/ 2852341 h 3019425"/>
              <a:gd name="connsiteX1063" fmla="*/ 4570412 w 6351587"/>
              <a:gd name="connsiteY1063" fmla="*/ 2859088 h 3019425"/>
              <a:gd name="connsiteX1064" fmla="*/ 4561284 w 6351587"/>
              <a:gd name="connsiteY1064" fmla="*/ 2867422 h 3019425"/>
              <a:gd name="connsiteX1065" fmla="*/ 4549775 w 6351587"/>
              <a:gd name="connsiteY1065" fmla="*/ 2876550 h 3019425"/>
              <a:gd name="connsiteX1066" fmla="*/ 4539456 w 6351587"/>
              <a:gd name="connsiteY1066" fmla="*/ 2884091 h 3019425"/>
              <a:gd name="connsiteX1067" fmla="*/ 4535091 w 6351587"/>
              <a:gd name="connsiteY1067" fmla="*/ 2886472 h 3019425"/>
              <a:gd name="connsiteX1068" fmla="*/ 4529534 w 6351587"/>
              <a:gd name="connsiteY1068" fmla="*/ 2888853 h 3019425"/>
              <a:gd name="connsiteX1069" fmla="*/ 4522787 w 6351587"/>
              <a:gd name="connsiteY1069" fmla="*/ 2891235 h 3019425"/>
              <a:gd name="connsiteX1070" fmla="*/ 4515247 w 6351587"/>
              <a:gd name="connsiteY1070" fmla="*/ 2893616 h 3019425"/>
              <a:gd name="connsiteX1071" fmla="*/ 4506516 w 6351587"/>
              <a:gd name="connsiteY1071" fmla="*/ 2895600 h 3019425"/>
              <a:gd name="connsiteX1072" fmla="*/ 4497387 w 6351587"/>
              <a:gd name="connsiteY1072" fmla="*/ 2897981 h 3019425"/>
              <a:gd name="connsiteX1073" fmla="*/ 4487069 w 6351587"/>
              <a:gd name="connsiteY1073" fmla="*/ 2899966 h 3019425"/>
              <a:gd name="connsiteX1074" fmla="*/ 4476353 w 6351587"/>
              <a:gd name="connsiteY1074" fmla="*/ 2901950 h 3019425"/>
              <a:gd name="connsiteX1075" fmla="*/ 4452937 w 6351587"/>
              <a:gd name="connsiteY1075" fmla="*/ 2905522 h 3019425"/>
              <a:gd name="connsiteX1076" fmla="*/ 4427537 w 6351587"/>
              <a:gd name="connsiteY1076" fmla="*/ 2908697 h 3019425"/>
              <a:gd name="connsiteX1077" fmla="*/ 4401344 w 6351587"/>
              <a:gd name="connsiteY1077" fmla="*/ 2911872 h 3019425"/>
              <a:gd name="connsiteX1078" fmla="*/ 4374356 w 6351587"/>
              <a:gd name="connsiteY1078" fmla="*/ 2914650 h 3019425"/>
              <a:gd name="connsiteX1079" fmla="*/ 4347369 w 6351587"/>
              <a:gd name="connsiteY1079" fmla="*/ 2917031 h 3019425"/>
              <a:gd name="connsiteX1080" fmla="*/ 4321175 w 6351587"/>
              <a:gd name="connsiteY1080" fmla="*/ 2919016 h 3019425"/>
              <a:gd name="connsiteX1081" fmla="*/ 4296569 w 6351587"/>
              <a:gd name="connsiteY1081" fmla="*/ 2921000 h 3019425"/>
              <a:gd name="connsiteX1082" fmla="*/ 4273550 w 6351587"/>
              <a:gd name="connsiteY1082" fmla="*/ 2922985 h 3019425"/>
              <a:gd name="connsiteX1083" fmla="*/ 4253309 w 6351587"/>
              <a:gd name="connsiteY1083" fmla="*/ 2924175 h 3019425"/>
              <a:gd name="connsiteX1084" fmla="*/ 4236244 w 6351587"/>
              <a:gd name="connsiteY1084" fmla="*/ 2925366 h 3019425"/>
              <a:gd name="connsiteX1085" fmla="*/ 4223147 w 6351587"/>
              <a:gd name="connsiteY1085" fmla="*/ 2926556 h 3019425"/>
              <a:gd name="connsiteX1086" fmla="*/ 4214416 w 6351587"/>
              <a:gd name="connsiteY1086" fmla="*/ 2927350 h 3019425"/>
              <a:gd name="connsiteX1087" fmla="*/ 4187428 w 6351587"/>
              <a:gd name="connsiteY1087" fmla="*/ 2929731 h 3019425"/>
              <a:gd name="connsiteX1088" fmla="*/ 4163615 w 6351587"/>
              <a:gd name="connsiteY1088" fmla="*/ 2930922 h 3019425"/>
              <a:gd name="connsiteX1089" fmla="*/ 4142184 w 6351587"/>
              <a:gd name="connsiteY1089" fmla="*/ 2931716 h 3019425"/>
              <a:gd name="connsiteX1090" fmla="*/ 4121547 w 6351587"/>
              <a:gd name="connsiteY1090" fmla="*/ 2931716 h 3019425"/>
              <a:gd name="connsiteX1091" fmla="*/ 4100909 w 6351587"/>
              <a:gd name="connsiteY1091" fmla="*/ 2931319 h 3019425"/>
              <a:gd name="connsiteX1092" fmla="*/ 4079081 w 6351587"/>
              <a:gd name="connsiteY1092" fmla="*/ 2931319 h 3019425"/>
              <a:gd name="connsiteX1093" fmla="*/ 4054872 w 6351587"/>
              <a:gd name="connsiteY1093" fmla="*/ 2930922 h 3019425"/>
              <a:gd name="connsiteX1094" fmla="*/ 4027487 w 6351587"/>
              <a:gd name="connsiteY1094" fmla="*/ 2931319 h 3019425"/>
              <a:gd name="connsiteX1095" fmla="*/ 4012803 w 6351587"/>
              <a:gd name="connsiteY1095" fmla="*/ 2931716 h 3019425"/>
              <a:gd name="connsiteX1096" fmla="*/ 4000103 w 6351587"/>
              <a:gd name="connsiteY1096" fmla="*/ 2933303 h 3019425"/>
              <a:gd name="connsiteX1097" fmla="*/ 3988990 w 6351587"/>
              <a:gd name="connsiteY1097" fmla="*/ 2934891 h 3019425"/>
              <a:gd name="connsiteX1098" fmla="*/ 3978275 w 6351587"/>
              <a:gd name="connsiteY1098" fmla="*/ 2936875 h 3019425"/>
              <a:gd name="connsiteX1099" fmla="*/ 3967956 w 6351587"/>
              <a:gd name="connsiteY1099" fmla="*/ 2939256 h 3019425"/>
              <a:gd name="connsiteX1100" fmla="*/ 3957637 w 6351587"/>
              <a:gd name="connsiteY1100" fmla="*/ 2941241 h 3019425"/>
              <a:gd name="connsiteX1101" fmla="*/ 3946922 w 6351587"/>
              <a:gd name="connsiteY1101" fmla="*/ 2942828 h 3019425"/>
              <a:gd name="connsiteX1102" fmla="*/ 3934619 w 6351587"/>
              <a:gd name="connsiteY1102" fmla="*/ 2944019 h 3019425"/>
              <a:gd name="connsiteX1103" fmla="*/ 3768328 w 6351587"/>
              <a:gd name="connsiteY1103" fmla="*/ 2951560 h 3019425"/>
              <a:gd name="connsiteX1104" fmla="*/ 3756025 w 6351587"/>
              <a:gd name="connsiteY1104" fmla="*/ 2953147 h 3019425"/>
              <a:gd name="connsiteX1105" fmla="*/ 3744515 w 6351587"/>
              <a:gd name="connsiteY1105" fmla="*/ 2955131 h 3019425"/>
              <a:gd name="connsiteX1106" fmla="*/ 3733403 w 6351587"/>
              <a:gd name="connsiteY1106" fmla="*/ 2957116 h 3019425"/>
              <a:gd name="connsiteX1107" fmla="*/ 3722687 w 6351587"/>
              <a:gd name="connsiteY1107" fmla="*/ 2959100 h 3019425"/>
              <a:gd name="connsiteX1108" fmla="*/ 3711575 w 6351587"/>
              <a:gd name="connsiteY1108" fmla="*/ 2961085 h 3019425"/>
              <a:gd name="connsiteX1109" fmla="*/ 3699669 w 6351587"/>
              <a:gd name="connsiteY1109" fmla="*/ 2961878 h 3019425"/>
              <a:gd name="connsiteX1110" fmla="*/ 3693715 w 6351587"/>
              <a:gd name="connsiteY1110" fmla="*/ 2962275 h 3019425"/>
              <a:gd name="connsiteX1111" fmla="*/ 3687365 w 6351587"/>
              <a:gd name="connsiteY1111" fmla="*/ 2962275 h 3019425"/>
              <a:gd name="connsiteX1112" fmla="*/ 3680619 w 6351587"/>
              <a:gd name="connsiteY1112" fmla="*/ 2962275 h 3019425"/>
              <a:gd name="connsiteX1113" fmla="*/ 3673872 w 6351587"/>
              <a:gd name="connsiteY1113" fmla="*/ 2961481 h 3019425"/>
              <a:gd name="connsiteX1114" fmla="*/ 3428206 w 6351587"/>
              <a:gd name="connsiteY1114" fmla="*/ 2954338 h 3019425"/>
              <a:gd name="connsiteX1115" fmla="*/ 3417094 w 6351587"/>
              <a:gd name="connsiteY1115" fmla="*/ 2953147 h 3019425"/>
              <a:gd name="connsiteX1116" fmla="*/ 3403203 w 6351587"/>
              <a:gd name="connsiteY1116" fmla="*/ 2952353 h 3019425"/>
              <a:gd name="connsiteX1117" fmla="*/ 3386931 w 6351587"/>
              <a:gd name="connsiteY1117" fmla="*/ 2951956 h 3019425"/>
              <a:gd name="connsiteX1118" fmla="*/ 3368675 w 6351587"/>
              <a:gd name="connsiteY1118" fmla="*/ 2951956 h 3019425"/>
              <a:gd name="connsiteX1119" fmla="*/ 3348831 w 6351587"/>
              <a:gd name="connsiteY1119" fmla="*/ 2951956 h 3019425"/>
              <a:gd name="connsiteX1120" fmla="*/ 3327797 w 6351587"/>
              <a:gd name="connsiteY1120" fmla="*/ 2952353 h 3019425"/>
              <a:gd name="connsiteX1121" fmla="*/ 3305969 w 6351587"/>
              <a:gd name="connsiteY1121" fmla="*/ 2952750 h 3019425"/>
              <a:gd name="connsiteX1122" fmla="*/ 3284140 w 6351587"/>
              <a:gd name="connsiteY1122" fmla="*/ 2953544 h 3019425"/>
              <a:gd name="connsiteX1123" fmla="*/ 3261915 w 6351587"/>
              <a:gd name="connsiteY1123" fmla="*/ 2954338 h 3019425"/>
              <a:gd name="connsiteX1124" fmla="*/ 3240087 w 6351587"/>
              <a:gd name="connsiteY1124" fmla="*/ 2955131 h 3019425"/>
              <a:gd name="connsiteX1125" fmla="*/ 3219450 w 6351587"/>
              <a:gd name="connsiteY1125" fmla="*/ 2956322 h 3019425"/>
              <a:gd name="connsiteX1126" fmla="*/ 3199606 w 6351587"/>
              <a:gd name="connsiteY1126" fmla="*/ 2957116 h 3019425"/>
              <a:gd name="connsiteX1127" fmla="*/ 3181747 w 6351587"/>
              <a:gd name="connsiteY1127" fmla="*/ 2957910 h 3019425"/>
              <a:gd name="connsiteX1128" fmla="*/ 3165475 w 6351587"/>
              <a:gd name="connsiteY1128" fmla="*/ 2958703 h 3019425"/>
              <a:gd name="connsiteX1129" fmla="*/ 3151981 w 6351587"/>
              <a:gd name="connsiteY1129" fmla="*/ 2959497 h 3019425"/>
              <a:gd name="connsiteX1130" fmla="*/ 3140869 w 6351587"/>
              <a:gd name="connsiteY1130" fmla="*/ 2959894 h 3019425"/>
              <a:gd name="connsiteX1131" fmla="*/ 3128566 w 6351587"/>
              <a:gd name="connsiteY1131" fmla="*/ 2961085 h 3019425"/>
              <a:gd name="connsiteX1132" fmla="*/ 3116262 w 6351587"/>
              <a:gd name="connsiteY1132" fmla="*/ 2962275 h 3019425"/>
              <a:gd name="connsiteX1133" fmla="*/ 3104753 w 6351587"/>
              <a:gd name="connsiteY1133" fmla="*/ 2964260 h 3019425"/>
              <a:gd name="connsiteX1134" fmla="*/ 3092847 w 6351587"/>
              <a:gd name="connsiteY1134" fmla="*/ 2966244 h 3019425"/>
              <a:gd name="connsiteX1135" fmla="*/ 3081734 w 6351587"/>
              <a:gd name="connsiteY1135" fmla="*/ 2968228 h 3019425"/>
              <a:gd name="connsiteX1136" fmla="*/ 3070225 w 6351587"/>
              <a:gd name="connsiteY1136" fmla="*/ 2969816 h 3019425"/>
              <a:gd name="connsiteX1137" fmla="*/ 3059112 w 6351587"/>
              <a:gd name="connsiteY1137" fmla="*/ 2971403 h 3019425"/>
              <a:gd name="connsiteX1138" fmla="*/ 3048000 w 6351587"/>
              <a:gd name="connsiteY1138" fmla="*/ 2972197 h 3019425"/>
              <a:gd name="connsiteX1139" fmla="*/ 2676922 w 6351587"/>
              <a:gd name="connsiteY1139" fmla="*/ 2994422 h 3019425"/>
              <a:gd name="connsiteX1140" fmla="*/ 2668985 w 6351587"/>
              <a:gd name="connsiteY1140" fmla="*/ 2994422 h 3019425"/>
              <a:gd name="connsiteX1141" fmla="*/ 2661841 w 6351587"/>
              <a:gd name="connsiteY1141" fmla="*/ 2994422 h 3019425"/>
              <a:gd name="connsiteX1142" fmla="*/ 2655094 w 6351587"/>
              <a:gd name="connsiteY1142" fmla="*/ 2994025 h 3019425"/>
              <a:gd name="connsiteX1143" fmla="*/ 2648744 w 6351587"/>
              <a:gd name="connsiteY1143" fmla="*/ 2993231 h 3019425"/>
              <a:gd name="connsiteX1144" fmla="*/ 2636838 w 6351587"/>
              <a:gd name="connsiteY1144" fmla="*/ 2991644 h 3019425"/>
              <a:gd name="connsiteX1145" fmla="*/ 2626122 w 6351587"/>
              <a:gd name="connsiteY1145" fmla="*/ 2989660 h 3019425"/>
              <a:gd name="connsiteX1146" fmla="*/ 2616200 w 6351587"/>
              <a:gd name="connsiteY1146" fmla="*/ 2988072 h 3019425"/>
              <a:gd name="connsiteX1147" fmla="*/ 2605881 w 6351587"/>
              <a:gd name="connsiteY1147" fmla="*/ 2986881 h 3019425"/>
              <a:gd name="connsiteX1148" fmla="*/ 2600722 w 6351587"/>
              <a:gd name="connsiteY1148" fmla="*/ 2986485 h 3019425"/>
              <a:gd name="connsiteX1149" fmla="*/ 2595563 w 6351587"/>
              <a:gd name="connsiteY1149" fmla="*/ 2986485 h 3019425"/>
              <a:gd name="connsiteX1150" fmla="*/ 2590006 w 6351587"/>
              <a:gd name="connsiteY1150" fmla="*/ 2986881 h 3019425"/>
              <a:gd name="connsiteX1151" fmla="*/ 2584053 w 6351587"/>
              <a:gd name="connsiteY1151" fmla="*/ 2987278 h 3019425"/>
              <a:gd name="connsiteX1152" fmla="*/ 2558653 w 6351587"/>
              <a:gd name="connsiteY1152" fmla="*/ 2990453 h 3019425"/>
              <a:gd name="connsiteX1153" fmla="*/ 2536428 w 6351587"/>
              <a:gd name="connsiteY1153" fmla="*/ 2992438 h 3019425"/>
              <a:gd name="connsiteX1154" fmla="*/ 2517378 w 6351587"/>
              <a:gd name="connsiteY1154" fmla="*/ 2993628 h 3019425"/>
              <a:gd name="connsiteX1155" fmla="*/ 2501106 w 6351587"/>
              <a:gd name="connsiteY1155" fmla="*/ 2993628 h 3019425"/>
              <a:gd name="connsiteX1156" fmla="*/ 2486819 w 6351587"/>
              <a:gd name="connsiteY1156" fmla="*/ 2993628 h 3019425"/>
              <a:gd name="connsiteX1157" fmla="*/ 2474913 w 6351587"/>
              <a:gd name="connsiteY1157" fmla="*/ 2992438 h 3019425"/>
              <a:gd name="connsiteX1158" fmla="*/ 2464594 w 6351587"/>
              <a:gd name="connsiteY1158" fmla="*/ 2991247 h 3019425"/>
              <a:gd name="connsiteX1159" fmla="*/ 2455862 w 6351587"/>
              <a:gd name="connsiteY1159" fmla="*/ 2989660 h 3019425"/>
              <a:gd name="connsiteX1160" fmla="*/ 2441972 w 6351587"/>
              <a:gd name="connsiteY1160" fmla="*/ 2986088 h 3019425"/>
              <a:gd name="connsiteX1161" fmla="*/ 2430462 w 6351587"/>
              <a:gd name="connsiteY1161" fmla="*/ 2982913 h 3019425"/>
              <a:gd name="connsiteX1162" fmla="*/ 2425303 w 6351587"/>
              <a:gd name="connsiteY1162" fmla="*/ 2982119 h 3019425"/>
              <a:gd name="connsiteX1163" fmla="*/ 2419350 w 6351587"/>
              <a:gd name="connsiteY1163" fmla="*/ 2981325 h 3019425"/>
              <a:gd name="connsiteX1164" fmla="*/ 2413397 w 6351587"/>
              <a:gd name="connsiteY1164" fmla="*/ 2980928 h 3019425"/>
              <a:gd name="connsiteX1165" fmla="*/ 2406253 w 6351587"/>
              <a:gd name="connsiteY1165" fmla="*/ 2981722 h 3019425"/>
              <a:gd name="connsiteX1166" fmla="*/ 2388394 w 6351587"/>
              <a:gd name="connsiteY1166" fmla="*/ 2984500 h 3019425"/>
              <a:gd name="connsiteX1167" fmla="*/ 2371328 w 6351587"/>
              <a:gd name="connsiteY1167" fmla="*/ 2987675 h 3019425"/>
              <a:gd name="connsiteX1168" fmla="*/ 2355453 w 6351587"/>
              <a:gd name="connsiteY1168" fmla="*/ 2990850 h 3019425"/>
              <a:gd name="connsiteX1169" fmla="*/ 2339578 w 6351587"/>
              <a:gd name="connsiteY1169" fmla="*/ 2993231 h 3019425"/>
              <a:gd name="connsiteX1170" fmla="*/ 2330847 w 6351587"/>
              <a:gd name="connsiteY1170" fmla="*/ 2994025 h 3019425"/>
              <a:gd name="connsiteX1171" fmla="*/ 2322116 w 6351587"/>
              <a:gd name="connsiteY1171" fmla="*/ 2994422 h 3019425"/>
              <a:gd name="connsiteX1172" fmla="*/ 2312591 w 6351587"/>
              <a:gd name="connsiteY1172" fmla="*/ 2994422 h 3019425"/>
              <a:gd name="connsiteX1173" fmla="*/ 2302669 w 6351587"/>
              <a:gd name="connsiteY1173" fmla="*/ 2994025 h 3019425"/>
              <a:gd name="connsiteX1174" fmla="*/ 2291556 w 6351587"/>
              <a:gd name="connsiteY1174" fmla="*/ 2993231 h 3019425"/>
              <a:gd name="connsiteX1175" fmla="*/ 2280047 w 6351587"/>
              <a:gd name="connsiteY1175" fmla="*/ 2991644 h 3019425"/>
              <a:gd name="connsiteX1176" fmla="*/ 2267347 w 6351587"/>
              <a:gd name="connsiteY1176" fmla="*/ 2989263 h 3019425"/>
              <a:gd name="connsiteX1177" fmla="*/ 2253853 w 6351587"/>
              <a:gd name="connsiteY1177" fmla="*/ 2986088 h 3019425"/>
              <a:gd name="connsiteX1178" fmla="*/ 2249091 w 6351587"/>
              <a:gd name="connsiteY1178" fmla="*/ 2984897 h 3019425"/>
              <a:gd name="connsiteX1179" fmla="*/ 2244725 w 6351587"/>
              <a:gd name="connsiteY1179" fmla="*/ 2984500 h 3019425"/>
              <a:gd name="connsiteX1180" fmla="*/ 2240360 w 6351587"/>
              <a:gd name="connsiteY1180" fmla="*/ 2983706 h 3019425"/>
              <a:gd name="connsiteX1181" fmla="*/ 2236391 w 6351587"/>
              <a:gd name="connsiteY1181" fmla="*/ 2983706 h 3019425"/>
              <a:gd name="connsiteX1182" fmla="*/ 2228850 w 6351587"/>
              <a:gd name="connsiteY1182" fmla="*/ 2983706 h 3019425"/>
              <a:gd name="connsiteX1183" fmla="*/ 2221706 w 6351587"/>
              <a:gd name="connsiteY1183" fmla="*/ 2984500 h 3019425"/>
              <a:gd name="connsiteX1184" fmla="*/ 2215356 w 6351587"/>
              <a:gd name="connsiteY1184" fmla="*/ 2985691 h 3019425"/>
              <a:gd name="connsiteX1185" fmla="*/ 2209403 w 6351587"/>
              <a:gd name="connsiteY1185" fmla="*/ 2987675 h 3019425"/>
              <a:gd name="connsiteX1186" fmla="*/ 2203847 w 6351587"/>
              <a:gd name="connsiteY1186" fmla="*/ 2989660 h 3019425"/>
              <a:gd name="connsiteX1187" fmla="*/ 2198291 w 6351587"/>
              <a:gd name="connsiteY1187" fmla="*/ 2992041 h 3019425"/>
              <a:gd name="connsiteX1188" fmla="*/ 2192735 w 6351587"/>
              <a:gd name="connsiteY1188" fmla="*/ 2994422 h 3019425"/>
              <a:gd name="connsiteX1189" fmla="*/ 2187178 w 6351587"/>
              <a:gd name="connsiteY1189" fmla="*/ 2996406 h 3019425"/>
              <a:gd name="connsiteX1190" fmla="*/ 2181622 w 6351587"/>
              <a:gd name="connsiteY1190" fmla="*/ 2997994 h 3019425"/>
              <a:gd name="connsiteX1191" fmla="*/ 2175669 w 6351587"/>
              <a:gd name="connsiteY1191" fmla="*/ 2999581 h 3019425"/>
              <a:gd name="connsiteX1192" fmla="*/ 2169319 w 6351587"/>
              <a:gd name="connsiteY1192" fmla="*/ 3000375 h 3019425"/>
              <a:gd name="connsiteX1193" fmla="*/ 2162969 w 6351587"/>
              <a:gd name="connsiteY1193" fmla="*/ 3000375 h 3019425"/>
              <a:gd name="connsiteX1194" fmla="*/ 2159397 w 6351587"/>
              <a:gd name="connsiteY1194" fmla="*/ 2999978 h 3019425"/>
              <a:gd name="connsiteX1195" fmla="*/ 2155428 w 6351587"/>
              <a:gd name="connsiteY1195" fmla="*/ 2999581 h 3019425"/>
              <a:gd name="connsiteX1196" fmla="*/ 2151856 w 6351587"/>
              <a:gd name="connsiteY1196" fmla="*/ 2998788 h 3019425"/>
              <a:gd name="connsiteX1197" fmla="*/ 2147491 w 6351587"/>
              <a:gd name="connsiteY1197" fmla="*/ 2997597 h 3019425"/>
              <a:gd name="connsiteX1198" fmla="*/ 2117725 w 6351587"/>
              <a:gd name="connsiteY1198" fmla="*/ 2982516 h 3019425"/>
              <a:gd name="connsiteX1199" fmla="*/ 2111772 w 6351587"/>
              <a:gd name="connsiteY1199" fmla="*/ 2992041 h 3019425"/>
              <a:gd name="connsiteX1200" fmla="*/ 2106216 w 6351587"/>
              <a:gd name="connsiteY1200" fmla="*/ 2999978 h 3019425"/>
              <a:gd name="connsiteX1201" fmla="*/ 2101056 w 6351587"/>
              <a:gd name="connsiteY1201" fmla="*/ 3006328 h 3019425"/>
              <a:gd name="connsiteX1202" fmla="*/ 2095897 w 6351587"/>
              <a:gd name="connsiteY1202" fmla="*/ 3011488 h 3019425"/>
              <a:gd name="connsiteX1203" fmla="*/ 2093119 w 6351587"/>
              <a:gd name="connsiteY1203" fmla="*/ 3013472 h 3019425"/>
              <a:gd name="connsiteX1204" fmla="*/ 2090738 w 6351587"/>
              <a:gd name="connsiteY1204" fmla="*/ 3015456 h 3019425"/>
              <a:gd name="connsiteX1205" fmla="*/ 2088356 w 6351587"/>
              <a:gd name="connsiteY1205" fmla="*/ 3016647 h 3019425"/>
              <a:gd name="connsiteX1206" fmla="*/ 2085975 w 6351587"/>
              <a:gd name="connsiteY1206" fmla="*/ 3017838 h 3019425"/>
              <a:gd name="connsiteX1207" fmla="*/ 2083991 w 6351587"/>
              <a:gd name="connsiteY1207" fmla="*/ 3018631 h 3019425"/>
              <a:gd name="connsiteX1208" fmla="*/ 2081609 w 6351587"/>
              <a:gd name="connsiteY1208" fmla="*/ 3019028 h 3019425"/>
              <a:gd name="connsiteX1209" fmla="*/ 2079228 w 6351587"/>
              <a:gd name="connsiteY1209" fmla="*/ 3019425 h 3019425"/>
              <a:gd name="connsiteX1210" fmla="*/ 2076847 w 6351587"/>
              <a:gd name="connsiteY1210" fmla="*/ 3019425 h 3019425"/>
              <a:gd name="connsiteX1211" fmla="*/ 2074466 w 6351587"/>
              <a:gd name="connsiteY1211" fmla="*/ 3019028 h 3019425"/>
              <a:gd name="connsiteX1212" fmla="*/ 2072481 w 6351587"/>
              <a:gd name="connsiteY1212" fmla="*/ 3018235 h 3019425"/>
              <a:gd name="connsiteX1213" fmla="*/ 2070100 w 6351587"/>
              <a:gd name="connsiteY1213" fmla="*/ 3017044 h 3019425"/>
              <a:gd name="connsiteX1214" fmla="*/ 2067719 w 6351587"/>
              <a:gd name="connsiteY1214" fmla="*/ 3015853 h 3019425"/>
              <a:gd name="connsiteX1215" fmla="*/ 2062956 w 6351587"/>
              <a:gd name="connsiteY1215" fmla="*/ 3012678 h 3019425"/>
              <a:gd name="connsiteX1216" fmla="*/ 2058194 w 6351587"/>
              <a:gd name="connsiteY1216" fmla="*/ 3007916 h 3019425"/>
              <a:gd name="connsiteX1217" fmla="*/ 2053034 w 6351587"/>
              <a:gd name="connsiteY1217" fmla="*/ 3002360 h 3019425"/>
              <a:gd name="connsiteX1218" fmla="*/ 2047875 w 6351587"/>
              <a:gd name="connsiteY1218" fmla="*/ 2996010 h 3019425"/>
              <a:gd name="connsiteX1219" fmla="*/ 2042319 w 6351587"/>
              <a:gd name="connsiteY1219" fmla="*/ 2988072 h 3019425"/>
              <a:gd name="connsiteX1220" fmla="*/ 2036366 w 6351587"/>
              <a:gd name="connsiteY1220" fmla="*/ 2979738 h 3019425"/>
              <a:gd name="connsiteX1221" fmla="*/ 2023666 w 6351587"/>
              <a:gd name="connsiteY1221" fmla="*/ 2987675 h 3019425"/>
              <a:gd name="connsiteX1222" fmla="*/ 2011759 w 6351587"/>
              <a:gd name="connsiteY1222" fmla="*/ 2994422 h 3019425"/>
              <a:gd name="connsiteX1223" fmla="*/ 2008981 w 6351587"/>
              <a:gd name="connsiteY1223" fmla="*/ 2996010 h 3019425"/>
              <a:gd name="connsiteX1224" fmla="*/ 2005806 w 6351587"/>
              <a:gd name="connsiteY1224" fmla="*/ 2997200 h 3019425"/>
              <a:gd name="connsiteX1225" fmla="*/ 2002631 w 6351587"/>
              <a:gd name="connsiteY1225" fmla="*/ 2998391 h 3019425"/>
              <a:gd name="connsiteX1226" fmla="*/ 1999060 w 6351587"/>
              <a:gd name="connsiteY1226" fmla="*/ 2998788 h 3019425"/>
              <a:gd name="connsiteX1227" fmla="*/ 1995884 w 6351587"/>
              <a:gd name="connsiteY1227" fmla="*/ 2999581 h 3019425"/>
              <a:gd name="connsiteX1228" fmla="*/ 1991916 w 6351587"/>
              <a:gd name="connsiteY1228" fmla="*/ 2999581 h 3019425"/>
              <a:gd name="connsiteX1229" fmla="*/ 1988344 w 6351587"/>
              <a:gd name="connsiteY1229" fmla="*/ 2999581 h 3019425"/>
              <a:gd name="connsiteX1230" fmla="*/ 1983978 w 6351587"/>
              <a:gd name="connsiteY1230" fmla="*/ 2998788 h 3019425"/>
              <a:gd name="connsiteX1231" fmla="*/ 1981200 w 6351587"/>
              <a:gd name="connsiteY1231" fmla="*/ 2997994 h 3019425"/>
              <a:gd name="connsiteX1232" fmla="*/ 1978422 w 6351587"/>
              <a:gd name="connsiteY1232" fmla="*/ 2997200 h 3019425"/>
              <a:gd name="connsiteX1233" fmla="*/ 1975644 w 6351587"/>
              <a:gd name="connsiteY1233" fmla="*/ 2996010 h 3019425"/>
              <a:gd name="connsiteX1234" fmla="*/ 1972866 w 6351587"/>
              <a:gd name="connsiteY1234" fmla="*/ 2994819 h 3019425"/>
              <a:gd name="connsiteX1235" fmla="*/ 1948656 w 6351587"/>
              <a:gd name="connsiteY1235" fmla="*/ 2989263 h 3019425"/>
              <a:gd name="connsiteX1236" fmla="*/ 1937147 w 6351587"/>
              <a:gd name="connsiteY1236" fmla="*/ 2988866 h 3019425"/>
              <a:gd name="connsiteX1237" fmla="*/ 1926034 w 6351587"/>
              <a:gd name="connsiteY1237" fmla="*/ 2987675 h 3019425"/>
              <a:gd name="connsiteX1238" fmla="*/ 1915319 w 6351587"/>
              <a:gd name="connsiteY1238" fmla="*/ 2986881 h 3019425"/>
              <a:gd name="connsiteX1239" fmla="*/ 1905000 w 6351587"/>
              <a:gd name="connsiteY1239" fmla="*/ 2985294 h 3019425"/>
              <a:gd name="connsiteX1240" fmla="*/ 1884759 w 6351587"/>
              <a:gd name="connsiteY1240" fmla="*/ 2982516 h 3019425"/>
              <a:gd name="connsiteX1241" fmla="*/ 1864122 w 6351587"/>
              <a:gd name="connsiteY1241" fmla="*/ 2979341 h 3019425"/>
              <a:gd name="connsiteX1242" fmla="*/ 1842691 w 6351587"/>
              <a:gd name="connsiteY1242" fmla="*/ 2975769 h 3019425"/>
              <a:gd name="connsiteX1243" fmla="*/ 1819672 w 6351587"/>
              <a:gd name="connsiteY1243" fmla="*/ 2972991 h 3019425"/>
              <a:gd name="connsiteX1244" fmla="*/ 1807369 w 6351587"/>
              <a:gd name="connsiteY1244" fmla="*/ 2971403 h 3019425"/>
              <a:gd name="connsiteX1245" fmla="*/ 1794272 w 6351587"/>
              <a:gd name="connsiteY1245" fmla="*/ 2970213 h 3019425"/>
              <a:gd name="connsiteX1246" fmla="*/ 1780381 w 6351587"/>
              <a:gd name="connsiteY1246" fmla="*/ 2969419 h 3019425"/>
              <a:gd name="connsiteX1247" fmla="*/ 1765697 w 6351587"/>
              <a:gd name="connsiteY1247" fmla="*/ 2968625 h 3019425"/>
              <a:gd name="connsiteX1248" fmla="*/ 1758156 w 6351587"/>
              <a:gd name="connsiteY1248" fmla="*/ 2932510 h 3019425"/>
              <a:gd name="connsiteX1249" fmla="*/ 1754584 w 6351587"/>
              <a:gd name="connsiteY1249" fmla="*/ 2934494 h 3019425"/>
              <a:gd name="connsiteX1250" fmla="*/ 1751013 w 6351587"/>
              <a:gd name="connsiteY1250" fmla="*/ 2936081 h 3019425"/>
              <a:gd name="connsiteX1251" fmla="*/ 1747441 w 6351587"/>
              <a:gd name="connsiteY1251" fmla="*/ 2937272 h 3019425"/>
              <a:gd name="connsiteX1252" fmla="*/ 1743869 w 6351587"/>
              <a:gd name="connsiteY1252" fmla="*/ 2937669 h 3019425"/>
              <a:gd name="connsiteX1253" fmla="*/ 1740694 w 6351587"/>
              <a:gd name="connsiteY1253" fmla="*/ 2938463 h 3019425"/>
              <a:gd name="connsiteX1254" fmla="*/ 1737519 w 6351587"/>
              <a:gd name="connsiteY1254" fmla="*/ 2938463 h 3019425"/>
              <a:gd name="connsiteX1255" fmla="*/ 1733947 w 6351587"/>
              <a:gd name="connsiteY1255" fmla="*/ 2938463 h 3019425"/>
              <a:gd name="connsiteX1256" fmla="*/ 1730772 w 6351587"/>
              <a:gd name="connsiteY1256" fmla="*/ 2938066 h 3019425"/>
              <a:gd name="connsiteX1257" fmla="*/ 1718072 w 6351587"/>
              <a:gd name="connsiteY1257" fmla="*/ 2935685 h 3019425"/>
              <a:gd name="connsiteX1258" fmla="*/ 1704975 w 6351587"/>
              <a:gd name="connsiteY1258" fmla="*/ 2932906 h 3019425"/>
              <a:gd name="connsiteX1259" fmla="*/ 1698625 w 6351587"/>
              <a:gd name="connsiteY1259" fmla="*/ 2932113 h 3019425"/>
              <a:gd name="connsiteX1260" fmla="*/ 1691878 w 6351587"/>
              <a:gd name="connsiteY1260" fmla="*/ 2932113 h 3019425"/>
              <a:gd name="connsiteX1261" fmla="*/ 1688306 w 6351587"/>
              <a:gd name="connsiteY1261" fmla="*/ 2932113 h 3019425"/>
              <a:gd name="connsiteX1262" fmla="*/ 1685131 w 6351587"/>
              <a:gd name="connsiteY1262" fmla="*/ 2932906 h 3019425"/>
              <a:gd name="connsiteX1263" fmla="*/ 1681560 w 6351587"/>
              <a:gd name="connsiteY1263" fmla="*/ 2933700 h 3019425"/>
              <a:gd name="connsiteX1264" fmla="*/ 1677988 w 6351587"/>
              <a:gd name="connsiteY1264" fmla="*/ 2934891 h 3019425"/>
              <a:gd name="connsiteX1265" fmla="*/ 1674019 w 6351587"/>
              <a:gd name="connsiteY1265" fmla="*/ 2936478 h 3019425"/>
              <a:gd name="connsiteX1266" fmla="*/ 1670447 w 6351587"/>
              <a:gd name="connsiteY1266" fmla="*/ 2938463 h 3019425"/>
              <a:gd name="connsiteX1267" fmla="*/ 1666478 w 6351587"/>
              <a:gd name="connsiteY1267" fmla="*/ 2940844 h 3019425"/>
              <a:gd name="connsiteX1268" fmla="*/ 1662509 w 6351587"/>
              <a:gd name="connsiteY1268" fmla="*/ 2944019 h 3019425"/>
              <a:gd name="connsiteX1269" fmla="*/ 1658541 w 6351587"/>
              <a:gd name="connsiteY1269" fmla="*/ 2947591 h 3019425"/>
              <a:gd name="connsiteX1270" fmla="*/ 1654572 w 6351587"/>
              <a:gd name="connsiteY1270" fmla="*/ 2951560 h 3019425"/>
              <a:gd name="connsiteX1271" fmla="*/ 1650206 w 6351587"/>
              <a:gd name="connsiteY1271" fmla="*/ 2955925 h 3019425"/>
              <a:gd name="connsiteX1272" fmla="*/ 1645841 w 6351587"/>
              <a:gd name="connsiteY1272" fmla="*/ 2961481 h 3019425"/>
              <a:gd name="connsiteX1273" fmla="*/ 1644650 w 6351587"/>
              <a:gd name="connsiteY1273" fmla="*/ 2962672 h 3019425"/>
              <a:gd name="connsiteX1274" fmla="*/ 1643063 w 6351587"/>
              <a:gd name="connsiteY1274" fmla="*/ 2964260 h 3019425"/>
              <a:gd name="connsiteX1275" fmla="*/ 1642666 w 6351587"/>
              <a:gd name="connsiteY1275" fmla="*/ 2965053 h 3019425"/>
              <a:gd name="connsiteX1276" fmla="*/ 1642269 w 6351587"/>
              <a:gd name="connsiteY1276" fmla="*/ 2965847 h 3019425"/>
              <a:gd name="connsiteX1277" fmla="*/ 1642269 w 6351587"/>
              <a:gd name="connsiteY1277" fmla="*/ 2966244 h 3019425"/>
              <a:gd name="connsiteX1278" fmla="*/ 1642269 w 6351587"/>
              <a:gd name="connsiteY1278" fmla="*/ 2967038 h 3019425"/>
              <a:gd name="connsiteX1279" fmla="*/ 1642666 w 6351587"/>
              <a:gd name="connsiteY1279" fmla="*/ 2967435 h 3019425"/>
              <a:gd name="connsiteX1280" fmla="*/ 1642666 w 6351587"/>
              <a:gd name="connsiteY1280" fmla="*/ 2967831 h 3019425"/>
              <a:gd name="connsiteX1281" fmla="*/ 1642269 w 6351587"/>
              <a:gd name="connsiteY1281" fmla="*/ 2968625 h 3019425"/>
              <a:gd name="connsiteX1282" fmla="*/ 1641872 w 6351587"/>
              <a:gd name="connsiteY1282" fmla="*/ 2969419 h 3019425"/>
              <a:gd name="connsiteX1283" fmla="*/ 1640284 w 6351587"/>
              <a:gd name="connsiteY1283" fmla="*/ 2971006 h 3019425"/>
              <a:gd name="connsiteX1284" fmla="*/ 1639094 w 6351587"/>
              <a:gd name="connsiteY1284" fmla="*/ 2972594 h 3019425"/>
              <a:gd name="connsiteX1285" fmla="*/ 1633141 w 6351587"/>
              <a:gd name="connsiteY1285" fmla="*/ 2965847 h 3019425"/>
              <a:gd name="connsiteX1286" fmla="*/ 1627981 w 6351587"/>
              <a:gd name="connsiteY1286" fmla="*/ 2960291 h 3019425"/>
              <a:gd name="connsiteX1287" fmla="*/ 1622822 w 6351587"/>
              <a:gd name="connsiteY1287" fmla="*/ 2955925 h 3019425"/>
              <a:gd name="connsiteX1288" fmla="*/ 1617663 w 6351587"/>
              <a:gd name="connsiteY1288" fmla="*/ 2952353 h 3019425"/>
              <a:gd name="connsiteX1289" fmla="*/ 1613297 w 6351587"/>
              <a:gd name="connsiteY1289" fmla="*/ 2949972 h 3019425"/>
              <a:gd name="connsiteX1290" fmla="*/ 1608535 w 6351587"/>
              <a:gd name="connsiteY1290" fmla="*/ 2948781 h 3019425"/>
              <a:gd name="connsiteX1291" fmla="*/ 1603772 w 6351587"/>
              <a:gd name="connsiteY1291" fmla="*/ 2947591 h 3019425"/>
              <a:gd name="connsiteX1292" fmla="*/ 1598613 w 6351587"/>
              <a:gd name="connsiteY1292" fmla="*/ 2947591 h 3019425"/>
              <a:gd name="connsiteX1293" fmla="*/ 1587897 w 6351587"/>
              <a:gd name="connsiteY1293" fmla="*/ 2948385 h 3019425"/>
              <a:gd name="connsiteX1294" fmla="*/ 1575197 w 6351587"/>
              <a:gd name="connsiteY1294" fmla="*/ 2949575 h 3019425"/>
              <a:gd name="connsiteX1295" fmla="*/ 1568053 w 6351587"/>
              <a:gd name="connsiteY1295" fmla="*/ 2950369 h 3019425"/>
              <a:gd name="connsiteX1296" fmla="*/ 1559719 w 6351587"/>
              <a:gd name="connsiteY1296" fmla="*/ 2951163 h 3019425"/>
              <a:gd name="connsiteX1297" fmla="*/ 1550591 w 6351587"/>
              <a:gd name="connsiteY1297" fmla="*/ 2951163 h 3019425"/>
              <a:gd name="connsiteX1298" fmla="*/ 1540669 w 6351587"/>
              <a:gd name="connsiteY1298" fmla="*/ 2951163 h 3019425"/>
              <a:gd name="connsiteX1299" fmla="*/ 1540272 w 6351587"/>
              <a:gd name="connsiteY1299" fmla="*/ 2948385 h 3019425"/>
              <a:gd name="connsiteX1300" fmla="*/ 1540272 w 6351587"/>
              <a:gd name="connsiteY1300" fmla="*/ 2946400 h 3019425"/>
              <a:gd name="connsiteX1301" fmla="*/ 1540272 w 6351587"/>
              <a:gd name="connsiteY1301" fmla="*/ 2944019 h 3019425"/>
              <a:gd name="connsiteX1302" fmla="*/ 1540272 w 6351587"/>
              <a:gd name="connsiteY1302" fmla="*/ 2941241 h 3019425"/>
              <a:gd name="connsiteX1303" fmla="*/ 1539875 w 6351587"/>
              <a:gd name="connsiteY1303" fmla="*/ 2938860 h 3019425"/>
              <a:gd name="connsiteX1304" fmla="*/ 1539478 w 6351587"/>
              <a:gd name="connsiteY1304" fmla="*/ 2936478 h 3019425"/>
              <a:gd name="connsiteX1305" fmla="*/ 1535906 w 6351587"/>
              <a:gd name="connsiteY1305" fmla="*/ 2926953 h 3019425"/>
              <a:gd name="connsiteX1306" fmla="*/ 1532731 w 6351587"/>
              <a:gd name="connsiteY1306" fmla="*/ 2921397 h 3019425"/>
              <a:gd name="connsiteX1307" fmla="*/ 1529159 w 6351587"/>
              <a:gd name="connsiteY1307" fmla="*/ 2916635 h 3019425"/>
              <a:gd name="connsiteX1308" fmla="*/ 1525191 w 6351587"/>
              <a:gd name="connsiteY1308" fmla="*/ 2912269 h 3019425"/>
              <a:gd name="connsiteX1309" fmla="*/ 1521222 w 6351587"/>
              <a:gd name="connsiteY1309" fmla="*/ 2908300 h 3019425"/>
              <a:gd name="connsiteX1310" fmla="*/ 1516856 w 6351587"/>
              <a:gd name="connsiteY1310" fmla="*/ 2905125 h 3019425"/>
              <a:gd name="connsiteX1311" fmla="*/ 1512094 w 6351587"/>
              <a:gd name="connsiteY1311" fmla="*/ 2901950 h 3019425"/>
              <a:gd name="connsiteX1312" fmla="*/ 1507331 w 6351587"/>
              <a:gd name="connsiteY1312" fmla="*/ 2899966 h 3019425"/>
              <a:gd name="connsiteX1313" fmla="*/ 1502172 w 6351587"/>
              <a:gd name="connsiteY1313" fmla="*/ 2897981 h 3019425"/>
              <a:gd name="connsiteX1314" fmla="*/ 1497013 w 6351587"/>
              <a:gd name="connsiteY1314" fmla="*/ 2896791 h 3019425"/>
              <a:gd name="connsiteX1315" fmla="*/ 1491853 w 6351587"/>
              <a:gd name="connsiteY1315" fmla="*/ 2895997 h 3019425"/>
              <a:gd name="connsiteX1316" fmla="*/ 1486694 w 6351587"/>
              <a:gd name="connsiteY1316" fmla="*/ 2895997 h 3019425"/>
              <a:gd name="connsiteX1317" fmla="*/ 1481535 w 6351587"/>
              <a:gd name="connsiteY1317" fmla="*/ 2896394 h 3019425"/>
              <a:gd name="connsiteX1318" fmla="*/ 1476375 w 6351587"/>
              <a:gd name="connsiteY1318" fmla="*/ 2897188 h 3019425"/>
              <a:gd name="connsiteX1319" fmla="*/ 1471216 w 6351587"/>
              <a:gd name="connsiteY1319" fmla="*/ 2898775 h 3019425"/>
              <a:gd name="connsiteX1320" fmla="*/ 1466056 w 6351587"/>
              <a:gd name="connsiteY1320" fmla="*/ 2900760 h 3019425"/>
              <a:gd name="connsiteX1321" fmla="*/ 1460897 w 6351587"/>
              <a:gd name="connsiteY1321" fmla="*/ 2903538 h 3019425"/>
              <a:gd name="connsiteX1322" fmla="*/ 1469628 w 6351587"/>
              <a:gd name="connsiteY1322" fmla="*/ 2915841 h 3019425"/>
              <a:gd name="connsiteX1323" fmla="*/ 1473994 w 6351587"/>
              <a:gd name="connsiteY1323" fmla="*/ 2922191 h 3019425"/>
              <a:gd name="connsiteX1324" fmla="*/ 1474788 w 6351587"/>
              <a:gd name="connsiteY1324" fmla="*/ 2923381 h 3019425"/>
              <a:gd name="connsiteX1325" fmla="*/ 1475581 w 6351587"/>
              <a:gd name="connsiteY1325" fmla="*/ 2923778 h 3019425"/>
              <a:gd name="connsiteX1326" fmla="*/ 1475581 w 6351587"/>
              <a:gd name="connsiteY1326" fmla="*/ 2923381 h 3019425"/>
              <a:gd name="connsiteX1327" fmla="*/ 1475581 w 6351587"/>
              <a:gd name="connsiteY1327" fmla="*/ 2922588 h 3019425"/>
              <a:gd name="connsiteX1328" fmla="*/ 1475978 w 6351587"/>
              <a:gd name="connsiteY1328" fmla="*/ 2921000 h 3019425"/>
              <a:gd name="connsiteX1329" fmla="*/ 1476375 w 6351587"/>
              <a:gd name="connsiteY1329" fmla="*/ 2919413 h 3019425"/>
              <a:gd name="connsiteX1330" fmla="*/ 1477169 w 6351587"/>
              <a:gd name="connsiteY1330" fmla="*/ 2918222 h 3019425"/>
              <a:gd name="connsiteX1331" fmla="*/ 1478756 w 6351587"/>
              <a:gd name="connsiteY1331" fmla="*/ 2917031 h 3019425"/>
              <a:gd name="connsiteX1332" fmla="*/ 1479550 w 6351587"/>
              <a:gd name="connsiteY1332" fmla="*/ 2916635 h 3019425"/>
              <a:gd name="connsiteX1333" fmla="*/ 1480741 w 6351587"/>
              <a:gd name="connsiteY1333" fmla="*/ 2916238 h 3019425"/>
              <a:gd name="connsiteX1334" fmla="*/ 1482328 w 6351587"/>
              <a:gd name="connsiteY1334" fmla="*/ 2915841 h 3019425"/>
              <a:gd name="connsiteX1335" fmla="*/ 1483916 w 6351587"/>
              <a:gd name="connsiteY1335" fmla="*/ 2915841 h 3019425"/>
              <a:gd name="connsiteX1336" fmla="*/ 1488281 w 6351587"/>
              <a:gd name="connsiteY1336" fmla="*/ 2916635 h 3019425"/>
              <a:gd name="connsiteX1337" fmla="*/ 1494234 w 6351587"/>
              <a:gd name="connsiteY1337" fmla="*/ 2918619 h 3019425"/>
              <a:gd name="connsiteX1338" fmla="*/ 1502966 w 6351587"/>
              <a:gd name="connsiteY1338" fmla="*/ 2921794 h 3019425"/>
              <a:gd name="connsiteX1339" fmla="*/ 1509316 w 6351587"/>
              <a:gd name="connsiteY1339" fmla="*/ 2923778 h 3019425"/>
              <a:gd name="connsiteX1340" fmla="*/ 1511697 w 6351587"/>
              <a:gd name="connsiteY1340" fmla="*/ 2924969 h 3019425"/>
              <a:gd name="connsiteX1341" fmla="*/ 1513681 w 6351587"/>
              <a:gd name="connsiteY1341" fmla="*/ 2925763 h 3019425"/>
              <a:gd name="connsiteX1342" fmla="*/ 1515269 w 6351587"/>
              <a:gd name="connsiteY1342" fmla="*/ 2926556 h 3019425"/>
              <a:gd name="connsiteX1343" fmla="*/ 1516460 w 6351587"/>
              <a:gd name="connsiteY1343" fmla="*/ 2927350 h 3019425"/>
              <a:gd name="connsiteX1344" fmla="*/ 1517253 w 6351587"/>
              <a:gd name="connsiteY1344" fmla="*/ 2928938 h 3019425"/>
              <a:gd name="connsiteX1345" fmla="*/ 1518047 w 6351587"/>
              <a:gd name="connsiteY1345" fmla="*/ 2930128 h 3019425"/>
              <a:gd name="connsiteX1346" fmla="*/ 1518444 w 6351587"/>
              <a:gd name="connsiteY1346" fmla="*/ 2932113 h 3019425"/>
              <a:gd name="connsiteX1347" fmla="*/ 1519238 w 6351587"/>
              <a:gd name="connsiteY1347" fmla="*/ 2934494 h 3019425"/>
              <a:gd name="connsiteX1348" fmla="*/ 1520428 w 6351587"/>
              <a:gd name="connsiteY1348" fmla="*/ 2941241 h 3019425"/>
              <a:gd name="connsiteX1349" fmla="*/ 1522413 w 6351587"/>
              <a:gd name="connsiteY1349" fmla="*/ 2950369 h 3019425"/>
              <a:gd name="connsiteX1350" fmla="*/ 1503760 w 6351587"/>
              <a:gd name="connsiteY1350" fmla="*/ 2948385 h 3019425"/>
              <a:gd name="connsiteX1351" fmla="*/ 1486297 w 6351587"/>
              <a:gd name="connsiteY1351" fmla="*/ 2946797 h 3019425"/>
              <a:gd name="connsiteX1352" fmla="*/ 1469628 w 6351587"/>
              <a:gd name="connsiteY1352" fmla="*/ 2945210 h 3019425"/>
              <a:gd name="connsiteX1353" fmla="*/ 1453356 w 6351587"/>
              <a:gd name="connsiteY1353" fmla="*/ 2943622 h 3019425"/>
              <a:gd name="connsiteX1354" fmla="*/ 1445419 w 6351587"/>
              <a:gd name="connsiteY1354" fmla="*/ 2942431 h 3019425"/>
              <a:gd name="connsiteX1355" fmla="*/ 1437878 w 6351587"/>
              <a:gd name="connsiteY1355" fmla="*/ 2940844 h 3019425"/>
              <a:gd name="connsiteX1356" fmla="*/ 1429941 w 6351587"/>
              <a:gd name="connsiteY1356" fmla="*/ 2939256 h 3019425"/>
              <a:gd name="connsiteX1357" fmla="*/ 1422003 w 6351587"/>
              <a:gd name="connsiteY1357" fmla="*/ 2937272 h 3019425"/>
              <a:gd name="connsiteX1358" fmla="*/ 1414066 w 6351587"/>
              <a:gd name="connsiteY1358" fmla="*/ 2934891 h 3019425"/>
              <a:gd name="connsiteX1359" fmla="*/ 1406525 w 6351587"/>
              <a:gd name="connsiteY1359" fmla="*/ 2932113 h 3019425"/>
              <a:gd name="connsiteX1360" fmla="*/ 1398191 w 6351587"/>
              <a:gd name="connsiteY1360" fmla="*/ 2928938 h 3019425"/>
              <a:gd name="connsiteX1361" fmla="*/ 1390253 w 6351587"/>
              <a:gd name="connsiteY1361" fmla="*/ 2925366 h 3019425"/>
              <a:gd name="connsiteX1362" fmla="*/ 1379141 w 6351587"/>
              <a:gd name="connsiteY1362" fmla="*/ 2918222 h 3019425"/>
              <a:gd name="connsiteX1363" fmla="*/ 1388269 w 6351587"/>
              <a:gd name="connsiteY1363" fmla="*/ 2918222 h 3019425"/>
              <a:gd name="connsiteX1364" fmla="*/ 1396603 w 6351587"/>
              <a:gd name="connsiteY1364" fmla="*/ 2918222 h 3019425"/>
              <a:gd name="connsiteX1365" fmla="*/ 1404144 w 6351587"/>
              <a:gd name="connsiteY1365" fmla="*/ 2917825 h 3019425"/>
              <a:gd name="connsiteX1366" fmla="*/ 1411288 w 6351587"/>
              <a:gd name="connsiteY1366" fmla="*/ 2917031 h 3019425"/>
              <a:gd name="connsiteX1367" fmla="*/ 1417241 w 6351587"/>
              <a:gd name="connsiteY1367" fmla="*/ 2916238 h 3019425"/>
              <a:gd name="connsiteX1368" fmla="*/ 1422797 w 6351587"/>
              <a:gd name="connsiteY1368" fmla="*/ 2915047 h 3019425"/>
              <a:gd name="connsiteX1369" fmla="*/ 1427956 w 6351587"/>
              <a:gd name="connsiteY1369" fmla="*/ 2913856 h 3019425"/>
              <a:gd name="connsiteX1370" fmla="*/ 1432322 w 6351587"/>
              <a:gd name="connsiteY1370" fmla="*/ 2912269 h 3019425"/>
              <a:gd name="connsiteX1371" fmla="*/ 1435894 w 6351587"/>
              <a:gd name="connsiteY1371" fmla="*/ 2910681 h 3019425"/>
              <a:gd name="connsiteX1372" fmla="*/ 1439466 w 6351587"/>
              <a:gd name="connsiteY1372" fmla="*/ 2908697 h 3019425"/>
              <a:gd name="connsiteX1373" fmla="*/ 1441847 w 6351587"/>
              <a:gd name="connsiteY1373" fmla="*/ 2906713 h 3019425"/>
              <a:gd name="connsiteX1374" fmla="*/ 1444228 w 6351587"/>
              <a:gd name="connsiteY1374" fmla="*/ 2904728 h 3019425"/>
              <a:gd name="connsiteX1375" fmla="*/ 1445816 w 6351587"/>
              <a:gd name="connsiteY1375" fmla="*/ 2902347 h 3019425"/>
              <a:gd name="connsiteX1376" fmla="*/ 1447006 w 6351587"/>
              <a:gd name="connsiteY1376" fmla="*/ 2900363 h 3019425"/>
              <a:gd name="connsiteX1377" fmla="*/ 1447403 w 6351587"/>
              <a:gd name="connsiteY1377" fmla="*/ 2897981 h 3019425"/>
              <a:gd name="connsiteX1378" fmla="*/ 1447800 w 6351587"/>
              <a:gd name="connsiteY1378" fmla="*/ 2895600 h 3019425"/>
              <a:gd name="connsiteX1379" fmla="*/ 1447403 w 6351587"/>
              <a:gd name="connsiteY1379" fmla="*/ 2893219 h 3019425"/>
              <a:gd name="connsiteX1380" fmla="*/ 1447006 w 6351587"/>
              <a:gd name="connsiteY1380" fmla="*/ 2890838 h 3019425"/>
              <a:gd name="connsiteX1381" fmla="*/ 1446213 w 6351587"/>
              <a:gd name="connsiteY1381" fmla="*/ 2888456 h 3019425"/>
              <a:gd name="connsiteX1382" fmla="*/ 1444625 w 6351587"/>
              <a:gd name="connsiteY1382" fmla="*/ 2886075 h 3019425"/>
              <a:gd name="connsiteX1383" fmla="*/ 1443038 w 6351587"/>
              <a:gd name="connsiteY1383" fmla="*/ 2883694 h 3019425"/>
              <a:gd name="connsiteX1384" fmla="*/ 1441053 w 6351587"/>
              <a:gd name="connsiteY1384" fmla="*/ 2881313 h 3019425"/>
              <a:gd name="connsiteX1385" fmla="*/ 1438672 w 6351587"/>
              <a:gd name="connsiteY1385" fmla="*/ 2879328 h 3019425"/>
              <a:gd name="connsiteX1386" fmla="*/ 1436291 w 6351587"/>
              <a:gd name="connsiteY1386" fmla="*/ 2876947 h 3019425"/>
              <a:gd name="connsiteX1387" fmla="*/ 1433513 w 6351587"/>
              <a:gd name="connsiteY1387" fmla="*/ 2874963 h 3019425"/>
              <a:gd name="connsiteX1388" fmla="*/ 1430338 w 6351587"/>
              <a:gd name="connsiteY1388" fmla="*/ 2873375 h 3019425"/>
              <a:gd name="connsiteX1389" fmla="*/ 1427163 w 6351587"/>
              <a:gd name="connsiteY1389" fmla="*/ 2871391 h 3019425"/>
              <a:gd name="connsiteX1390" fmla="*/ 1423988 w 6351587"/>
              <a:gd name="connsiteY1390" fmla="*/ 2870200 h 3019425"/>
              <a:gd name="connsiteX1391" fmla="*/ 1420019 w 6351587"/>
              <a:gd name="connsiteY1391" fmla="*/ 2868613 h 3019425"/>
              <a:gd name="connsiteX1392" fmla="*/ 1416447 w 6351587"/>
              <a:gd name="connsiteY1392" fmla="*/ 2867422 h 3019425"/>
              <a:gd name="connsiteX1393" fmla="*/ 1412478 w 6351587"/>
              <a:gd name="connsiteY1393" fmla="*/ 2866628 h 3019425"/>
              <a:gd name="connsiteX1394" fmla="*/ 1408509 w 6351587"/>
              <a:gd name="connsiteY1394" fmla="*/ 2865835 h 3019425"/>
              <a:gd name="connsiteX1395" fmla="*/ 1414859 w 6351587"/>
              <a:gd name="connsiteY1395" fmla="*/ 2855119 h 3019425"/>
              <a:gd name="connsiteX1396" fmla="*/ 1416844 w 6351587"/>
              <a:gd name="connsiteY1396" fmla="*/ 2850356 h 3019425"/>
              <a:gd name="connsiteX1397" fmla="*/ 1418035 w 6351587"/>
              <a:gd name="connsiteY1397" fmla="*/ 2846785 h 3019425"/>
              <a:gd name="connsiteX1398" fmla="*/ 1419225 w 6351587"/>
              <a:gd name="connsiteY1398" fmla="*/ 2843610 h 3019425"/>
              <a:gd name="connsiteX1399" fmla="*/ 1419622 w 6351587"/>
              <a:gd name="connsiteY1399" fmla="*/ 2840435 h 3019425"/>
              <a:gd name="connsiteX1400" fmla="*/ 1420019 w 6351587"/>
              <a:gd name="connsiteY1400" fmla="*/ 2837656 h 3019425"/>
              <a:gd name="connsiteX1401" fmla="*/ 1420019 w 6351587"/>
              <a:gd name="connsiteY1401" fmla="*/ 2835275 h 3019425"/>
              <a:gd name="connsiteX1402" fmla="*/ 1419622 w 6351587"/>
              <a:gd name="connsiteY1402" fmla="*/ 2832894 h 3019425"/>
              <a:gd name="connsiteX1403" fmla="*/ 1419225 w 6351587"/>
              <a:gd name="connsiteY1403" fmla="*/ 2830513 h 3019425"/>
              <a:gd name="connsiteX1404" fmla="*/ 1417241 w 6351587"/>
              <a:gd name="connsiteY1404" fmla="*/ 2825353 h 3019425"/>
              <a:gd name="connsiteX1405" fmla="*/ 1415256 w 6351587"/>
              <a:gd name="connsiteY1405" fmla="*/ 2819400 h 3019425"/>
              <a:gd name="connsiteX1406" fmla="*/ 1412875 w 6351587"/>
              <a:gd name="connsiteY1406" fmla="*/ 2811860 h 3019425"/>
              <a:gd name="connsiteX1407" fmla="*/ 1410891 w 6351587"/>
              <a:gd name="connsiteY1407" fmla="*/ 2802335 h 3019425"/>
              <a:gd name="connsiteX1408" fmla="*/ 1213644 w 6351587"/>
              <a:gd name="connsiteY1408" fmla="*/ 2807097 h 3019425"/>
              <a:gd name="connsiteX1409" fmla="*/ 1201738 w 6351587"/>
              <a:gd name="connsiteY1409" fmla="*/ 2807097 h 3019425"/>
              <a:gd name="connsiteX1410" fmla="*/ 1190228 w 6351587"/>
              <a:gd name="connsiteY1410" fmla="*/ 2807494 h 3019425"/>
              <a:gd name="connsiteX1411" fmla="*/ 1178719 w 6351587"/>
              <a:gd name="connsiteY1411" fmla="*/ 2808288 h 3019425"/>
              <a:gd name="connsiteX1412" fmla="*/ 1166813 w 6351587"/>
              <a:gd name="connsiteY1412" fmla="*/ 2809081 h 3019425"/>
              <a:gd name="connsiteX1413" fmla="*/ 1143397 w 6351587"/>
              <a:gd name="connsiteY1413" fmla="*/ 2810669 h 3019425"/>
              <a:gd name="connsiteX1414" fmla="*/ 1119585 w 6351587"/>
              <a:gd name="connsiteY1414" fmla="*/ 2812256 h 3019425"/>
              <a:gd name="connsiteX1415" fmla="*/ 1107678 w 6351587"/>
              <a:gd name="connsiteY1415" fmla="*/ 2812653 h 3019425"/>
              <a:gd name="connsiteX1416" fmla="*/ 1095772 w 6351587"/>
              <a:gd name="connsiteY1416" fmla="*/ 2812653 h 3019425"/>
              <a:gd name="connsiteX1417" fmla="*/ 1083469 w 6351587"/>
              <a:gd name="connsiteY1417" fmla="*/ 2812256 h 3019425"/>
              <a:gd name="connsiteX1418" fmla="*/ 1070769 w 6351587"/>
              <a:gd name="connsiteY1418" fmla="*/ 2811463 h 3019425"/>
              <a:gd name="connsiteX1419" fmla="*/ 1058069 w 6351587"/>
              <a:gd name="connsiteY1419" fmla="*/ 2809875 h 3019425"/>
              <a:gd name="connsiteX1420" fmla="*/ 1045369 w 6351587"/>
              <a:gd name="connsiteY1420" fmla="*/ 2807494 h 3019425"/>
              <a:gd name="connsiteX1421" fmla="*/ 1039019 w 6351587"/>
              <a:gd name="connsiteY1421" fmla="*/ 2805906 h 3019425"/>
              <a:gd name="connsiteX1422" fmla="*/ 1032272 w 6351587"/>
              <a:gd name="connsiteY1422" fmla="*/ 2804319 h 3019425"/>
              <a:gd name="connsiteX1423" fmla="*/ 1025525 w 6351587"/>
              <a:gd name="connsiteY1423" fmla="*/ 2802335 h 3019425"/>
              <a:gd name="connsiteX1424" fmla="*/ 1018778 w 6351587"/>
              <a:gd name="connsiteY1424" fmla="*/ 2799953 h 3019425"/>
              <a:gd name="connsiteX1425" fmla="*/ 1013222 w 6351587"/>
              <a:gd name="connsiteY1425" fmla="*/ 2797572 h 3019425"/>
              <a:gd name="connsiteX1426" fmla="*/ 1004888 w 6351587"/>
              <a:gd name="connsiteY1426" fmla="*/ 2794000 h 3019425"/>
              <a:gd name="connsiteX1427" fmla="*/ 997744 w 6351587"/>
              <a:gd name="connsiteY1427" fmla="*/ 2790031 h 3019425"/>
              <a:gd name="connsiteX1428" fmla="*/ 994172 w 6351587"/>
              <a:gd name="connsiteY1428" fmla="*/ 2788444 h 3019425"/>
              <a:gd name="connsiteX1429" fmla="*/ 989013 w 6351587"/>
              <a:gd name="connsiteY1429" fmla="*/ 2784872 h 3019425"/>
              <a:gd name="connsiteX1430" fmla="*/ 984250 w 6351587"/>
              <a:gd name="connsiteY1430" fmla="*/ 2780903 h 3019425"/>
              <a:gd name="connsiteX1431" fmla="*/ 979488 w 6351587"/>
              <a:gd name="connsiteY1431" fmla="*/ 2776141 h 3019425"/>
              <a:gd name="connsiteX1432" fmla="*/ 975122 w 6351587"/>
              <a:gd name="connsiteY1432" fmla="*/ 2771378 h 3019425"/>
              <a:gd name="connsiteX1433" fmla="*/ 970757 w 6351587"/>
              <a:gd name="connsiteY1433" fmla="*/ 2766219 h 3019425"/>
              <a:gd name="connsiteX1434" fmla="*/ 966788 w 6351587"/>
              <a:gd name="connsiteY1434" fmla="*/ 2760663 h 3019425"/>
              <a:gd name="connsiteX1435" fmla="*/ 962819 w 6351587"/>
              <a:gd name="connsiteY1435" fmla="*/ 2754710 h 3019425"/>
              <a:gd name="connsiteX1436" fmla="*/ 958850 w 6351587"/>
              <a:gd name="connsiteY1436" fmla="*/ 2748360 h 3019425"/>
              <a:gd name="connsiteX1437" fmla="*/ 955278 w 6351587"/>
              <a:gd name="connsiteY1437" fmla="*/ 2742010 h 3019425"/>
              <a:gd name="connsiteX1438" fmla="*/ 951707 w 6351587"/>
              <a:gd name="connsiteY1438" fmla="*/ 2735660 h 3019425"/>
              <a:gd name="connsiteX1439" fmla="*/ 948135 w 6351587"/>
              <a:gd name="connsiteY1439" fmla="*/ 2728913 h 3019425"/>
              <a:gd name="connsiteX1440" fmla="*/ 944959 w 6351587"/>
              <a:gd name="connsiteY1440" fmla="*/ 2721769 h 3019425"/>
              <a:gd name="connsiteX1441" fmla="*/ 939006 w 6351587"/>
              <a:gd name="connsiteY1441" fmla="*/ 2708275 h 3019425"/>
              <a:gd name="connsiteX1442" fmla="*/ 933847 w 6351587"/>
              <a:gd name="connsiteY1442" fmla="*/ 2694385 h 3019425"/>
              <a:gd name="connsiteX1443" fmla="*/ 929085 w 6351587"/>
              <a:gd name="connsiteY1443" fmla="*/ 2680891 h 3019425"/>
              <a:gd name="connsiteX1444" fmla="*/ 925116 w 6351587"/>
              <a:gd name="connsiteY1444" fmla="*/ 2667794 h 3019425"/>
              <a:gd name="connsiteX1445" fmla="*/ 921544 w 6351587"/>
              <a:gd name="connsiteY1445" fmla="*/ 2655888 h 3019425"/>
              <a:gd name="connsiteX1446" fmla="*/ 918766 w 6351587"/>
              <a:gd name="connsiteY1446" fmla="*/ 2645172 h 3019425"/>
              <a:gd name="connsiteX1447" fmla="*/ 914400 w 6351587"/>
              <a:gd name="connsiteY1447" fmla="*/ 2628503 h 3019425"/>
              <a:gd name="connsiteX1448" fmla="*/ 912416 w 6351587"/>
              <a:gd name="connsiteY1448" fmla="*/ 2620566 h 3019425"/>
              <a:gd name="connsiteX1449" fmla="*/ 908447 w 6351587"/>
              <a:gd name="connsiteY1449" fmla="*/ 2610247 h 3019425"/>
              <a:gd name="connsiteX1450" fmla="*/ 904478 w 6351587"/>
              <a:gd name="connsiteY1450" fmla="*/ 2603103 h 3019425"/>
              <a:gd name="connsiteX1451" fmla="*/ 901303 w 6351587"/>
              <a:gd name="connsiteY1451" fmla="*/ 2597547 h 3019425"/>
              <a:gd name="connsiteX1452" fmla="*/ 898128 w 6351587"/>
              <a:gd name="connsiteY1452" fmla="*/ 2593975 h 3019425"/>
              <a:gd name="connsiteX1453" fmla="*/ 892969 w 6351587"/>
              <a:gd name="connsiteY1453" fmla="*/ 2589213 h 3019425"/>
              <a:gd name="connsiteX1454" fmla="*/ 889397 w 6351587"/>
              <a:gd name="connsiteY1454" fmla="*/ 2584847 h 3019425"/>
              <a:gd name="connsiteX1455" fmla="*/ 888207 w 6351587"/>
              <a:gd name="connsiteY1455" fmla="*/ 2581275 h 3019425"/>
              <a:gd name="connsiteX1456" fmla="*/ 887016 w 6351587"/>
              <a:gd name="connsiteY1456" fmla="*/ 2576513 h 3019425"/>
              <a:gd name="connsiteX1457" fmla="*/ 886619 w 6351587"/>
              <a:gd name="connsiteY1457" fmla="*/ 2569766 h 3019425"/>
              <a:gd name="connsiteX1458" fmla="*/ 886619 w 6351587"/>
              <a:gd name="connsiteY1458" fmla="*/ 2560638 h 3019425"/>
              <a:gd name="connsiteX1459" fmla="*/ 887016 w 6351587"/>
              <a:gd name="connsiteY1459" fmla="*/ 2548335 h 3019425"/>
              <a:gd name="connsiteX1460" fmla="*/ 887413 w 6351587"/>
              <a:gd name="connsiteY1460" fmla="*/ 2532856 h 3019425"/>
              <a:gd name="connsiteX1461" fmla="*/ 888603 w 6351587"/>
              <a:gd name="connsiteY1461" fmla="*/ 2512616 h 3019425"/>
              <a:gd name="connsiteX1462" fmla="*/ 890191 w 6351587"/>
              <a:gd name="connsiteY1462" fmla="*/ 2488406 h 3019425"/>
              <a:gd name="connsiteX1463" fmla="*/ 872332 w 6351587"/>
              <a:gd name="connsiteY1463" fmla="*/ 2478485 h 3019425"/>
              <a:gd name="connsiteX1464" fmla="*/ 857250 w 6351587"/>
              <a:gd name="connsiteY1464" fmla="*/ 2469753 h 3019425"/>
              <a:gd name="connsiteX1465" fmla="*/ 850503 w 6351587"/>
              <a:gd name="connsiteY1465" fmla="*/ 2465388 h 3019425"/>
              <a:gd name="connsiteX1466" fmla="*/ 844550 w 6351587"/>
              <a:gd name="connsiteY1466" fmla="*/ 2461419 h 3019425"/>
              <a:gd name="connsiteX1467" fmla="*/ 838994 w 6351587"/>
              <a:gd name="connsiteY1467" fmla="*/ 2457053 h 3019425"/>
              <a:gd name="connsiteX1468" fmla="*/ 833834 w 6351587"/>
              <a:gd name="connsiteY1468" fmla="*/ 2452688 h 3019425"/>
              <a:gd name="connsiteX1469" fmla="*/ 829072 w 6351587"/>
              <a:gd name="connsiteY1469" fmla="*/ 2447925 h 3019425"/>
              <a:gd name="connsiteX1470" fmla="*/ 824706 w 6351587"/>
              <a:gd name="connsiteY1470" fmla="*/ 2442766 h 3019425"/>
              <a:gd name="connsiteX1471" fmla="*/ 820341 w 6351587"/>
              <a:gd name="connsiteY1471" fmla="*/ 2437210 h 3019425"/>
              <a:gd name="connsiteX1472" fmla="*/ 816372 w 6351587"/>
              <a:gd name="connsiteY1472" fmla="*/ 2430860 h 3019425"/>
              <a:gd name="connsiteX1473" fmla="*/ 812403 w 6351587"/>
              <a:gd name="connsiteY1473" fmla="*/ 2423716 h 3019425"/>
              <a:gd name="connsiteX1474" fmla="*/ 808832 w 6351587"/>
              <a:gd name="connsiteY1474" fmla="*/ 2416175 h 3019425"/>
              <a:gd name="connsiteX1475" fmla="*/ 805259 w 6351587"/>
              <a:gd name="connsiteY1475" fmla="*/ 2407841 h 3019425"/>
              <a:gd name="connsiteX1476" fmla="*/ 801688 w 6351587"/>
              <a:gd name="connsiteY1476" fmla="*/ 2398316 h 3019425"/>
              <a:gd name="connsiteX1477" fmla="*/ 796528 w 6351587"/>
              <a:gd name="connsiteY1477" fmla="*/ 2385616 h 3019425"/>
              <a:gd name="connsiteX1478" fmla="*/ 790575 w 6351587"/>
              <a:gd name="connsiteY1478" fmla="*/ 2374503 h 3019425"/>
              <a:gd name="connsiteX1479" fmla="*/ 785416 w 6351587"/>
              <a:gd name="connsiteY1479" fmla="*/ 2364185 h 3019425"/>
              <a:gd name="connsiteX1480" fmla="*/ 779860 w 6351587"/>
              <a:gd name="connsiteY1480" fmla="*/ 2355056 h 3019425"/>
              <a:gd name="connsiteX1481" fmla="*/ 768747 w 6351587"/>
              <a:gd name="connsiteY1481" fmla="*/ 2337197 h 3019425"/>
              <a:gd name="connsiteX1482" fmla="*/ 758032 w 6351587"/>
              <a:gd name="connsiteY1482" fmla="*/ 2318544 h 3019425"/>
              <a:gd name="connsiteX1483" fmla="*/ 753269 w 6351587"/>
              <a:gd name="connsiteY1483" fmla="*/ 2308225 h 3019425"/>
              <a:gd name="connsiteX1484" fmla="*/ 748506 w 6351587"/>
              <a:gd name="connsiteY1484" fmla="*/ 2297113 h 3019425"/>
              <a:gd name="connsiteX1485" fmla="*/ 746125 w 6351587"/>
              <a:gd name="connsiteY1485" fmla="*/ 2290763 h 3019425"/>
              <a:gd name="connsiteX1486" fmla="*/ 744141 w 6351587"/>
              <a:gd name="connsiteY1486" fmla="*/ 2284413 h 3019425"/>
              <a:gd name="connsiteX1487" fmla="*/ 742156 w 6351587"/>
              <a:gd name="connsiteY1487" fmla="*/ 2277269 h 3019425"/>
              <a:gd name="connsiteX1488" fmla="*/ 740172 w 6351587"/>
              <a:gd name="connsiteY1488" fmla="*/ 2269728 h 3019425"/>
              <a:gd name="connsiteX1489" fmla="*/ 738188 w 6351587"/>
              <a:gd name="connsiteY1489" fmla="*/ 2261791 h 3019425"/>
              <a:gd name="connsiteX1490" fmla="*/ 736600 w 6351587"/>
              <a:gd name="connsiteY1490" fmla="*/ 2253060 h 3019425"/>
              <a:gd name="connsiteX1491" fmla="*/ 735013 w 6351587"/>
              <a:gd name="connsiteY1491" fmla="*/ 2243931 h 3019425"/>
              <a:gd name="connsiteX1492" fmla="*/ 733822 w 6351587"/>
              <a:gd name="connsiteY1492" fmla="*/ 2234406 h 3019425"/>
              <a:gd name="connsiteX1493" fmla="*/ 732631 w 6351587"/>
              <a:gd name="connsiteY1493" fmla="*/ 2224088 h 3019425"/>
              <a:gd name="connsiteX1494" fmla="*/ 731441 w 6351587"/>
              <a:gd name="connsiteY1494" fmla="*/ 2212975 h 3019425"/>
              <a:gd name="connsiteX1495" fmla="*/ 730647 w 6351587"/>
              <a:gd name="connsiteY1495" fmla="*/ 2201069 h 3019425"/>
              <a:gd name="connsiteX1496" fmla="*/ 729853 w 6351587"/>
              <a:gd name="connsiteY1496" fmla="*/ 2188369 h 3019425"/>
              <a:gd name="connsiteX1497" fmla="*/ 710407 w 6351587"/>
              <a:gd name="connsiteY1497" fmla="*/ 2187972 h 3019425"/>
              <a:gd name="connsiteX1498" fmla="*/ 691753 w 6351587"/>
              <a:gd name="connsiteY1498" fmla="*/ 2187972 h 3019425"/>
              <a:gd name="connsiteX1499" fmla="*/ 673894 w 6351587"/>
              <a:gd name="connsiteY1499" fmla="*/ 2188369 h 3019425"/>
              <a:gd name="connsiteX1500" fmla="*/ 656828 w 6351587"/>
              <a:gd name="connsiteY1500" fmla="*/ 2189163 h 3019425"/>
              <a:gd name="connsiteX1501" fmla="*/ 624284 w 6351587"/>
              <a:gd name="connsiteY1501" fmla="*/ 2190353 h 3019425"/>
              <a:gd name="connsiteX1502" fmla="*/ 593725 w 6351587"/>
              <a:gd name="connsiteY1502" fmla="*/ 2191147 h 3019425"/>
              <a:gd name="connsiteX1503" fmla="*/ 579041 w 6351587"/>
              <a:gd name="connsiteY1503" fmla="*/ 2191147 h 3019425"/>
              <a:gd name="connsiteX1504" fmla="*/ 564753 w 6351587"/>
              <a:gd name="connsiteY1504" fmla="*/ 2190750 h 3019425"/>
              <a:gd name="connsiteX1505" fmla="*/ 550069 w 6351587"/>
              <a:gd name="connsiteY1505" fmla="*/ 2189560 h 3019425"/>
              <a:gd name="connsiteX1506" fmla="*/ 535781 w 6351587"/>
              <a:gd name="connsiteY1506" fmla="*/ 2187575 h 3019425"/>
              <a:gd name="connsiteX1507" fmla="*/ 528638 w 6351587"/>
              <a:gd name="connsiteY1507" fmla="*/ 2186385 h 3019425"/>
              <a:gd name="connsiteX1508" fmla="*/ 521494 w 6351587"/>
              <a:gd name="connsiteY1508" fmla="*/ 2184797 h 3019425"/>
              <a:gd name="connsiteX1509" fmla="*/ 514350 w 6351587"/>
              <a:gd name="connsiteY1509" fmla="*/ 2183210 h 3019425"/>
              <a:gd name="connsiteX1510" fmla="*/ 506810 w 6351587"/>
              <a:gd name="connsiteY1510" fmla="*/ 2181225 h 3019425"/>
              <a:gd name="connsiteX1511" fmla="*/ 499666 w 6351587"/>
              <a:gd name="connsiteY1511" fmla="*/ 2178447 h 3019425"/>
              <a:gd name="connsiteX1512" fmla="*/ 492125 w 6351587"/>
              <a:gd name="connsiteY1512" fmla="*/ 2176066 h 3019425"/>
              <a:gd name="connsiteX1513" fmla="*/ 484585 w 6351587"/>
              <a:gd name="connsiteY1513" fmla="*/ 2172891 h 3019425"/>
              <a:gd name="connsiteX1514" fmla="*/ 477441 w 6351587"/>
              <a:gd name="connsiteY1514" fmla="*/ 2169716 h 3019425"/>
              <a:gd name="connsiteX1515" fmla="*/ 472678 w 6351587"/>
              <a:gd name="connsiteY1515" fmla="*/ 2167731 h 3019425"/>
              <a:gd name="connsiteX1516" fmla="*/ 467916 w 6351587"/>
              <a:gd name="connsiteY1516" fmla="*/ 2164953 h 3019425"/>
              <a:gd name="connsiteX1517" fmla="*/ 462756 w 6351587"/>
              <a:gd name="connsiteY1517" fmla="*/ 2161778 h 3019425"/>
              <a:gd name="connsiteX1518" fmla="*/ 457994 w 6351587"/>
              <a:gd name="connsiteY1518" fmla="*/ 2158206 h 3019425"/>
              <a:gd name="connsiteX1519" fmla="*/ 452835 w 6351587"/>
              <a:gd name="connsiteY1519" fmla="*/ 2154238 h 3019425"/>
              <a:gd name="connsiteX1520" fmla="*/ 447675 w 6351587"/>
              <a:gd name="connsiteY1520" fmla="*/ 2149872 h 3019425"/>
              <a:gd name="connsiteX1521" fmla="*/ 442516 w 6351587"/>
              <a:gd name="connsiteY1521" fmla="*/ 2145110 h 3019425"/>
              <a:gd name="connsiteX1522" fmla="*/ 437356 w 6351587"/>
              <a:gd name="connsiteY1522" fmla="*/ 2140347 h 3019425"/>
              <a:gd name="connsiteX1523" fmla="*/ 432594 w 6351587"/>
              <a:gd name="connsiteY1523" fmla="*/ 2135188 h 3019425"/>
              <a:gd name="connsiteX1524" fmla="*/ 427831 w 6351587"/>
              <a:gd name="connsiteY1524" fmla="*/ 2130028 h 3019425"/>
              <a:gd name="connsiteX1525" fmla="*/ 423466 w 6351587"/>
              <a:gd name="connsiteY1525" fmla="*/ 2124869 h 3019425"/>
              <a:gd name="connsiteX1526" fmla="*/ 419497 w 6351587"/>
              <a:gd name="connsiteY1526" fmla="*/ 2119313 h 3019425"/>
              <a:gd name="connsiteX1527" fmla="*/ 415528 w 6351587"/>
              <a:gd name="connsiteY1527" fmla="*/ 2113756 h 3019425"/>
              <a:gd name="connsiteX1528" fmla="*/ 412353 w 6351587"/>
              <a:gd name="connsiteY1528" fmla="*/ 2108200 h 3019425"/>
              <a:gd name="connsiteX1529" fmla="*/ 409178 w 6351587"/>
              <a:gd name="connsiteY1529" fmla="*/ 2102644 h 3019425"/>
              <a:gd name="connsiteX1530" fmla="*/ 406400 w 6351587"/>
              <a:gd name="connsiteY1530" fmla="*/ 2097088 h 3019425"/>
              <a:gd name="connsiteX1531" fmla="*/ 404019 w 6351587"/>
              <a:gd name="connsiteY1531" fmla="*/ 2090738 h 3019425"/>
              <a:gd name="connsiteX1532" fmla="*/ 401638 w 6351587"/>
              <a:gd name="connsiteY1532" fmla="*/ 2084388 h 3019425"/>
              <a:gd name="connsiteX1533" fmla="*/ 399653 w 6351587"/>
              <a:gd name="connsiteY1533" fmla="*/ 2078435 h 3019425"/>
              <a:gd name="connsiteX1534" fmla="*/ 398066 w 6351587"/>
              <a:gd name="connsiteY1534" fmla="*/ 2072085 h 3019425"/>
              <a:gd name="connsiteX1535" fmla="*/ 394891 w 6351587"/>
              <a:gd name="connsiteY1535" fmla="*/ 2059781 h 3019425"/>
              <a:gd name="connsiteX1536" fmla="*/ 392113 w 6351587"/>
              <a:gd name="connsiteY1536" fmla="*/ 2047478 h 3019425"/>
              <a:gd name="connsiteX1537" fmla="*/ 389335 w 6351587"/>
              <a:gd name="connsiteY1537" fmla="*/ 2035175 h 3019425"/>
              <a:gd name="connsiteX1538" fmla="*/ 385763 w 6351587"/>
              <a:gd name="connsiteY1538" fmla="*/ 2022475 h 3019425"/>
              <a:gd name="connsiteX1539" fmla="*/ 383381 w 6351587"/>
              <a:gd name="connsiteY1539" fmla="*/ 2016125 h 3019425"/>
              <a:gd name="connsiteX1540" fmla="*/ 381000 w 6351587"/>
              <a:gd name="connsiteY1540" fmla="*/ 2009775 h 3019425"/>
              <a:gd name="connsiteX1541" fmla="*/ 378222 w 6351587"/>
              <a:gd name="connsiteY1541" fmla="*/ 2003425 h 3019425"/>
              <a:gd name="connsiteX1542" fmla="*/ 375047 w 6351587"/>
              <a:gd name="connsiteY1542" fmla="*/ 1996678 h 3019425"/>
              <a:gd name="connsiteX1543" fmla="*/ 356394 w 6351587"/>
              <a:gd name="connsiteY1543" fmla="*/ 1937147 h 3019425"/>
              <a:gd name="connsiteX1544" fmla="*/ 352425 w 6351587"/>
              <a:gd name="connsiteY1544" fmla="*/ 1925638 h 3019425"/>
              <a:gd name="connsiteX1545" fmla="*/ 350044 w 6351587"/>
              <a:gd name="connsiteY1545" fmla="*/ 1919288 h 3019425"/>
              <a:gd name="connsiteX1546" fmla="*/ 349250 w 6351587"/>
              <a:gd name="connsiteY1546" fmla="*/ 1916906 h 3019425"/>
              <a:gd name="connsiteX1547" fmla="*/ 348456 w 6351587"/>
              <a:gd name="connsiteY1547" fmla="*/ 1913731 h 3019425"/>
              <a:gd name="connsiteX1548" fmla="*/ 347663 w 6351587"/>
              <a:gd name="connsiteY1548" fmla="*/ 1909763 h 3019425"/>
              <a:gd name="connsiteX1549" fmla="*/ 346869 w 6351587"/>
              <a:gd name="connsiteY1549" fmla="*/ 1903810 h 3019425"/>
              <a:gd name="connsiteX1550" fmla="*/ 346075 w 6351587"/>
              <a:gd name="connsiteY1550" fmla="*/ 1894681 h 3019425"/>
              <a:gd name="connsiteX1551" fmla="*/ 345678 w 6351587"/>
              <a:gd name="connsiteY1551" fmla="*/ 1889125 h 3019425"/>
              <a:gd name="connsiteX1552" fmla="*/ 346075 w 6351587"/>
              <a:gd name="connsiteY1552" fmla="*/ 1885950 h 3019425"/>
              <a:gd name="connsiteX1553" fmla="*/ 346472 w 6351587"/>
              <a:gd name="connsiteY1553" fmla="*/ 1884760 h 3019425"/>
              <a:gd name="connsiteX1554" fmla="*/ 347266 w 6351587"/>
              <a:gd name="connsiteY1554" fmla="*/ 1883569 h 3019425"/>
              <a:gd name="connsiteX1555" fmla="*/ 347266 w 6351587"/>
              <a:gd name="connsiteY1555" fmla="*/ 1881981 h 3019425"/>
              <a:gd name="connsiteX1556" fmla="*/ 347266 w 6351587"/>
              <a:gd name="connsiteY1556" fmla="*/ 1878806 h 3019425"/>
              <a:gd name="connsiteX1557" fmla="*/ 346075 w 6351587"/>
              <a:gd name="connsiteY1557" fmla="*/ 1873250 h 3019425"/>
              <a:gd name="connsiteX1558" fmla="*/ 303213 w 6351587"/>
              <a:gd name="connsiteY1558" fmla="*/ 1770856 h 3019425"/>
              <a:gd name="connsiteX1559" fmla="*/ 302419 w 6351587"/>
              <a:gd name="connsiteY1559" fmla="*/ 1768078 h 3019425"/>
              <a:gd name="connsiteX1560" fmla="*/ 300831 w 6351587"/>
              <a:gd name="connsiteY1560" fmla="*/ 1764110 h 3019425"/>
              <a:gd name="connsiteX1561" fmla="*/ 299641 w 6351587"/>
              <a:gd name="connsiteY1561" fmla="*/ 1760538 h 3019425"/>
              <a:gd name="connsiteX1562" fmla="*/ 298847 w 6351587"/>
              <a:gd name="connsiteY1562" fmla="*/ 1757760 h 3019425"/>
              <a:gd name="connsiteX1563" fmla="*/ 292497 w 6351587"/>
              <a:gd name="connsiteY1563" fmla="*/ 1737916 h 3019425"/>
              <a:gd name="connsiteX1564" fmla="*/ 287338 w 6351587"/>
              <a:gd name="connsiteY1564" fmla="*/ 1721644 h 3019425"/>
              <a:gd name="connsiteX1565" fmla="*/ 282972 w 6351587"/>
              <a:gd name="connsiteY1565" fmla="*/ 1708547 h 3019425"/>
              <a:gd name="connsiteX1566" fmla="*/ 280591 w 6351587"/>
              <a:gd name="connsiteY1566" fmla="*/ 1702991 h 3019425"/>
              <a:gd name="connsiteX1567" fmla="*/ 278210 w 6351587"/>
              <a:gd name="connsiteY1567" fmla="*/ 1697831 h 3019425"/>
              <a:gd name="connsiteX1568" fmla="*/ 276225 w 6351587"/>
              <a:gd name="connsiteY1568" fmla="*/ 1693466 h 3019425"/>
              <a:gd name="connsiteX1569" fmla="*/ 273844 w 6351587"/>
              <a:gd name="connsiteY1569" fmla="*/ 1689894 h 3019425"/>
              <a:gd name="connsiteX1570" fmla="*/ 271463 w 6351587"/>
              <a:gd name="connsiteY1570" fmla="*/ 1686322 h 3019425"/>
              <a:gd name="connsiteX1571" fmla="*/ 269081 w 6351587"/>
              <a:gd name="connsiteY1571" fmla="*/ 1683544 h 3019425"/>
              <a:gd name="connsiteX1572" fmla="*/ 267097 w 6351587"/>
              <a:gd name="connsiteY1572" fmla="*/ 1681163 h 3019425"/>
              <a:gd name="connsiteX1573" fmla="*/ 264716 w 6351587"/>
              <a:gd name="connsiteY1573" fmla="*/ 1679178 h 3019425"/>
              <a:gd name="connsiteX1574" fmla="*/ 262335 w 6351587"/>
              <a:gd name="connsiteY1574" fmla="*/ 1677591 h 3019425"/>
              <a:gd name="connsiteX1575" fmla="*/ 259953 w 6351587"/>
              <a:gd name="connsiteY1575" fmla="*/ 1676003 h 3019425"/>
              <a:gd name="connsiteX1576" fmla="*/ 257175 w 6351587"/>
              <a:gd name="connsiteY1576" fmla="*/ 1674813 h 3019425"/>
              <a:gd name="connsiteX1577" fmla="*/ 254794 w 6351587"/>
              <a:gd name="connsiteY1577" fmla="*/ 1674019 h 3019425"/>
              <a:gd name="connsiteX1578" fmla="*/ 243285 w 6351587"/>
              <a:gd name="connsiteY1578" fmla="*/ 1670844 h 3019425"/>
              <a:gd name="connsiteX1579" fmla="*/ 229791 w 6351587"/>
              <a:gd name="connsiteY1579" fmla="*/ 1667669 h 3019425"/>
              <a:gd name="connsiteX1580" fmla="*/ 225822 w 6351587"/>
              <a:gd name="connsiteY1580" fmla="*/ 1666081 h 3019425"/>
              <a:gd name="connsiteX1581" fmla="*/ 221853 w 6351587"/>
              <a:gd name="connsiteY1581" fmla="*/ 1664891 h 3019425"/>
              <a:gd name="connsiteX1582" fmla="*/ 217885 w 6351587"/>
              <a:gd name="connsiteY1582" fmla="*/ 1662906 h 3019425"/>
              <a:gd name="connsiteX1583" fmla="*/ 213519 w 6351587"/>
              <a:gd name="connsiteY1583" fmla="*/ 1660922 h 3019425"/>
              <a:gd name="connsiteX1584" fmla="*/ 208756 w 6351587"/>
              <a:gd name="connsiteY1584" fmla="*/ 1658144 h 3019425"/>
              <a:gd name="connsiteX1585" fmla="*/ 203994 w 6351587"/>
              <a:gd name="connsiteY1585" fmla="*/ 1655366 h 3019425"/>
              <a:gd name="connsiteX1586" fmla="*/ 199231 w 6351587"/>
              <a:gd name="connsiteY1586" fmla="*/ 1651794 h 3019425"/>
              <a:gd name="connsiteX1587" fmla="*/ 193675 w 6351587"/>
              <a:gd name="connsiteY1587" fmla="*/ 1647825 h 3019425"/>
              <a:gd name="connsiteX1588" fmla="*/ 186928 w 6351587"/>
              <a:gd name="connsiteY1588" fmla="*/ 1641872 h 3019425"/>
              <a:gd name="connsiteX1589" fmla="*/ 180181 w 6351587"/>
              <a:gd name="connsiteY1589" fmla="*/ 1635522 h 3019425"/>
              <a:gd name="connsiteX1590" fmla="*/ 173831 w 6351587"/>
              <a:gd name="connsiteY1590" fmla="*/ 1627981 h 3019425"/>
              <a:gd name="connsiteX1591" fmla="*/ 167481 w 6351587"/>
              <a:gd name="connsiteY1591" fmla="*/ 1620044 h 3019425"/>
              <a:gd name="connsiteX1592" fmla="*/ 161528 w 6351587"/>
              <a:gd name="connsiteY1592" fmla="*/ 1611313 h 3019425"/>
              <a:gd name="connsiteX1593" fmla="*/ 155972 w 6351587"/>
              <a:gd name="connsiteY1593" fmla="*/ 1602185 h 3019425"/>
              <a:gd name="connsiteX1594" fmla="*/ 150416 w 6351587"/>
              <a:gd name="connsiteY1594" fmla="*/ 1592660 h 3019425"/>
              <a:gd name="connsiteX1595" fmla="*/ 144860 w 6351587"/>
              <a:gd name="connsiteY1595" fmla="*/ 1583135 h 3019425"/>
              <a:gd name="connsiteX1596" fmla="*/ 140097 w 6351587"/>
              <a:gd name="connsiteY1596" fmla="*/ 1573213 h 3019425"/>
              <a:gd name="connsiteX1597" fmla="*/ 135335 w 6351587"/>
              <a:gd name="connsiteY1597" fmla="*/ 1563291 h 3019425"/>
              <a:gd name="connsiteX1598" fmla="*/ 130572 w 6351587"/>
              <a:gd name="connsiteY1598" fmla="*/ 1553369 h 3019425"/>
              <a:gd name="connsiteX1599" fmla="*/ 126603 w 6351587"/>
              <a:gd name="connsiteY1599" fmla="*/ 1543447 h 3019425"/>
              <a:gd name="connsiteX1600" fmla="*/ 119063 w 6351587"/>
              <a:gd name="connsiteY1600" fmla="*/ 1524794 h 3019425"/>
              <a:gd name="connsiteX1601" fmla="*/ 113110 w 6351587"/>
              <a:gd name="connsiteY1601" fmla="*/ 1506935 h 3019425"/>
              <a:gd name="connsiteX1602" fmla="*/ 104378 w 6351587"/>
              <a:gd name="connsiteY1602" fmla="*/ 1481535 h 3019425"/>
              <a:gd name="connsiteX1603" fmla="*/ 98028 w 6351587"/>
              <a:gd name="connsiteY1603" fmla="*/ 1462088 h 3019425"/>
              <a:gd name="connsiteX1604" fmla="*/ 95647 w 6351587"/>
              <a:gd name="connsiteY1604" fmla="*/ 1454150 h 3019425"/>
              <a:gd name="connsiteX1605" fmla="*/ 93266 w 6351587"/>
              <a:gd name="connsiteY1605" fmla="*/ 1447403 h 3019425"/>
              <a:gd name="connsiteX1606" fmla="*/ 91678 w 6351587"/>
              <a:gd name="connsiteY1606" fmla="*/ 1440656 h 3019425"/>
              <a:gd name="connsiteX1607" fmla="*/ 90091 w 6351587"/>
              <a:gd name="connsiteY1607" fmla="*/ 1434703 h 3019425"/>
              <a:gd name="connsiteX1608" fmla="*/ 88900 w 6351587"/>
              <a:gd name="connsiteY1608" fmla="*/ 1428750 h 3019425"/>
              <a:gd name="connsiteX1609" fmla="*/ 88106 w 6351587"/>
              <a:gd name="connsiteY1609" fmla="*/ 1422400 h 3019425"/>
              <a:gd name="connsiteX1610" fmla="*/ 87710 w 6351587"/>
              <a:gd name="connsiteY1610" fmla="*/ 1416050 h 3019425"/>
              <a:gd name="connsiteX1611" fmla="*/ 87313 w 6351587"/>
              <a:gd name="connsiteY1611" fmla="*/ 1408906 h 3019425"/>
              <a:gd name="connsiteX1612" fmla="*/ 87313 w 6351587"/>
              <a:gd name="connsiteY1612" fmla="*/ 1391841 h 3019425"/>
              <a:gd name="connsiteX1613" fmla="*/ 87710 w 6351587"/>
              <a:gd name="connsiteY1613" fmla="*/ 1369219 h 3019425"/>
              <a:gd name="connsiteX1614" fmla="*/ 87710 w 6351587"/>
              <a:gd name="connsiteY1614" fmla="*/ 1366044 h 3019425"/>
              <a:gd name="connsiteX1615" fmla="*/ 87313 w 6351587"/>
              <a:gd name="connsiteY1615" fmla="*/ 1363266 h 3019425"/>
              <a:gd name="connsiteX1616" fmla="*/ 86916 w 6351587"/>
              <a:gd name="connsiteY1616" fmla="*/ 1360091 h 3019425"/>
              <a:gd name="connsiteX1617" fmla="*/ 86519 w 6351587"/>
              <a:gd name="connsiteY1617" fmla="*/ 1357313 h 3019425"/>
              <a:gd name="connsiteX1618" fmla="*/ 85328 w 6351587"/>
              <a:gd name="connsiteY1618" fmla="*/ 1349375 h 3019425"/>
              <a:gd name="connsiteX1619" fmla="*/ 84138 w 6351587"/>
              <a:gd name="connsiteY1619" fmla="*/ 1342628 h 3019425"/>
              <a:gd name="connsiteX1620" fmla="*/ 84138 w 6351587"/>
              <a:gd name="connsiteY1620" fmla="*/ 1339850 h 3019425"/>
              <a:gd name="connsiteX1621" fmla="*/ 84138 w 6351587"/>
              <a:gd name="connsiteY1621" fmla="*/ 1337072 h 3019425"/>
              <a:gd name="connsiteX1622" fmla="*/ 84535 w 6351587"/>
              <a:gd name="connsiteY1622" fmla="*/ 1335881 h 3019425"/>
              <a:gd name="connsiteX1623" fmla="*/ 85328 w 6351587"/>
              <a:gd name="connsiteY1623" fmla="*/ 1335088 h 3019425"/>
              <a:gd name="connsiteX1624" fmla="*/ 86122 w 6351587"/>
              <a:gd name="connsiteY1624" fmla="*/ 1333897 h 3019425"/>
              <a:gd name="connsiteX1625" fmla="*/ 86916 w 6351587"/>
              <a:gd name="connsiteY1625" fmla="*/ 1333103 h 3019425"/>
              <a:gd name="connsiteX1626" fmla="*/ 89694 w 6351587"/>
              <a:gd name="connsiteY1626" fmla="*/ 1331516 h 3019425"/>
              <a:gd name="connsiteX1627" fmla="*/ 93663 w 6351587"/>
              <a:gd name="connsiteY1627" fmla="*/ 1330325 h 3019425"/>
              <a:gd name="connsiteX1628" fmla="*/ 98822 w 6351587"/>
              <a:gd name="connsiteY1628" fmla="*/ 1329531 h 3019425"/>
              <a:gd name="connsiteX1629" fmla="*/ 105569 w 6351587"/>
              <a:gd name="connsiteY1629" fmla="*/ 1328738 h 3019425"/>
              <a:gd name="connsiteX1630" fmla="*/ 114300 w 6351587"/>
              <a:gd name="connsiteY1630" fmla="*/ 1328738 h 3019425"/>
              <a:gd name="connsiteX1631" fmla="*/ 124619 w 6351587"/>
              <a:gd name="connsiteY1631" fmla="*/ 1329135 h 3019425"/>
              <a:gd name="connsiteX1632" fmla="*/ 136922 w 6351587"/>
              <a:gd name="connsiteY1632" fmla="*/ 1329531 h 3019425"/>
              <a:gd name="connsiteX1633" fmla="*/ 151606 w 6351587"/>
              <a:gd name="connsiteY1633" fmla="*/ 1330722 h 3019425"/>
              <a:gd name="connsiteX1634" fmla="*/ 161528 w 6351587"/>
              <a:gd name="connsiteY1634" fmla="*/ 1331913 h 3019425"/>
              <a:gd name="connsiteX1635" fmla="*/ 169466 w 6351587"/>
              <a:gd name="connsiteY1635" fmla="*/ 1333500 h 3019425"/>
              <a:gd name="connsiteX1636" fmla="*/ 175816 w 6351587"/>
              <a:gd name="connsiteY1636" fmla="*/ 1335485 h 3019425"/>
              <a:gd name="connsiteX1637" fmla="*/ 181372 w 6351587"/>
              <a:gd name="connsiteY1637" fmla="*/ 1337469 h 3019425"/>
              <a:gd name="connsiteX1638" fmla="*/ 189706 w 6351587"/>
              <a:gd name="connsiteY1638" fmla="*/ 1341835 h 3019425"/>
              <a:gd name="connsiteX1639" fmla="*/ 197247 w 6351587"/>
              <a:gd name="connsiteY1639" fmla="*/ 1345010 h 3019425"/>
              <a:gd name="connsiteX1640" fmla="*/ 202010 w 6351587"/>
              <a:gd name="connsiteY1640" fmla="*/ 1345803 h 3019425"/>
              <a:gd name="connsiteX1641" fmla="*/ 207169 w 6351587"/>
              <a:gd name="connsiteY1641" fmla="*/ 1346200 h 3019425"/>
              <a:gd name="connsiteX1642" fmla="*/ 213916 w 6351587"/>
              <a:gd name="connsiteY1642" fmla="*/ 1345406 h 3019425"/>
              <a:gd name="connsiteX1643" fmla="*/ 221853 w 6351587"/>
              <a:gd name="connsiteY1643" fmla="*/ 1343422 h 3019425"/>
              <a:gd name="connsiteX1644" fmla="*/ 231775 w 6351587"/>
              <a:gd name="connsiteY1644" fmla="*/ 1340644 h 3019425"/>
              <a:gd name="connsiteX1645" fmla="*/ 244078 w 6351587"/>
              <a:gd name="connsiteY1645" fmla="*/ 1336675 h 3019425"/>
              <a:gd name="connsiteX1646" fmla="*/ 259160 w 6351587"/>
              <a:gd name="connsiteY1646" fmla="*/ 1330722 h 3019425"/>
              <a:gd name="connsiteX1647" fmla="*/ 276622 w 6351587"/>
              <a:gd name="connsiteY1647" fmla="*/ 1323578 h 3019425"/>
              <a:gd name="connsiteX1648" fmla="*/ 274241 w 6351587"/>
              <a:gd name="connsiteY1648" fmla="*/ 1317228 h 3019425"/>
              <a:gd name="connsiteX1649" fmla="*/ 271860 w 6351587"/>
              <a:gd name="connsiteY1649" fmla="*/ 1311275 h 3019425"/>
              <a:gd name="connsiteX1650" fmla="*/ 269081 w 6351587"/>
              <a:gd name="connsiteY1650" fmla="*/ 1305322 h 3019425"/>
              <a:gd name="connsiteX1651" fmla="*/ 266303 w 6351587"/>
              <a:gd name="connsiteY1651" fmla="*/ 1299369 h 3019425"/>
              <a:gd name="connsiteX1652" fmla="*/ 259953 w 6351587"/>
              <a:gd name="connsiteY1652" fmla="*/ 1287860 h 3019425"/>
              <a:gd name="connsiteX1653" fmla="*/ 254000 w 6351587"/>
              <a:gd name="connsiteY1653" fmla="*/ 1276747 h 3019425"/>
              <a:gd name="connsiteX1654" fmla="*/ 247650 w 6351587"/>
              <a:gd name="connsiteY1654" fmla="*/ 1265238 h 3019425"/>
              <a:gd name="connsiteX1655" fmla="*/ 242094 w 6351587"/>
              <a:gd name="connsiteY1655" fmla="*/ 1252935 h 3019425"/>
              <a:gd name="connsiteX1656" fmla="*/ 239316 w 6351587"/>
              <a:gd name="connsiteY1656" fmla="*/ 1246585 h 3019425"/>
              <a:gd name="connsiteX1657" fmla="*/ 236935 w 6351587"/>
              <a:gd name="connsiteY1657" fmla="*/ 1240235 h 3019425"/>
              <a:gd name="connsiteX1658" fmla="*/ 234950 w 6351587"/>
              <a:gd name="connsiteY1658" fmla="*/ 1233091 h 3019425"/>
              <a:gd name="connsiteX1659" fmla="*/ 232966 w 6351587"/>
              <a:gd name="connsiteY1659" fmla="*/ 1225947 h 3019425"/>
              <a:gd name="connsiteX1660" fmla="*/ 213122 w 6351587"/>
              <a:gd name="connsiteY1660" fmla="*/ 1129903 h 3019425"/>
              <a:gd name="connsiteX1661" fmla="*/ 214313 w 6351587"/>
              <a:gd name="connsiteY1661" fmla="*/ 1129110 h 3019425"/>
              <a:gd name="connsiteX1662" fmla="*/ 214710 w 6351587"/>
              <a:gd name="connsiteY1662" fmla="*/ 1128713 h 3019425"/>
              <a:gd name="connsiteX1663" fmla="*/ 214710 w 6351587"/>
              <a:gd name="connsiteY1663" fmla="*/ 1128316 h 3019425"/>
              <a:gd name="connsiteX1664" fmla="*/ 214313 w 6351587"/>
              <a:gd name="connsiteY1664" fmla="*/ 1127522 h 3019425"/>
              <a:gd name="connsiteX1665" fmla="*/ 211931 w 6351587"/>
              <a:gd name="connsiteY1665" fmla="*/ 1125935 h 3019425"/>
              <a:gd name="connsiteX1666" fmla="*/ 207566 w 6351587"/>
              <a:gd name="connsiteY1666" fmla="*/ 1123950 h 3019425"/>
              <a:gd name="connsiteX1667" fmla="*/ 194866 w 6351587"/>
              <a:gd name="connsiteY1667" fmla="*/ 1118791 h 3019425"/>
              <a:gd name="connsiteX1668" fmla="*/ 177006 w 6351587"/>
              <a:gd name="connsiteY1668" fmla="*/ 1110853 h 3019425"/>
              <a:gd name="connsiteX1669" fmla="*/ 167085 w 6351587"/>
              <a:gd name="connsiteY1669" fmla="*/ 1105694 h 3019425"/>
              <a:gd name="connsiteX1670" fmla="*/ 155972 w 6351587"/>
              <a:gd name="connsiteY1670" fmla="*/ 1099741 h 3019425"/>
              <a:gd name="connsiteX1671" fmla="*/ 144860 w 6351587"/>
              <a:gd name="connsiteY1671" fmla="*/ 1092597 h 3019425"/>
              <a:gd name="connsiteX1672" fmla="*/ 133350 w 6351587"/>
              <a:gd name="connsiteY1672" fmla="*/ 1084660 h 3019425"/>
              <a:gd name="connsiteX1673" fmla="*/ 127397 w 6351587"/>
              <a:gd name="connsiteY1673" fmla="*/ 1080294 h 3019425"/>
              <a:gd name="connsiteX1674" fmla="*/ 121444 w 6351587"/>
              <a:gd name="connsiteY1674" fmla="*/ 1075531 h 3019425"/>
              <a:gd name="connsiteX1675" fmla="*/ 115491 w 6351587"/>
              <a:gd name="connsiteY1675" fmla="*/ 1070769 h 3019425"/>
              <a:gd name="connsiteX1676" fmla="*/ 109538 w 6351587"/>
              <a:gd name="connsiteY1676" fmla="*/ 1065610 h 3019425"/>
              <a:gd name="connsiteX1677" fmla="*/ 103981 w 6351587"/>
              <a:gd name="connsiteY1677" fmla="*/ 1060053 h 3019425"/>
              <a:gd name="connsiteX1678" fmla="*/ 98028 w 6351587"/>
              <a:gd name="connsiteY1678" fmla="*/ 1054100 h 3019425"/>
              <a:gd name="connsiteX1679" fmla="*/ 92472 w 6351587"/>
              <a:gd name="connsiteY1679" fmla="*/ 1047750 h 3019425"/>
              <a:gd name="connsiteX1680" fmla="*/ 86916 w 6351587"/>
              <a:gd name="connsiteY1680" fmla="*/ 1041003 h 3019425"/>
              <a:gd name="connsiteX1681" fmla="*/ 82947 w 6351587"/>
              <a:gd name="connsiteY1681" fmla="*/ 1036241 h 3019425"/>
              <a:gd name="connsiteX1682" fmla="*/ 78581 w 6351587"/>
              <a:gd name="connsiteY1682" fmla="*/ 1031478 h 3019425"/>
              <a:gd name="connsiteX1683" fmla="*/ 8731 w 6351587"/>
              <a:gd name="connsiteY1683" fmla="*/ 861616 h 3019425"/>
              <a:gd name="connsiteX1684" fmla="*/ 7938 w 6351587"/>
              <a:gd name="connsiteY1684" fmla="*/ 858441 h 3019425"/>
              <a:gd name="connsiteX1685" fmla="*/ 7144 w 6351587"/>
              <a:gd name="connsiteY1685" fmla="*/ 855663 h 3019425"/>
              <a:gd name="connsiteX1686" fmla="*/ 1191 w 6351587"/>
              <a:gd name="connsiteY1686" fmla="*/ 799306 h 3019425"/>
              <a:gd name="connsiteX1687" fmla="*/ 794 w 6351587"/>
              <a:gd name="connsiteY1687" fmla="*/ 796528 h 3019425"/>
              <a:gd name="connsiteX1688" fmla="*/ 794 w 6351587"/>
              <a:gd name="connsiteY1688" fmla="*/ 794147 h 3019425"/>
              <a:gd name="connsiteX1689" fmla="*/ 397 w 6351587"/>
              <a:gd name="connsiteY1689" fmla="*/ 788988 h 3019425"/>
              <a:gd name="connsiteX1690" fmla="*/ 0 w 6351587"/>
              <a:gd name="connsiteY1690" fmla="*/ 785416 h 3019425"/>
              <a:gd name="connsiteX1691" fmla="*/ 0 w 6351587"/>
              <a:gd name="connsiteY1691" fmla="*/ 782241 h 3019425"/>
              <a:gd name="connsiteX1692" fmla="*/ 794 w 6351587"/>
              <a:gd name="connsiteY1692" fmla="*/ 779860 h 3019425"/>
              <a:gd name="connsiteX1693" fmla="*/ 1191 w 6351587"/>
              <a:gd name="connsiteY1693" fmla="*/ 779066 h 3019425"/>
              <a:gd name="connsiteX1694" fmla="*/ 1985 w 6351587"/>
              <a:gd name="connsiteY1694" fmla="*/ 778272 h 3019425"/>
              <a:gd name="connsiteX1695" fmla="*/ 3175 w 6351587"/>
              <a:gd name="connsiteY1695" fmla="*/ 777081 h 3019425"/>
              <a:gd name="connsiteX1696" fmla="*/ 4366 w 6351587"/>
              <a:gd name="connsiteY1696" fmla="*/ 776288 h 3019425"/>
              <a:gd name="connsiteX1697" fmla="*/ 7938 w 6351587"/>
              <a:gd name="connsiteY1697" fmla="*/ 774700 h 3019425"/>
              <a:gd name="connsiteX1698" fmla="*/ 12700 w 6351587"/>
              <a:gd name="connsiteY1698" fmla="*/ 773113 h 3019425"/>
              <a:gd name="connsiteX1699" fmla="*/ 39291 w 6351587"/>
              <a:gd name="connsiteY1699" fmla="*/ 763588 h 3019425"/>
              <a:gd name="connsiteX1700" fmla="*/ 44847 w 6351587"/>
              <a:gd name="connsiteY1700" fmla="*/ 761603 h 3019425"/>
              <a:gd name="connsiteX1701" fmla="*/ 47228 w 6351587"/>
              <a:gd name="connsiteY1701" fmla="*/ 760016 h 3019425"/>
              <a:gd name="connsiteX1702" fmla="*/ 47625 w 6351587"/>
              <a:gd name="connsiteY1702" fmla="*/ 759222 h 3019425"/>
              <a:gd name="connsiteX1703" fmla="*/ 47625 w 6351587"/>
              <a:gd name="connsiteY1703" fmla="*/ 758825 h 3019425"/>
              <a:gd name="connsiteX1704" fmla="*/ 48419 w 6351587"/>
              <a:gd name="connsiteY1704" fmla="*/ 758031 h 3019425"/>
              <a:gd name="connsiteX1705" fmla="*/ 51594 w 6351587"/>
              <a:gd name="connsiteY1705" fmla="*/ 757238 h 3019425"/>
              <a:gd name="connsiteX1706" fmla="*/ 59135 w 6351587"/>
              <a:gd name="connsiteY1706" fmla="*/ 755650 h 3019425"/>
              <a:gd name="connsiteX1707" fmla="*/ 72628 w 6351587"/>
              <a:gd name="connsiteY1707" fmla="*/ 753269 h 3019425"/>
              <a:gd name="connsiteX1708" fmla="*/ 83344 w 6351587"/>
              <a:gd name="connsiteY1708" fmla="*/ 751285 h 3019425"/>
              <a:gd name="connsiteX1709" fmla="*/ 91281 w 6351587"/>
              <a:gd name="connsiteY1709" fmla="*/ 750491 h 3019425"/>
              <a:gd name="connsiteX1710" fmla="*/ 97235 w 6351587"/>
              <a:gd name="connsiteY1710" fmla="*/ 750491 h 3019425"/>
              <a:gd name="connsiteX1711" fmla="*/ 102394 w 6351587"/>
              <a:gd name="connsiteY1711" fmla="*/ 750491 h 3019425"/>
              <a:gd name="connsiteX1712" fmla="*/ 107553 w 6351587"/>
              <a:gd name="connsiteY1712" fmla="*/ 750491 h 3019425"/>
              <a:gd name="connsiteX1713" fmla="*/ 114300 w 6351587"/>
              <a:gd name="connsiteY1713" fmla="*/ 750491 h 3019425"/>
              <a:gd name="connsiteX1714" fmla="*/ 123825 w 6351587"/>
              <a:gd name="connsiteY1714" fmla="*/ 749300 h 3019425"/>
              <a:gd name="connsiteX1715" fmla="*/ 136525 w 6351587"/>
              <a:gd name="connsiteY1715" fmla="*/ 747316 h 3019425"/>
              <a:gd name="connsiteX1716" fmla="*/ 133747 w 6351587"/>
              <a:gd name="connsiteY1716" fmla="*/ 733028 h 3019425"/>
              <a:gd name="connsiteX1717" fmla="*/ 130969 w 6351587"/>
              <a:gd name="connsiteY1717" fmla="*/ 719138 h 3019425"/>
              <a:gd name="connsiteX1718" fmla="*/ 127794 w 6351587"/>
              <a:gd name="connsiteY1718" fmla="*/ 704850 h 3019425"/>
              <a:gd name="connsiteX1719" fmla="*/ 124619 w 6351587"/>
              <a:gd name="connsiteY1719" fmla="*/ 690960 h 3019425"/>
              <a:gd name="connsiteX1720" fmla="*/ 121047 w 6351587"/>
              <a:gd name="connsiteY1720" fmla="*/ 677466 h 3019425"/>
              <a:gd name="connsiteX1721" fmla="*/ 117078 w 6351587"/>
              <a:gd name="connsiteY1721" fmla="*/ 663575 h 3019425"/>
              <a:gd name="connsiteX1722" fmla="*/ 112316 w 6351587"/>
              <a:gd name="connsiteY1722" fmla="*/ 650081 h 3019425"/>
              <a:gd name="connsiteX1723" fmla="*/ 107553 w 6351587"/>
              <a:gd name="connsiteY1723" fmla="*/ 636985 h 3019425"/>
              <a:gd name="connsiteX1724" fmla="*/ 97631 w 6351587"/>
              <a:gd name="connsiteY1724" fmla="*/ 612378 h 3019425"/>
              <a:gd name="connsiteX1725" fmla="*/ 92075 w 6351587"/>
              <a:gd name="connsiteY1725" fmla="*/ 596900 h 3019425"/>
              <a:gd name="connsiteX1726" fmla="*/ 90885 w 6351587"/>
              <a:gd name="connsiteY1726" fmla="*/ 590947 h 3019425"/>
              <a:gd name="connsiteX1727" fmla="*/ 90091 w 6351587"/>
              <a:gd name="connsiteY1727" fmla="*/ 586581 h 3019425"/>
              <a:gd name="connsiteX1728" fmla="*/ 89694 w 6351587"/>
              <a:gd name="connsiteY1728" fmla="*/ 583010 h 3019425"/>
              <a:gd name="connsiteX1729" fmla="*/ 90091 w 6351587"/>
              <a:gd name="connsiteY1729" fmla="*/ 579438 h 3019425"/>
              <a:gd name="connsiteX1730" fmla="*/ 92075 w 6351587"/>
              <a:gd name="connsiteY1730" fmla="*/ 572294 h 3019425"/>
              <a:gd name="connsiteX1731" fmla="*/ 94853 w 6351587"/>
              <a:gd name="connsiteY1731" fmla="*/ 562372 h 3019425"/>
              <a:gd name="connsiteX1732" fmla="*/ 96441 w 6351587"/>
              <a:gd name="connsiteY1732" fmla="*/ 555625 h 3019425"/>
              <a:gd name="connsiteX1733" fmla="*/ 98028 w 6351587"/>
              <a:gd name="connsiteY1733" fmla="*/ 546894 h 3019425"/>
              <a:gd name="connsiteX1734" fmla="*/ 99219 w 6351587"/>
              <a:gd name="connsiteY1734" fmla="*/ 536178 h 3019425"/>
              <a:gd name="connsiteX1735" fmla="*/ 100410 w 6351587"/>
              <a:gd name="connsiteY1735" fmla="*/ 523081 h 3019425"/>
              <a:gd name="connsiteX1736" fmla="*/ 110331 w 6351587"/>
              <a:gd name="connsiteY1736" fmla="*/ 522288 h 3019425"/>
              <a:gd name="connsiteX1737" fmla="*/ 117078 w 6351587"/>
              <a:gd name="connsiteY1737" fmla="*/ 521494 h 3019425"/>
              <a:gd name="connsiteX1738" fmla="*/ 121841 w 6351587"/>
              <a:gd name="connsiteY1738" fmla="*/ 520700 h 3019425"/>
              <a:gd name="connsiteX1739" fmla="*/ 125413 w 6351587"/>
              <a:gd name="connsiteY1739" fmla="*/ 520303 h 3019425"/>
              <a:gd name="connsiteX1740" fmla="*/ 128191 w 6351587"/>
              <a:gd name="connsiteY1740" fmla="*/ 519510 h 3019425"/>
              <a:gd name="connsiteX1741" fmla="*/ 132160 w 6351587"/>
              <a:gd name="connsiteY1741" fmla="*/ 519113 h 3019425"/>
              <a:gd name="connsiteX1742" fmla="*/ 137319 w 6351587"/>
              <a:gd name="connsiteY1742" fmla="*/ 519113 h 3019425"/>
              <a:gd name="connsiteX1743" fmla="*/ 144463 w 6351587"/>
              <a:gd name="connsiteY1743" fmla="*/ 519510 h 3019425"/>
              <a:gd name="connsiteX1744" fmla="*/ 159941 w 6351587"/>
              <a:gd name="connsiteY1744" fmla="*/ 520700 h 3019425"/>
              <a:gd name="connsiteX1745" fmla="*/ 171450 w 6351587"/>
              <a:gd name="connsiteY1745" fmla="*/ 521494 h 3019425"/>
              <a:gd name="connsiteX1746" fmla="*/ 179785 w 6351587"/>
              <a:gd name="connsiteY1746" fmla="*/ 521891 h 3019425"/>
              <a:gd name="connsiteX1747" fmla="*/ 185738 w 6351587"/>
              <a:gd name="connsiteY1747" fmla="*/ 522288 h 3019425"/>
              <a:gd name="connsiteX1748" fmla="*/ 189706 w 6351587"/>
              <a:gd name="connsiteY1748" fmla="*/ 522288 h 3019425"/>
              <a:gd name="connsiteX1749" fmla="*/ 192088 w 6351587"/>
              <a:gd name="connsiteY1749" fmla="*/ 521891 h 3019425"/>
              <a:gd name="connsiteX1750" fmla="*/ 193675 w 6351587"/>
              <a:gd name="connsiteY1750" fmla="*/ 521494 h 3019425"/>
              <a:gd name="connsiteX1751" fmla="*/ 194866 w 6351587"/>
              <a:gd name="connsiteY1751" fmla="*/ 520700 h 3019425"/>
              <a:gd name="connsiteX1752" fmla="*/ 196056 w 6351587"/>
              <a:gd name="connsiteY1752" fmla="*/ 519510 h 3019425"/>
              <a:gd name="connsiteX1753" fmla="*/ 198041 w 6351587"/>
              <a:gd name="connsiteY1753" fmla="*/ 517922 h 3019425"/>
              <a:gd name="connsiteX1754" fmla="*/ 201216 w 6351587"/>
              <a:gd name="connsiteY1754" fmla="*/ 516335 h 3019425"/>
              <a:gd name="connsiteX1755" fmla="*/ 206375 w 6351587"/>
              <a:gd name="connsiteY1755" fmla="*/ 513953 h 3019425"/>
              <a:gd name="connsiteX1756" fmla="*/ 213519 w 6351587"/>
              <a:gd name="connsiteY1756" fmla="*/ 511572 h 3019425"/>
              <a:gd name="connsiteX1757" fmla="*/ 223838 w 6351587"/>
              <a:gd name="connsiteY1757" fmla="*/ 508794 h 3019425"/>
              <a:gd name="connsiteX1758" fmla="*/ 237331 w 6351587"/>
              <a:gd name="connsiteY1758" fmla="*/ 506016 h 3019425"/>
              <a:gd name="connsiteX1759" fmla="*/ 254794 w 6351587"/>
              <a:gd name="connsiteY1759" fmla="*/ 502047 h 3019425"/>
              <a:gd name="connsiteX1760" fmla="*/ 269081 w 6351587"/>
              <a:gd name="connsiteY1760" fmla="*/ 513556 h 3019425"/>
              <a:gd name="connsiteX1761" fmla="*/ 279003 w 6351587"/>
              <a:gd name="connsiteY1761" fmla="*/ 521494 h 3019425"/>
              <a:gd name="connsiteX1762" fmla="*/ 284560 w 6351587"/>
              <a:gd name="connsiteY1762" fmla="*/ 525463 h 3019425"/>
              <a:gd name="connsiteX1763" fmla="*/ 290513 w 6351587"/>
              <a:gd name="connsiteY1763" fmla="*/ 529828 h 3019425"/>
              <a:gd name="connsiteX1764" fmla="*/ 298053 w 6351587"/>
              <a:gd name="connsiteY1764" fmla="*/ 534591 h 3019425"/>
              <a:gd name="connsiteX1765" fmla="*/ 307578 w 6351587"/>
              <a:gd name="connsiteY1765" fmla="*/ 540147 h 3019425"/>
              <a:gd name="connsiteX1766" fmla="*/ 313135 w 6351587"/>
              <a:gd name="connsiteY1766" fmla="*/ 536178 h 3019425"/>
              <a:gd name="connsiteX1767" fmla="*/ 315913 w 6351587"/>
              <a:gd name="connsiteY1767" fmla="*/ 534194 h 3019425"/>
              <a:gd name="connsiteX1768" fmla="*/ 317103 w 6351587"/>
              <a:gd name="connsiteY1768" fmla="*/ 533003 h 3019425"/>
              <a:gd name="connsiteX1769" fmla="*/ 316706 w 6351587"/>
              <a:gd name="connsiteY1769" fmla="*/ 532606 h 3019425"/>
              <a:gd name="connsiteX1770" fmla="*/ 316310 w 6351587"/>
              <a:gd name="connsiteY1770" fmla="*/ 532606 h 3019425"/>
              <a:gd name="connsiteX1771" fmla="*/ 316706 w 6351587"/>
              <a:gd name="connsiteY1771" fmla="*/ 531813 h 3019425"/>
              <a:gd name="connsiteX1772" fmla="*/ 318294 w 6351587"/>
              <a:gd name="connsiteY1772" fmla="*/ 530622 h 3019425"/>
              <a:gd name="connsiteX1773" fmla="*/ 321866 w 6351587"/>
              <a:gd name="connsiteY1773" fmla="*/ 527844 h 3019425"/>
              <a:gd name="connsiteX1774" fmla="*/ 326628 w 6351587"/>
              <a:gd name="connsiteY1774" fmla="*/ 524272 h 3019425"/>
              <a:gd name="connsiteX1775" fmla="*/ 328613 w 6351587"/>
              <a:gd name="connsiteY1775" fmla="*/ 522288 h 3019425"/>
              <a:gd name="connsiteX1776" fmla="*/ 329010 w 6351587"/>
              <a:gd name="connsiteY1776" fmla="*/ 521494 h 3019425"/>
              <a:gd name="connsiteX1777" fmla="*/ 336153 w 6351587"/>
              <a:gd name="connsiteY1777" fmla="*/ 519510 h 3019425"/>
              <a:gd name="connsiteX1778" fmla="*/ 339725 w 6351587"/>
              <a:gd name="connsiteY1778" fmla="*/ 518716 h 3019425"/>
              <a:gd name="connsiteX1779" fmla="*/ 343297 w 6351587"/>
              <a:gd name="connsiteY1779" fmla="*/ 518319 h 3019425"/>
              <a:gd name="connsiteX1780" fmla="*/ 346869 w 6351587"/>
              <a:gd name="connsiteY1780" fmla="*/ 518319 h 3019425"/>
              <a:gd name="connsiteX1781" fmla="*/ 350441 w 6351587"/>
              <a:gd name="connsiteY1781" fmla="*/ 518716 h 3019425"/>
              <a:gd name="connsiteX1782" fmla="*/ 357981 w 6351587"/>
              <a:gd name="connsiteY1782" fmla="*/ 520700 h 3019425"/>
              <a:gd name="connsiteX1783" fmla="*/ 365919 w 6351587"/>
              <a:gd name="connsiteY1783" fmla="*/ 523081 h 3019425"/>
              <a:gd name="connsiteX1784" fmla="*/ 368697 w 6351587"/>
              <a:gd name="connsiteY1784" fmla="*/ 524272 h 3019425"/>
              <a:gd name="connsiteX1785" fmla="*/ 370681 w 6351587"/>
              <a:gd name="connsiteY1785" fmla="*/ 525860 h 3019425"/>
              <a:gd name="connsiteX1786" fmla="*/ 372269 w 6351587"/>
              <a:gd name="connsiteY1786" fmla="*/ 527447 h 3019425"/>
              <a:gd name="connsiteX1787" fmla="*/ 373460 w 6351587"/>
              <a:gd name="connsiteY1787" fmla="*/ 528638 h 3019425"/>
              <a:gd name="connsiteX1788" fmla="*/ 374650 w 6351587"/>
              <a:gd name="connsiteY1788" fmla="*/ 530225 h 3019425"/>
              <a:gd name="connsiteX1789" fmla="*/ 375841 w 6351587"/>
              <a:gd name="connsiteY1789" fmla="*/ 531416 h 3019425"/>
              <a:gd name="connsiteX1790" fmla="*/ 377031 w 6351587"/>
              <a:gd name="connsiteY1790" fmla="*/ 532210 h 3019425"/>
              <a:gd name="connsiteX1791" fmla="*/ 379016 w 6351587"/>
              <a:gd name="connsiteY1791" fmla="*/ 533003 h 3019425"/>
              <a:gd name="connsiteX1792" fmla="*/ 381397 w 6351587"/>
              <a:gd name="connsiteY1792" fmla="*/ 532606 h 3019425"/>
              <a:gd name="connsiteX1793" fmla="*/ 384175 w 6351587"/>
              <a:gd name="connsiteY1793" fmla="*/ 532210 h 3019425"/>
              <a:gd name="connsiteX1794" fmla="*/ 388144 w 6351587"/>
              <a:gd name="connsiteY1794" fmla="*/ 530622 h 3019425"/>
              <a:gd name="connsiteX1795" fmla="*/ 393303 w 6351587"/>
              <a:gd name="connsiteY1795" fmla="*/ 528241 h 3019425"/>
              <a:gd name="connsiteX1796" fmla="*/ 399653 w 6351587"/>
              <a:gd name="connsiteY1796" fmla="*/ 525066 h 3019425"/>
              <a:gd name="connsiteX1797" fmla="*/ 407194 w 6351587"/>
              <a:gd name="connsiteY1797" fmla="*/ 520700 h 3019425"/>
              <a:gd name="connsiteX1798" fmla="*/ 416322 w 6351587"/>
              <a:gd name="connsiteY1798" fmla="*/ 515144 h 3019425"/>
              <a:gd name="connsiteX1799" fmla="*/ 427435 w 6351587"/>
              <a:gd name="connsiteY1799" fmla="*/ 508000 h 3019425"/>
              <a:gd name="connsiteX1800" fmla="*/ 461169 w 6351587"/>
              <a:gd name="connsiteY1800" fmla="*/ 537369 h 3019425"/>
              <a:gd name="connsiteX1801" fmla="*/ 473869 w 6351587"/>
              <a:gd name="connsiteY1801" fmla="*/ 534591 h 3019425"/>
              <a:gd name="connsiteX1802" fmla="*/ 484981 w 6351587"/>
              <a:gd name="connsiteY1802" fmla="*/ 532210 h 3019425"/>
              <a:gd name="connsiteX1803" fmla="*/ 494506 w 6351587"/>
              <a:gd name="connsiteY1803" fmla="*/ 529431 h 3019425"/>
              <a:gd name="connsiteX1804" fmla="*/ 502841 w 6351587"/>
              <a:gd name="connsiteY1804" fmla="*/ 527050 h 3019425"/>
              <a:gd name="connsiteX1805" fmla="*/ 516731 w 6351587"/>
              <a:gd name="connsiteY1805" fmla="*/ 521891 h 3019425"/>
              <a:gd name="connsiteX1806" fmla="*/ 529431 w 6351587"/>
              <a:gd name="connsiteY1806" fmla="*/ 516731 h 3019425"/>
              <a:gd name="connsiteX1807" fmla="*/ 535781 w 6351587"/>
              <a:gd name="connsiteY1807" fmla="*/ 514350 h 3019425"/>
              <a:gd name="connsiteX1808" fmla="*/ 542528 w 6351587"/>
              <a:gd name="connsiteY1808" fmla="*/ 512366 h 3019425"/>
              <a:gd name="connsiteX1809" fmla="*/ 549672 w 6351587"/>
              <a:gd name="connsiteY1809" fmla="*/ 509985 h 3019425"/>
              <a:gd name="connsiteX1810" fmla="*/ 557609 w 6351587"/>
              <a:gd name="connsiteY1810" fmla="*/ 508000 h 3019425"/>
              <a:gd name="connsiteX1811" fmla="*/ 567134 w 6351587"/>
              <a:gd name="connsiteY1811" fmla="*/ 506413 h 3019425"/>
              <a:gd name="connsiteX1812" fmla="*/ 577453 w 6351587"/>
              <a:gd name="connsiteY1812" fmla="*/ 504428 h 3019425"/>
              <a:gd name="connsiteX1813" fmla="*/ 589756 w 6351587"/>
              <a:gd name="connsiteY1813" fmla="*/ 502841 h 3019425"/>
              <a:gd name="connsiteX1814" fmla="*/ 604044 w 6351587"/>
              <a:gd name="connsiteY1814" fmla="*/ 501253 h 3019425"/>
              <a:gd name="connsiteX1815" fmla="*/ 698103 w 6351587"/>
              <a:gd name="connsiteY1815" fmla="*/ 483394 h 3019425"/>
              <a:gd name="connsiteX1816" fmla="*/ 703659 w 6351587"/>
              <a:gd name="connsiteY1816" fmla="*/ 489744 h 3019425"/>
              <a:gd name="connsiteX1817" fmla="*/ 704850 w 6351587"/>
              <a:gd name="connsiteY1817" fmla="*/ 490935 h 3019425"/>
              <a:gd name="connsiteX1818" fmla="*/ 705644 w 6351587"/>
              <a:gd name="connsiteY1818" fmla="*/ 493713 h 3019425"/>
              <a:gd name="connsiteX1819" fmla="*/ 709613 w 6351587"/>
              <a:gd name="connsiteY1819" fmla="*/ 503635 h 3019425"/>
              <a:gd name="connsiteX1820" fmla="*/ 714772 w 6351587"/>
              <a:gd name="connsiteY1820" fmla="*/ 520303 h 3019425"/>
              <a:gd name="connsiteX1821" fmla="*/ 721916 w 6351587"/>
              <a:gd name="connsiteY1821" fmla="*/ 520303 h 3019425"/>
              <a:gd name="connsiteX1822" fmla="*/ 728663 w 6351587"/>
              <a:gd name="connsiteY1822" fmla="*/ 519906 h 3019425"/>
              <a:gd name="connsiteX1823" fmla="*/ 735013 w 6351587"/>
              <a:gd name="connsiteY1823" fmla="*/ 519510 h 3019425"/>
              <a:gd name="connsiteX1824" fmla="*/ 740569 w 6351587"/>
              <a:gd name="connsiteY1824" fmla="*/ 519113 h 3019425"/>
              <a:gd name="connsiteX1825" fmla="*/ 751682 w 6351587"/>
              <a:gd name="connsiteY1825" fmla="*/ 517525 h 3019425"/>
              <a:gd name="connsiteX1826" fmla="*/ 762397 w 6351587"/>
              <a:gd name="connsiteY1826" fmla="*/ 515541 h 3019425"/>
              <a:gd name="connsiteX1827" fmla="*/ 773113 w 6351587"/>
              <a:gd name="connsiteY1827" fmla="*/ 514350 h 3019425"/>
              <a:gd name="connsiteX1828" fmla="*/ 785019 w 6351587"/>
              <a:gd name="connsiteY1828" fmla="*/ 513556 h 3019425"/>
              <a:gd name="connsiteX1829" fmla="*/ 791766 w 6351587"/>
              <a:gd name="connsiteY1829" fmla="*/ 513556 h 3019425"/>
              <a:gd name="connsiteX1830" fmla="*/ 799306 w 6351587"/>
              <a:gd name="connsiteY1830" fmla="*/ 513556 h 3019425"/>
              <a:gd name="connsiteX1831" fmla="*/ 806847 w 6351587"/>
              <a:gd name="connsiteY1831" fmla="*/ 513953 h 3019425"/>
              <a:gd name="connsiteX1832" fmla="*/ 815182 w 6351587"/>
              <a:gd name="connsiteY1832" fmla="*/ 515144 h 3019425"/>
              <a:gd name="connsiteX1833" fmla="*/ 825897 w 6351587"/>
              <a:gd name="connsiteY1833" fmla="*/ 516335 h 3019425"/>
              <a:gd name="connsiteX1834" fmla="*/ 834628 w 6351587"/>
              <a:gd name="connsiteY1834" fmla="*/ 517922 h 3019425"/>
              <a:gd name="connsiteX1835" fmla="*/ 841772 w 6351587"/>
              <a:gd name="connsiteY1835" fmla="*/ 519510 h 3019425"/>
              <a:gd name="connsiteX1836" fmla="*/ 846931 w 6351587"/>
              <a:gd name="connsiteY1836" fmla="*/ 520700 h 3019425"/>
              <a:gd name="connsiteX1837" fmla="*/ 854075 w 6351587"/>
              <a:gd name="connsiteY1837" fmla="*/ 523081 h 3019425"/>
              <a:gd name="connsiteX1838" fmla="*/ 858441 w 6351587"/>
              <a:gd name="connsiteY1838" fmla="*/ 525463 h 3019425"/>
              <a:gd name="connsiteX1839" fmla="*/ 860425 w 6351587"/>
              <a:gd name="connsiteY1839" fmla="*/ 526256 h 3019425"/>
              <a:gd name="connsiteX1840" fmla="*/ 862409 w 6351587"/>
              <a:gd name="connsiteY1840" fmla="*/ 526653 h 3019425"/>
              <a:gd name="connsiteX1841" fmla="*/ 864791 w 6351587"/>
              <a:gd name="connsiteY1841" fmla="*/ 527447 h 3019425"/>
              <a:gd name="connsiteX1842" fmla="*/ 868363 w 6351587"/>
              <a:gd name="connsiteY1842" fmla="*/ 527844 h 3019425"/>
              <a:gd name="connsiteX1843" fmla="*/ 878682 w 6351587"/>
              <a:gd name="connsiteY1843" fmla="*/ 527844 h 3019425"/>
              <a:gd name="connsiteX1844" fmla="*/ 895747 w 6351587"/>
              <a:gd name="connsiteY1844" fmla="*/ 527447 h 3019425"/>
              <a:gd name="connsiteX1845" fmla="*/ 892175 w 6351587"/>
              <a:gd name="connsiteY1845" fmla="*/ 510381 h 3019425"/>
              <a:gd name="connsiteX1846" fmla="*/ 889794 w 6351587"/>
              <a:gd name="connsiteY1846" fmla="*/ 498872 h 3019425"/>
              <a:gd name="connsiteX1847" fmla="*/ 889794 w 6351587"/>
              <a:gd name="connsiteY1847" fmla="*/ 496491 h 3019425"/>
              <a:gd name="connsiteX1848" fmla="*/ 890191 w 6351587"/>
              <a:gd name="connsiteY1848" fmla="*/ 493713 h 3019425"/>
              <a:gd name="connsiteX1849" fmla="*/ 890588 w 6351587"/>
              <a:gd name="connsiteY1849" fmla="*/ 490935 h 3019425"/>
              <a:gd name="connsiteX1850" fmla="*/ 891381 w 6351587"/>
              <a:gd name="connsiteY1850" fmla="*/ 488156 h 3019425"/>
              <a:gd name="connsiteX1851" fmla="*/ 893763 w 6351587"/>
              <a:gd name="connsiteY1851" fmla="*/ 481806 h 3019425"/>
              <a:gd name="connsiteX1852" fmla="*/ 897731 w 6351587"/>
              <a:gd name="connsiteY1852" fmla="*/ 473472 h 3019425"/>
              <a:gd name="connsiteX1853" fmla="*/ 902494 w 6351587"/>
              <a:gd name="connsiteY1853" fmla="*/ 475060 h 3019425"/>
              <a:gd name="connsiteX1854" fmla="*/ 906066 w 6351587"/>
              <a:gd name="connsiteY1854" fmla="*/ 476250 h 3019425"/>
              <a:gd name="connsiteX1855" fmla="*/ 909241 w 6351587"/>
              <a:gd name="connsiteY1855" fmla="*/ 477044 h 3019425"/>
              <a:gd name="connsiteX1856" fmla="*/ 912019 w 6351587"/>
              <a:gd name="connsiteY1856" fmla="*/ 477441 h 3019425"/>
              <a:gd name="connsiteX1857" fmla="*/ 914003 w 6351587"/>
              <a:gd name="connsiteY1857" fmla="*/ 477441 h 3019425"/>
              <a:gd name="connsiteX1858" fmla="*/ 915194 w 6351587"/>
              <a:gd name="connsiteY1858" fmla="*/ 477838 h 3019425"/>
              <a:gd name="connsiteX1859" fmla="*/ 915988 w 6351587"/>
              <a:gd name="connsiteY1859" fmla="*/ 478235 h 3019425"/>
              <a:gd name="connsiteX1860" fmla="*/ 916384 w 6351587"/>
              <a:gd name="connsiteY1860" fmla="*/ 478631 h 3019425"/>
              <a:gd name="connsiteX1861" fmla="*/ 915591 w 6351587"/>
              <a:gd name="connsiteY1861" fmla="*/ 481013 h 3019425"/>
              <a:gd name="connsiteX1862" fmla="*/ 913210 w 6351587"/>
              <a:gd name="connsiteY1862" fmla="*/ 486172 h 3019425"/>
              <a:gd name="connsiteX1863" fmla="*/ 910034 w 6351587"/>
              <a:gd name="connsiteY1863" fmla="*/ 495300 h 3019425"/>
              <a:gd name="connsiteX1864" fmla="*/ 905669 w 6351587"/>
              <a:gd name="connsiteY1864" fmla="*/ 509985 h 3019425"/>
              <a:gd name="connsiteX1865" fmla="*/ 922338 w 6351587"/>
              <a:gd name="connsiteY1865" fmla="*/ 498872 h 3019425"/>
              <a:gd name="connsiteX1866" fmla="*/ 930275 w 6351587"/>
              <a:gd name="connsiteY1866" fmla="*/ 494110 h 3019425"/>
              <a:gd name="connsiteX1867" fmla="*/ 931863 w 6351587"/>
              <a:gd name="connsiteY1867" fmla="*/ 493713 h 3019425"/>
              <a:gd name="connsiteX1868" fmla="*/ 932656 w 6351587"/>
              <a:gd name="connsiteY1868" fmla="*/ 493713 h 3019425"/>
              <a:gd name="connsiteX1869" fmla="*/ 932259 w 6351587"/>
              <a:gd name="connsiteY1869" fmla="*/ 494506 h 3019425"/>
              <a:gd name="connsiteX1870" fmla="*/ 931466 w 6351587"/>
              <a:gd name="connsiteY1870" fmla="*/ 495697 h 3019425"/>
              <a:gd name="connsiteX1871" fmla="*/ 931069 w 6351587"/>
              <a:gd name="connsiteY1871" fmla="*/ 497681 h 3019425"/>
              <a:gd name="connsiteX1872" fmla="*/ 930275 w 6351587"/>
              <a:gd name="connsiteY1872" fmla="*/ 499269 h 3019425"/>
              <a:gd name="connsiteX1873" fmla="*/ 930275 w 6351587"/>
              <a:gd name="connsiteY1873" fmla="*/ 500460 h 3019425"/>
              <a:gd name="connsiteX1874" fmla="*/ 930672 w 6351587"/>
              <a:gd name="connsiteY1874" fmla="*/ 501253 h 3019425"/>
              <a:gd name="connsiteX1875" fmla="*/ 931069 w 6351587"/>
              <a:gd name="connsiteY1875" fmla="*/ 502047 h 3019425"/>
              <a:gd name="connsiteX1876" fmla="*/ 931863 w 6351587"/>
              <a:gd name="connsiteY1876" fmla="*/ 502841 h 3019425"/>
              <a:gd name="connsiteX1877" fmla="*/ 933053 w 6351587"/>
              <a:gd name="connsiteY1877" fmla="*/ 504031 h 3019425"/>
              <a:gd name="connsiteX1878" fmla="*/ 934641 w 6351587"/>
              <a:gd name="connsiteY1878" fmla="*/ 504428 h 3019425"/>
              <a:gd name="connsiteX1879" fmla="*/ 936228 w 6351587"/>
              <a:gd name="connsiteY1879" fmla="*/ 504825 h 3019425"/>
              <a:gd name="connsiteX1880" fmla="*/ 938609 w 6351587"/>
              <a:gd name="connsiteY1880" fmla="*/ 505222 h 3019425"/>
              <a:gd name="connsiteX1881" fmla="*/ 944959 w 6351587"/>
              <a:gd name="connsiteY1881" fmla="*/ 505222 h 3019425"/>
              <a:gd name="connsiteX1882" fmla="*/ 954088 w 6351587"/>
              <a:gd name="connsiteY1882" fmla="*/ 504428 h 3019425"/>
              <a:gd name="connsiteX1883" fmla="*/ 1007269 w 6351587"/>
              <a:gd name="connsiteY1883" fmla="*/ 498078 h 3019425"/>
              <a:gd name="connsiteX1884" fmla="*/ 1010047 w 6351587"/>
              <a:gd name="connsiteY1884" fmla="*/ 498078 h 3019425"/>
              <a:gd name="connsiteX1885" fmla="*/ 1013222 w 6351587"/>
              <a:gd name="connsiteY1885" fmla="*/ 498078 h 3019425"/>
              <a:gd name="connsiteX1886" fmla="*/ 1026319 w 6351587"/>
              <a:gd name="connsiteY1886" fmla="*/ 497285 h 3019425"/>
              <a:gd name="connsiteX1887" fmla="*/ 1039416 w 6351587"/>
              <a:gd name="connsiteY1887" fmla="*/ 496491 h 3019425"/>
              <a:gd name="connsiteX1888" fmla="*/ 1045369 w 6351587"/>
              <a:gd name="connsiteY1888" fmla="*/ 495697 h 3019425"/>
              <a:gd name="connsiteX1889" fmla="*/ 1051322 w 6351587"/>
              <a:gd name="connsiteY1889" fmla="*/ 494903 h 3019425"/>
              <a:gd name="connsiteX1890" fmla="*/ 1056878 w 6351587"/>
              <a:gd name="connsiteY1890" fmla="*/ 493316 h 3019425"/>
              <a:gd name="connsiteX1891" fmla="*/ 1062038 w 6351587"/>
              <a:gd name="connsiteY1891" fmla="*/ 491728 h 3019425"/>
              <a:gd name="connsiteX1892" fmla="*/ 1067197 w 6351587"/>
              <a:gd name="connsiteY1892" fmla="*/ 489744 h 3019425"/>
              <a:gd name="connsiteX1893" fmla="*/ 1071563 w 6351587"/>
              <a:gd name="connsiteY1893" fmla="*/ 486966 h 3019425"/>
              <a:gd name="connsiteX1894" fmla="*/ 1073944 w 6351587"/>
              <a:gd name="connsiteY1894" fmla="*/ 484981 h 3019425"/>
              <a:gd name="connsiteX1895" fmla="*/ 1075928 w 6351587"/>
              <a:gd name="connsiteY1895" fmla="*/ 483394 h 3019425"/>
              <a:gd name="connsiteX1896" fmla="*/ 1077516 w 6351587"/>
              <a:gd name="connsiteY1896" fmla="*/ 481410 h 3019425"/>
              <a:gd name="connsiteX1897" fmla="*/ 1079500 w 6351587"/>
              <a:gd name="connsiteY1897" fmla="*/ 479425 h 3019425"/>
              <a:gd name="connsiteX1898" fmla="*/ 1081088 w 6351587"/>
              <a:gd name="connsiteY1898" fmla="*/ 477044 h 3019425"/>
              <a:gd name="connsiteX1899" fmla="*/ 1082278 w 6351587"/>
              <a:gd name="connsiteY1899" fmla="*/ 474266 h 3019425"/>
              <a:gd name="connsiteX1900" fmla="*/ 1083866 w 6351587"/>
              <a:gd name="connsiteY1900" fmla="*/ 471488 h 3019425"/>
              <a:gd name="connsiteX1901" fmla="*/ 1085056 w 6351587"/>
              <a:gd name="connsiteY1901" fmla="*/ 468710 h 3019425"/>
              <a:gd name="connsiteX1902" fmla="*/ 1085850 w 6351587"/>
              <a:gd name="connsiteY1902" fmla="*/ 465535 h 3019425"/>
              <a:gd name="connsiteX1903" fmla="*/ 1086644 w 6351587"/>
              <a:gd name="connsiteY1903" fmla="*/ 461963 h 3019425"/>
              <a:gd name="connsiteX1904" fmla="*/ 1087438 w 6351587"/>
              <a:gd name="connsiteY1904" fmla="*/ 458391 h 3019425"/>
              <a:gd name="connsiteX1905" fmla="*/ 1088231 w 6351587"/>
              <a:gd name="connsiteY1905" fmla="*/ 454422 h 3019425"/>
              <a:gd name="connsiteX1906" fmla="*/ 979091 w 6351587"/>
              <a:gd name="connsiteY1906" fmla="*/ 467519 h 3019425"/>
              <a:gd name="connsiteX1907" fmla="*/ 969566 w 6351587"/>
              <a:gd name="connsiteY1907" fmla="*/ 465535 h 3019425"/>
              <a:gd name="connsiteX1908" fmla="*/ 958453 w 6351587"/>
              <a:gd name="connsiteY1908" fmla="*/ 463550 h 3019425"/>
              <a:gd name="connsiteX1909" fmla="*/ 946547 w 6351587"/>
              <a:gd name="connsiteY1909" fmla="*/ 461963 h 3019425"/>
              <a:gd name="connsiteX1910" fmla="*/ 933053 w 6351587"/>
              <a:gd name="connsiteY1910" fmla="*/ 460375 h 3019425"/>
              <a:gd name="connsiteX1911" fmla="*/ 903684 w 6351587"/>
              <a:gd name="connsiteY1911" fmla="*/ 456803 h 3019425"/>
              <a:gd name="connsiteX1912" fmla="*/ 870744 w 6351587"/>
              <a:gd name="connsiteY1912" fmla="*/ 453628 h 3019425"/>
              <a:gd name="connsiteX1913" fmla="*/ 835025 w 6351587"/>
              <a:gd name="connsiteY1913" fmla="*/ 450453 h 3019425"/>
              <a:gd name="connsiteX1914" fmla="*/ 797719 w 6351587"/>
              <a:gd name="connsiteY1914" fmla="*/ 446881 h 3019425"/>
              <a:gd name="connsiteX1915" fmla="*/ 759222 w 6351587"/>
              <a:gd name="connsiteY1915" fmla="*/ 442913 h 3019425"/>
              <a:gd name="connsiteX1916" fmla="*/ 720725 w 6351587"/>
              <a:gd name="connsiteY1916" fmla="*/ 438944 h 3019425"/>
              <a:gd name="connsiteX1917" fmla="*/ 682625 w 6351587"/>
              <a:gd name="connsiteY1917" fmla="*/ 434181 h 3019425"/>
              <a:gd name="connsiteX1918" fmla="*/ 645716 w 6351587"/>
              <a:gd name="connsiteY1918" fmla="*/ 428625 h 3019425"/>
              <a:gd name="connsiteX1919" fmla="*/ 627856 w 6351587"/>
              <a:gd name="connsiteY1919" fmla="*/ 425847 h 3019425"/>
              <a:gd name="connsiteX1920" fmla="*/ 610791 w 6351587"/>
              <a:gd name="connsiteY1920" fmla="*/ 422672 h 3019425"/>
              <a:gd name="connsiteX1921" fmla="*/ 594519 w 6351587"/>
              <a:gd name="connsiteY1921" fmla="*/ 419497 h 3019425"/>
              <a:gd name="connsiteX1922" fmla="*/ 579041 w 6351587"/>
              <a:gd name="connsiteY1922" fmla="*/ 415925 h 3019425"/>
              <a:gd name="connsiteX1923" fmla="*/ 564356 w 6351587"/>
              <a:gd name="connsiteY1923" fmla="*/ 411956 h 3019425"/>
              <a:gd name="connsiteX1924" fmla="*/ 550863 w 6351587"/>
              <a:gd name="connsiteY1924" fmla="*/ 407988 h 3019425"/>
              <a:gd name="connsiteX1925" fmla="*/ 538163 w 6351587"/>
              <a:gd name="connsiteY1925" fmla="*/ 403622 h 3019425"/>
              <a:gd name="connsiteX1926" fmla="*/ 526653 w 6351587"/>
              <a:gd name="connsiteY1926" fmla="*/ 398860 h 3019425"/>
              <a:gd name="connsiteX1927" fmla="*/ 516731 w 6351587"/>
              <a:gd name="connsiteY1927" fmla="*/ 394097 h 3019425"/>
              <a:gd name="connsiteX1928" fmla="*/ 508000 w 6351587"/>
              <a:gd name="connsiteY1928" fmla="*/ 388541 h 3019425"/>
              <a:gd name="connsiteX1929" fmla="*/ 500856 w 6351587"/>
              <a:gd name="connsiteY1929" fmla="*/ 382985 h 3019425"/>
              <a:gd name="connsiteX1930" fmla="*/ 495300 w 6351587"/>
              <a:gd name="connsiteY1930" fmla="*/ 377031 h 3019425"/>
              <a:gd name="connsiteX1931" fmla="*/ 492125 w 6351587"/>
              <a:gd name="connsiteY1931" fmla="*/ 372666 h 3019425"/>
              <a:gd name="connsiteX1932" fmla="*/ 488950 w 6351587"/>
              <a:gd name="connsiteY1932" fmla="*/ 367506 h 3019425"/>
              <a:gd name="connsiteX1933" fmla="*/ 485775 w 6351587"/>
              <a:gd name="connsiteY1933" fmla="*/ 361950 h 3019425"/>
              <a:gd name="connsiteX1934" fmla="*/ 482997 w 6351587"/>
              <a:gd name="connsiteY1934" fmla="*/ 355997 h 3019425"/>
              <a:gd name="connsiteX1935" fmla="*/ 479822 w 6351587"/>
              <a:gd name="connsiteY1935" fmla="*/ 350044 h 3019425"/>
              <a:gd name="connsiteX1936" fmla="*/ 476250 w 6351587"/>
              <a:gd name="connsiteY1936" fmla="*/ 343694 h 3019425"/>
              <a:gd name="connsiteX1937" fmla="*/ 473075 w 6351587"/>
              <a:gd name="connsiteY1937" fmla="*/ 338138 h 3019425"/>
              <a:gd name="connsiteX1938" fmla="*/ 469106 w 6351587"/>
              <a:gd name="connsiteY1938" fmla="*/ 332581 h 3019425"/>
              <a:gd name="connsiteX1939" fmla="*/ 457994 w 6351587"/>
              <a:gd name="connsiteY1939" fmla="*/ 317500 h 3019425"/>
              <a:gd name="connsiteX1940" fmla="*/ 450056 w 6351587"/>
              <a:gd name="connsiteY1940" fmla="*/ 306388 h 3019425"/>
              <a:gd name="connsiteX1941" fmla="*/ 446881 w 6351587"/>
              <a:gd name="connsiteY1941" fmla="*/ 302022 h 3019425"/>
              <a:gd name="connsiteX1942" fmla="*/ 444500 w 6351587"/>
              <a:gd name="connsiteY1942" fmla="*/ 297656 h 3019425"/>
              <a:gd name="connsiteX1943" fmla="*/ 442119 w 6351587"/>
              <a:gd name="connsiteY1943" fmla="*/ 294085 h 3019425"/>
              <a:gd name="connsiteX1944" fmla="*/ 440134 w 6351587"/>
              <a:gd name="connsiteY1944" fmla="*/ 290116 h 3019425"/>
              <a:gd name="connsiteX1945" fmla="*/ 436960 w 6351587"/>
              <a:gd name="connsiteY1945" fmla="*/ 281385 h 3019425"/>
              <a:gd name="connsiteX1946" fmla="*/ 433388 w 6351587"/>
              <a:gd name="connsiteY1946" fmla="*/ 270669 h 3019425"/>
              <a:gd name="connsiteX1947" fmla="*/ 429419 w 6351587"/>
              <a:gd name="connsiteY1947" fmla="*/ 256381 h 3019425"/>
              <a:gd name="connsiteX1948" fmla="*/ 423863 w 6351587"/>
              <a:gd name="connsiteY1948" fmla="*/ 236538 h 3019425"/>
              <a:gd name="connsiteX1949" fmla="*/ 417513 w 6351587"/>
              <a:gd name="connsiteY1949" fmla="*/ 215106 h 3019425"/>
              <a:gd name="connsiteX1950" fmla="*/ 410766 w 6351587"/>
              <a:gd name="connsiteY1950" fmla="*/ 194866 h 3019425"/>
              <a:gd name="connsiteX1951" fmla="*/ 404813 w 6351587"/>
              <a:gd name="connsiteY1951" fmla="*/ 175816 h 3019425"/>
              <a:gd name="connsiteX1952" fmla="*/ 399256 w 6351587"/>
              <a:gd name="connsiteY1952" fmla="*/ 156766 h 3019425"/>
              <a:gd name="connsiteX1953" fmla="*/ 396875 w 6351587"/>
              <a:gd name="connsiteY1953" fmla="*/ 147241 h 3019425"/>
              <a:gd name="connsiteX1954" fmla="*/ 394494 w 6351587"/>
              <a:gd name="connsiteY1954" fmla="*/ 137319 h 3019425"/>
              <a:gd name="connsiteX1955" fmla="*/ 392510 w 6351587"/>
              <a:gd name="connsiteY1955" fmla="*/ 127397 h 3019425"/>
              <a:gd name="connsiteX1956" fmla="*/ 391319 w 6351587"/>
              <a:gd name="connsiteY1956" fmla="*/ 117078 h 3019425"/>
              <a:gd name="connsiteX1957" fmla="*/ 390128 w 6351587"/>
              <a:gd name="connsiteY1957" fmla="*/ 106363 h 3019425"/>
              <a:gd name="connsiteX1958" fmla="*/ 389335 w 6351587"/>
              <a:gd name="connsiteY1958" fmla="*/ 94853 h 3019425"/>
              <a:gd name="connsiteX1959" fmla="*/ 389335 w 6351587"/>
              <a:gd name="connsiteY1959" fmla="*/ 83344 h 3019425"/>
              <a:gd name="connsiteX1960" fmla="*/ 389731 w 6351587"/>
              <a:gd name="connsiteY1960" fmla="*/ 70644 h 3019425"/>
              <a:gd name="connsiteX1961" fmla="*/ 406003 w 6351587"/>
              <a:gd name="connsiteY1961" fmla="*/ 70644 h 3019425"/>
              <a:gd name="connsiteX1962" fmla="*/ 422275 w 6351587"/>
              <a:gd name="connsiteY1962" fmla="*/ 70247 h 3019425"/>
              <a:gd name="connsiteX1963" fmla="*/ 438547 w 6351587"/>
              <a:gd name="connsiteY1963" fmla="*/ 69453 h 3019425"/>
              <a:gd name="connsiteX1964" fmla="*/ 455216 w 6351587"/>
              <a:gd name="connsiteY1964" fmla="*/ 67866 h 3019425"/>
              <a:gd name="connsiteX1965" fmla="*/ 489347 w 6351587"/>
              <a:gd name="connsiteY1965" fmla="*/ 64294 h 3019425"/>
              <a:gd name="connsiteX1966" fmla="*/ 523478 w 6351587"/>
              <a:gd name="connsiteY1966" fmla="*/ 60325 h 3019425"/>
              <a:gd name="connsiteX1967" fmla="*/ 540941 w 6351587"/>
              <a:gd name="connsiteY1967" fmla="*/ 58738 h 3019425"/>
              <a:gd name="connsiteX1968" fmla="*/ 558403 w 6351587"/>
              <a:gd name="connsiteY1968" fmla="*/ 57547 h 3019425"/>
              <a:gd name="connsiteX1969" fmla="*/ 576263 w 6351587"/>
              <a:gd name="connsiteY1969" fmla="*/ 57150 h 3019425"/>
              <a:gd name="connsiteX1970" fmla="*/ 594122 w 6351587"/>
              <a:gd name="connsiteY1970" fmla="*/ 57150 h 3019425"/>
              <a:gd name="connsiteX1971" fmla="*/ 603250 w 6351587"/>
              <a:gd name="connsiteY1971" fmla="*/ 57547 h 3019425"/>
              <a:gd name="connsiteX1972" fmla="*/ 612378 w 6351587"/>
              <a:gd name="connsiteY1972" fmla="*/ 57944 h 3019425"/>
              <a:gd name="connsiteX1973" fmla="*/ 621506 w 6351587"/>
              <a:gd name="connsiteY1973" fmla="*/ 58738 h 3019425"/>
              <a:gd name="connsiteX1974" fmla="*/ 630634 w 6351587"/>
              <a:gd name="connsiteY1974" fmla="*/ 59928 h 3019425"/>
              <a:gd name="connsiteX1975" fmla="*/ 639763 w 6351587"/>
              <a:gd name="connsiteY1975" fmla="*/ 61119 h 3019425"/>
              <a:gd name="connsiteX1976" fmla="*/ 648891 w 6351587"/>
              <a:gd name="connsiteY1976" fmla="*/ 62706 h 3019425"/>
              <a:gd name="connsiteX1977" fmla="*/ 658019 w 6351587"/>
              <a:gd name="connsiteY1977" fmla="*/ 64691 h 3019425"/>
              <a:gd name="connsiteX1978" fmla="*/ 667147 w 6351587"/>
              <a:gd name="connsiteY1978" fmla="*/ 67072 h 3019425"/>
              <a:gd name="connsiteX1979" fmla="*/ 675878 w 6351587"/>
              <a:gd name="connsiteY1979" fmla="*/ 69453 h 3019425"/>
              <a:gd name="connsiteX1980" fmla="*/ 682228 w 6351587"/>
              <a:gd name="connsiteY1980" fmla="*/ 71438 h 3019425"/>
              <a:gd name="connsiteX1981" fmla="*/ 686594 w 6351587"/>
              <a:gd name="connsiteY1981" fmla="*/ 73422 h 3019425"/>
              <a:gd name="connsiteX1982" fmla="*/ 689769 w 6351587"/>
              <a:gd name="connsiteY1982" fmla="*/ 75010 h 3019425"/>
              <a:gd name="connsiteX1983" fmla="*/ 692150 w 6351587"/>
              <a:gd name="connsiteY1983" fmla="*/ 77391 h 3019425"/>
              <a:gd name="connsiteX1984" fmla="*/ 692547 w 6351587"/>
              <a:gd name="connsiteY1984" fmla="*/ 78185 h 3019425"/>
              <a:gd name="connsiteX1985" fmla="*/ 693738 w 6351587"/>
              <a:gd name="connsiteY1985" fmla="*/ 77391 h 3019425"/>
              <a:gd name="connsiteX1986" fmla="*/ 698500 w 6351587"/>
              <a:gd name="connsiteY1986" fmla="*/ 75010 h 3019425"/>
              <a:gd name="connsiteX1987" fmla="*/ 702866 w 6351587"/>
              <a:gd name="connsiteY1987" fmla="*/ 73025 h 3019425"/>
              <a:gd name="connsiteX1988" fmla="*/ 709613 w 6351587"/>
              <a:gd name="connsiteY1988" fmla="*/ 70247 h 3019425"/>
              <a:gd name="connsiteX1989" fmla="*/ 718344 w 6351587"/>
              <a:gd name="connsiteY1989" fmla="*/ 67469 h 3019425"/>
              <a:gd name="connsiteX1990" fmla="*/ 729853 w 6351587"/>
              <a:gd name="connsiteY1990" fmla="*/ 63500 h 3019425"/>
              <a:gd name="connsiteX1991" fmla="*/ 737791 w 6351587"/>
              <a:gd name="connsiteY1991" fmla="*/ 61516 h 3019425"/>
              <a:gd name="connsiteX1992" fmla="*/ 746522 w 6351587"/>
              <a:gd name="connsiteY1992" fmla="*/ 59928 h 3019425"/>
              <a:gd name="connsiteX1993" fmla="*/ 756444 w 6351587"/>
              <a:gd name="connsiteY1993" fmla="*/ 58738 h 3019425"/>
              <a:gd name="connsiteX1994" fmla="*/ 767556 w 6351587"/>
              <a:gd name="connsiteY1994" fmla="*/ 57547 h 3019425"/>
              <a:gd name="connsiteX1995" fmla="*/ 790972 w 6351587"/>
              <a:gd name="connsiteY1995" fmla="*/ 56356 h 3019425"/>
              <a:gd name="connsiteX1996" fmla="*/ 816769 w 6351587"/>
              <a:gd name="connsiteY1996" fmla="*/ 55563 h 3019425"/>
              <a:gd name="connsiteX1997" fmla="*/ 842566 w 6351587"/>
              <a:gd name="connsiteY1997" fmla="*/ 55166 h 3019425"/>
              <a:gd name="connsiteX1998" fmla="*/ 867966 w 6351587"/>
              <a:gd name="connsiteY1998" fmla="*/ 54372 h 3019425"/>
              <a:gd name="connsiteX1999" fmla="*/ 891381 w 6351587"/>
              <a:gd name="connsiteY1999" fmla="*/ 53975 h 3019425"/>
              <a:gd name="connsiteX2000" fmla="*/ 912019 w 6351587"/>
              <a:gd name="connsiteY2000" fmla="*/ 52388 h 3019425"/>
              <a:gd name="connsiteX2001" fmla="*/ 935435 w 6351587"/>
              <a:gd name="connsiteY2001" fmla="*/ 50403 h 3019425"/>
              <a:gd name="connsiteX2002" fmla="*/ 954484 w 6351587"/>
              <a:gd name="connsiteY2002" fmla="*/ 48816 h 3019425"/>
              <a:gd name="connsiteX2003" fmla="*/ 970757 w 6351587"/>
              <a:gd name="connsiteY2003" fmla="*/ 48022 h 3019425"/>
              <a:gd name="connsiteX2004" fmla="*/ 983456 w 6351587"/>
              <a:gd name="connsiteY2004" fmla="*/ 48022 h 3019425"/>
              <a:gd name="connsiteX2005" fmla="*/ 993775 w 6351587"/>
              <a:gd name="connsiteY2005" fmla="*/ 48419 h 3019425"/>
              <a:gd name="connsiteX2006" fmla="*/ 1001316 w 6351587"/>
              <a:gd name="connsiteY2006" fmla="*/ 49213 h 3019425"/>
              <a:gd name="connsiteX2007" fmla="*/ 1004491 w 6351587"/>
              <a:gd name="connsiteY2007" fmla="*/ 49610 h 3019425"/>
              <a:gd name="connsiteX2008" fmla="*/ 1007269 w 6351587"/>
              <a:gd name="connsiteY2008" fmla="*/ 50403 h 3019425"/>
              <a:gd name="connsiteX2009" fmla="*/ 1009650 w 6351587"/>
              <a:gd name="connsiteY2009" fmla="*/ 51197 h 3019425"/>
              <a:gd name="connsiteX2010" fmla="*/ 1011635 w 6351587"/>
              <a:gd name="connsiteY2010" fmla="*/ 51991 h 3019425"/>
              <a:gd name="connsiteX2011" fmla="*/ 1013222 w 6351587"/>
              <a:gd name="connsiteY2011" fmla="*/ 53181 h 3019425"/>
              <a:gd name="connsiteX2012" fmla="*/ 1014413 w 6351587"/>
              <a:gd name="connsiteY2012" fmla="*/ 54372 h 3019425"/>
              <a:gd name="connsiteX2013" fmla="*/ 1015603 w 6351587"/>
              <a:gd name="connsiteY2013" fmla="*/ 55563 h 3019425"/>
              <a:gd name="connsiteX2014" fmla="*/ 1016397 w 6351587"/>
              <a:gd name="connsiteY2014" fmla="*/ 56753 h 3019425"/>
              <a:gd name="connsiteX2015" fmla="*/ 1017984 w 6351587"/>
              <a:gd name="connsiteY2015" fmla="*/ 59531 h 3019425"/>
              <a:gd name="connsiteX2016" fmla="*/ 1019572 w 6351587"/>
              <a:gd name="connsiteY2016" fmla="*/ 62706 h 3019425"/>
              <a:gd name="connsiteX2017" fmla="*/ 1021160 w 6351587"/>
              <a:gd name="connsiteY2017" fmla="*/ 66278 h 3019425"/>
              <a:gd name="connsiteX2018" fmla="*/ 1023541 w 6351587"/>
              <a:gd name="connsiteY2018" fmla="*/ 69850 h 3019425"/>
              <a:gd name="connsiteX2019" fmla="*/ 1025128 w 6351587"/>
              <a:gd name="connsiteY2019" fmla="*/ 71438 h 3019425"/>
              <a:gd name="connsiteX2020" fmla="*/ 1026716 w 6351587"/>
              <a:gd name="connsiteY2020" fmla="*/ 73422 h 3019425"/>
              <a:gd name="connsiteX2021" fmla="*/ 1028700 w 6351587"/>
              <a:gd name="connsiteY2021" fmla="*/ 75406 h 3019425"/>
              <a:gd name="connsiteX2022" fmla="*/ 1031081 w 6351587"/>
              <a:gd name="connsiteY2022" fmla="*/ 77391 h 3019425"/>
              <a:gd name="connsiteX2023" fmla="*/ 1043384 w 6351587"/>
              <a:gd name="connsiteY2023" fmla="*/ 73422 h 3019425"/>
              <a:gd name="connsiteX2024" fmla="*/ 1048941 w 6351587"/>
              <a:gd name="connsiteY2024" fmla="*/ 71438 h 3019425"/>
              <a:gd name="connsiteX2025" fmla="*/ 1049338 w 6351587"/>
              <a:gd name="connsiteY2025" fmla="*/ 71041 h 3019425"/>
              <a:gd name="connsiteX2026" fmla="*/ 1047353 w 6351587"/>
              <a:gd name="connsiteY2026" fmla="*/ 71438 h 3019425"/>
              <a:gd name="connsiteX2027" fmla="*/ 1045766 w 6351587"/>
              <a:gd name="connsiteY2027" fmla="*/ 71438 h 3019425"/>
              <a:gd name="connsiteX2028" fmla="*/ 1044575 w 6351587"/>
              <a:gd name="connsiteY2028" fmla="*/ 71438 h 3019425"/>
              <a:gd name="connsiteX2029" fmla="*/ 1043384 w 6351587"/>
              <a:gd name="connsiteY2029" fmla="*/ 71041 h 3019425"/>
              <a:gd name="connsiteX2030" fmla="*/ 1042591 w 6351587"/>
              <a:gd name="connsiteY2030" fmla="*/ 70247 h 3019425"/>
              <a:gd name="connsiteX2031" fmla="*/ 1042591 w 6351587"/>
              <a:gd name="connsiteY2031" fmla="*/ 68660 h 3019425"/>
              <a:gd name="connsiteX2032" fmla="*/ 1043782 w 6351587"/>
              <a:gd name="connsiteY2032" fmla="*/ 66675 h 3019425"/>
              <a:gd name="connsiteX2033" fmla="*/ 1046163 w 6351587"/>
              <a:gd name="connsiteY2033" fmla="*/ 63897 h 3019425"/>
              <a:gd name="connsiteX2034" fmla="*/ 1049735 w 6351587"/>
              <a:gd name="connsiteY2034" fmla="*/ 60325 h 3019425"/>
              <a:gd name="connsiteX2035" fmla="*/ 1052513 w 6351587"/>
              <a:gd name="connsiteY2035" fmla="*/ 57944 h 3019425"/>
              <a:gd name="connsiteX2036" fmla="*/ 1054100 w 6351587"/>
              <a:gd name="connsiteY2036" fmla="*/ 56356 h 3019425"/>
              <a:gd name="connsiteX2037" fmla="*/ 1054497 w 6351587"/>
              <a:gd name="connsiteY2037" fmla="*/ 54769 h 3019425"/>
              <a:gd name="connsiteX2038" fmla="*/ 1055291 w 6351587"/>
              <a:gd name="connsiteY2038" fmla="*/ 53975 h 3019425"/>
              <a:gd name="connsiteX2039" fmla="*/ 1056085 w 6351587"/>
              <a:gd name="connsiteY2039" fmla="*/ 53181 h 3019425"/>
              <a:gd name="connsiteX2040" fmla="*/ 1057672 w 6351587"/>
              <a:gd name="connsiteY2040" fmla="*/ 51991 h 3019425"/>
              <a:gd name="connsiteX2041" fmla="*/ 1060053 w 6351587"/>
              <a:gd name="connsiteY2041" fmla="*/ 50403 h 3019425"/>
              <a:gd name="connsiteX2042" fmla="*/ 1064419 w 6351587"/>
              <a:gd name="connsiteY2042" fmla="*/ 48419 h 3019425"/>
              <a:gd name="connsiteX2043" fmla="*/ 1067197 w 6351587"/>
              <a:gd name="connsiteY2043" fmla="*/ 47228 h 3019425"/>
              <a:gd name="connsiteX2044" fmla="*/ 1070372 w 6351587"/>
              <a:gd name="connsiteY2044" fmla="*/ 46038 h 3019425"/>
              <a:gd name="connsiteX2045" fmla="*/ 1073944 w 6351587"/>
              <a:gd name="connsiteY2045" fmla="*/ 45244 h 3019425"/>
              <a:gd name="connsiteX2046" fmla="*/ 1077119 w 6351587"/>
              <a:gd name="connsiteY2046" fmla="*/ 44847 h 3019425"/>
              <a:gd name="connsiteX2047" fmla="*/ 1084660 w 6351587"/>
              <a:gd name="connsiteY2047" fmla="*/ 43656 h 3019425"/>
              <a:gd name="connsiteX2048" fmla="*/ 1092200 w 6351587"/>
              <a:gd name="connsiteY2048" fmla="*/ 43260 h 3019425"/>
              <a:gd name="connsiteX2049" fmla="*/ 1100138 w 6351587"/>
              <a:gd name="connsiteY2049" fmla="*/ 43260 h 3019425"/>
              <a:gd name="connsiteX2050" fmla="*/ 1107678 w 6351587"/>
              <a:gd name="connsiteY2050" fmla="*/ 43656 h 3019425"/>
              <a:gd name="connsiteX2051" fmla="*/ 1115219 w 6351587"/>
              <a:gd name="connsiteY2051" fmla="*/ 44450 h 3019425"/>
              <a:gd name="connsiteX2052" fmla="*/ 1122363 w 6351587"/>
              <a:gd name="connsiteY2052" fmla="*/ 45244 h 3019425"/>
              <a:gd name="connsiteX2053" fmla="*/ 1141413 w 6351587"/>
              <a:gd name="connsiteY2053" fmla="*/ 47228 h 3019425"/>
              <a:gd name="connsiteX2054" fmla="*/ 1154906 w 6351587"/>
              <a:gd name="connsiteY2054" fmla="*/ 48816 h 3019425"/>
              <a:gd name="connsiteX2055" fmla="*/ 1165225 w 6351587"/>
              <a:gd name="connsiteY2055" fmla="*/ 50006 h 3019425"/>
              <a:gd name="connsiteX2056" fmla="*/ 1173163 w 6351587"/>
              <a:gd name="connsiteY2056" fmla="*/ 50006 h 3019425"/>
              <a:gd name="connsiteX2057" fmla="*/ 1177131 w 6351587"/>
              <a:gd name="connsiteY2057" fmla="*/ 50006 h 3019425"/>
              <a:gd name="connsiteX2058" fmla="*/ 1180703 w 6351587"/>
              <a:gd name="connsiteY2058" fmla="*/ 49213 h 3019425"/>
              <a:gd name="connsiteX2059" fmla="*/ 1184672 w 6351587"/>
              <a:gd name="connsiteY2059" fmla="*/ 48419 h 3019425"/>
              <a:gd name="connsiteX2060" fmla="*/ 1188641 w 6351587"/>
              <a:gd name="connsiteY2060" fmla="*/ 47625 h 3019425"/>
              <a:gd name="connsiteX2061" fmla="*/ 1199356 w 6351587"/>
              <a:gd name="connsiteY2061" fmla="*/ 44450 h 3019425"/>
              <a:gd name="connsiteX2062" fmla="*/ 1213247 w 6351587"/>
              <a:gd name="connsiteY2062" fmla="*/ 40084 h 3019425"/>
              <a:gd name="connsiteX2063" fmla="*/ 1214041 w 6351587"/>
              <a:gd name="connsiteY2063" fmla="*/ 42466 h 3019425"/>
              <a:gd name="connsiteX2064" fmla="*/ 1214041 w 6351587"/>
              <a:gd name="connsiteY2064" fmla="*/ 44847 h 3019425"/>
              <a:gd name="connsiteX2065" fmla="*/ 1214041 w 6351587"/>
              <a:gd name="connsiteY2065" fmla="*/ 47625 h 3019425"/>
              <a:gd name="connsiteX2066" fmla="*/ 1213644 w 6351587"/>
              <a:gd name="connsiteY2066" fmla="*/ 50006 h 3019425"/>
              <a:gd name="connsiteX2067" fmla="*/ 1212850 w 6351587"/>
              <a:gd name="connsiteY2067" fmla="*/ 51991 h 3019425"/>
              <a:gd name="connsiteX2068" fmla="*/ 1212056 w 6351587"/>
              <a:gd name="connsiteY2068" fmla="*/ 53578 h 3019425"/>
              <a:gd name="connsiteX2069" fmla="*/ 1209675 w 6351587"/>
              <a:gd name="connsiteY2069" fmla="*/ 56356 h 3019425"/>
              <a:gd name="connsiteX2070" fmla="*/ 1207691 w 6351587"/>
              <a:gd name="connsiteY2070" fmla="*/ 58341 h 3019425"/>
              <a:gd name="connsiteX2071" fmla="*/ 1206897 w 6351587"/>
              <a:gd name="connsiteY2071" fmla="*/ 59135 h 3019425"/>
              <a:gd name="connsiteX2072" fmla="*/ 1206500 w 6351587"/>
              <a:gd name="connsiteY2072" fmla="*/ 59531 h 3019425"/>
              <a:gd name="connsiteX2073" fmla="*/ 1206103 w 6351587"/>
              <a:gd name="connsiteY2073" fmla="*/ 60325 h 3019425"/>
              <a:gd name="connsiteX2074" fmla="*/ 1206500 w 6351587"/>
              <a:gd name="connsiteY2074" fmla="*/ 60722 h 3019425"/>
              <a:gd name="connsiteX2075" fmla="*/ 1208484 w 6351587"/>
              <a:gd name="connsiteY2075" fmla="*/ 61913 h 3019425"/>
              <a:gd name="connsiteX2076" fmla="*/ 1212850 w 6351587"/>
              <a:gd name="connsiteY2076" fmla="*/ 63500 h 3019425"/>
              <a:gd name="connsiteX2077" fmla="*/ 1212850 w 6351587"/>
              <a:gd name="connsiteY2077" fmla="*/ 64691 h 3019425"/>
              <a:gd name="connsiteX2078" fmla="*/ 1212453 w 6351587"/>
              <a:gd name="connsiteY2078" fmla="*/ 66675 h 3019425"/>
              <a:gd name="connsiteX2079" fmla="*/ 1223963 w 6351587"/>
              <a:gd name="connsiteY2079" fmla="*/ 64691 h 3019425"/>
              <a:gd name="connsiteX2080" fmla="*/ 1232297 w 6351587"/>
              <a:gd name="connsiteY2080" fmla="*/ 63897 h 3019425"/>
              <a:gd name="connsiteX2081" fmla="*/ 1238250 w 6351587"/>
              <a:gd name="connsiteY2081" fmla="*/ 63897 h 3019425"/>
              <a:gd name="connsiteX2082" fmla="*/ 1243806 w 6351587"/>
              <a:gd name="connsiteY2082" fmla="*/ 64691 h 3019425"/>
              <a:gd name="connsiteX2083" fmla="*/ 1249759 w 6351587"/>
              <a:gd name="connsiteY2083" fmla="*/ 65881 h 3019425"/>
              <a:gd name="connsiteX2084" fmla="*/ 1257697 w 6351587"/>
              <a:gd name="connsiteY2084" fmla="*/ 67072 h 3019425"/>
              <a:gd name="connsiteX2085" fmla="*/ 1268810 w 6351587"/>
              <a:gd name="connsiteY2085" fmla="*/ 68263 h 3019425"/>
              <a:gd name="connsiteX2086" fmla="*/ 1284684 w 6351587"/>
              <a:gd name="connsiteY2086" fmla="*/ 69453 h 3019425"/>
              <a:gd name="connsiteX2087" fmla="*/ 1280716 w 6351587"/>
              <a:gd name="connsiteY2087" fmla="*/ 63897 h 3019425"/>
              <a:gd name="connsiteX2088" fmla="*/ 1277144 w 6351587"/>
              <a:gd name="connsiteY2088" fmla="*/ 59928 h 3019425"/>
              <a:gd name="connsiteX2089" fmla="*/ 1274366 w 6351587"/>
              <a:gd name="connsiteY2089" fmla="*/ 56753 h 3019425"/>
              <a:gd name="connsiteX2090" fmla="*/ 1271984 w 6351587"/>
              <a:gd name="connsiteY2090" fmla="*/ 54769 h 3019425"/>
              <a:gd name="connsiteX2091" fmla="*/ 1268810 w 6351587"/>
              <a:gd name="connsiteY2091" fmla="*/ 52388 h 3019425"/>
              <a:gd name="connsiteX2092" fmla="*/ 1266825 w 6351587"/>
              <a:gd name="connsiteY2092" fmla="*/ 51594 h 3019425"/>
              <a:gd name="connsiteX2093" fmla="*/ 1266031 w 6351587"/>
              <a:gd name="connsiteY2093" fmla="*/ 51197 h 3019425"/>
              <a:gd name="connsiteX2094" fmla="*/ 1265238 w 6351587"/>
              <a:gd name="connsiteY2094" fmla="*/ 50403 h 3019425"/>
              <a:gd name="connsiteX2095" fmla="*/ 1264444 w 6351587"/>
              <a:gd name="connsiteY2095" fmla="*/ 49610 h 3019425"/>
              <a:gd name="connsiteX2096" fmla="*/ 1264047 w 6351587"/>
              <a:gd name="connsiteY2096" fmla="*/ 48022 h 3019425"/>
              <a:gd name="connsiteX2097" fmla="*/ 1262063 w 6351587"/>
              <a:gd name="connsiteY2097" fmla="*/ 42863 h 3019425"/>
              <a:gd name="connsiteX2098" fmla="*/ 1258888 w 6351587"/>
              <a:gd name="connsiteY2098" fmla="*/ 32941 h 3019425"/>
              <a:gd name="connsiteX2099" fmla="*/ 1270794 w 6351587"/>
              <a:gd name="connsiteY2099" fmla="*/ 32941 h 3019425"/>
              <a:gd name="connsiteX2100" fmla="*/ 1283494 w 6351587"/>
              <a:gd name="connsiteY2100" fmla="*/ 32941 h 3019425"/>
              <a:gd name="connsiteX2101" fmla="*/ 1296988 w 6351587"/>
              <a:gd name="connsiteY2101" fmla="*/ 32941 h 3019425"/>
              <a:gd name="connsiteX2102" fmla="*/ 1310481 w 6351587"/>
              <a:gd name="connsiteY2102" fmla="*/ 33338 h 3019425"/>
              <a:gd name="connsiteX2103" fmla="*/ 1316831 w 6351587"/>
              <a:gd name="connsiteY2103" fmla="*/ 33734 h 3019425"/>
              <a:gd name="connsiteX2104" fmla="*/ 1323578 w 6351587"/>
              <a:gd name="connsiteY2104" fmla="*/ 34528 h 3019425"/>
              <a:gd name="connsiteX2105" fmla="*/ 1329928 w 6351587"/>
              <a:gd name="connsiteY2105" fmla="*/ 35322 h 3019425"/>
              <a:gd name="connsiteX2106" fmla="*/ 1336278 w 6351587"/>
              <a:gd name="connsiteY2106" fmla="*/ 36513 h 3019425"/>
              <a:gd name="connsiteX2107" fmla="*/ 1341834 w 6351587"/>
              <a:gd name="connsiteY2107" fmla="*/ 38100 h 3019425"/>
              <a:gd name="connsiteX2108" fmla="*/ 1347788 w 6351587"/>
              <a:gd name="connsiteY2108" fmla="*/ 40084 h 3019425"/>
              <a:gd name="connsiteX2109" fmla="*/ 1352947 w 6351587"/>
              <a:gd name="connsiteY2109" fmla="*/ 42863 h 3019425"/>
              <a:gd name="connsiteX2110" fmla="*/ 1357709 w 6351587"/>
              <a:gd name="connsiteY2110" fmla="*/ 45641 h 3019425"/>
              <a:gd name="connsiteX2111" fmla="*/ 1341834 w 6351587"/>
              <a:gd name="connsiteY2111" fmla="*/ 44847 h 3019425"/>
              <a:gd name="connsiteX2112" fmla="*/ 1331119 w 6351587"/>
              <a:gd name="connsiteY2112" fmla="*/ 43656 h 3019425"/>
              <a:gd name="connsiteX2113" fmla="*/ 1324372 w 6351587"/>
              <a:gd name="connsiteY2113" fmla="*/ 43260 h 3019425"/>
              <a:gd name="connsiteX2114" fmla="*/ 1320403 w 6351587"/>
              <a:gd name="connsiteY2114" fmla="*/ 43260 h 3019425"/>
              <a:gd name="connsiteX2115" fmla="*/ 1319213 w 6351587"/>
              <a:gd name="connsiteY2115" fmla="*/ 44053 h 3019425"/>
              <a:gd name="connsiteX2116" fmla="*/ 1318419 w 6351587"/>
              <a:gd name="connsiteY2116" fmla="*/ 44847 h 3019425"/>
              <a:gd name="connsiteX2117" fmla="*/ 1317625 w 6351587"/>
              <a:gd name="connsiteY2117" fmla="*/ 46434 h 3019425"/>
              <a:gd name="connsiteX2118" fmla="*/ 1316831 w 6351587"/>
              <a:gd name="connsiteY2118" fmla="*/ 48022 h 3019425"/>
              <a:gd name="connsiteX2119" fmla="*/ 1315244 w 6351587"/>
              <a:gd name="connsiteY2119" fmla="*/ 53578 h 3019425"/>
              <a:gd name="connsiteX2120" fmla="*/ 1311672 w 6351587"/>
              <a:gd name="connsiteY2120" fmla="*/ 61516 h 3019425"/>
              <a:gd name="connsiteX2121" fmla="*/ 1320006 w 6351587"/>
              <a:gd name="connsiteY2121" fmla="*/ 61913 h 3019425"/>
              <a:gd name="connsiteX2122" fmla="*/ 1327944 w 6351587"/>
              <a:gd name="connsiteY2122" fmla="*/ 61913 h 3019425"/>
              <a:gd name="connsiteX2123" fmla="*/ 1335484 w 6351587"/>
              <a:gd name="connsiteY2123" fmla="*/ 61516 h 3019425"/>
              <a:gd name="connsiteX2124" fmla="*/ 1342231 w 6351587"/>
              <a:gd name="connsiteY2124" fmla="*/ 61119 h 3019425"/>
              <a:gd name="connsiteX2125" fmla="*/ 1355725 w 6351587"/>
              <a:gd name="connsiteY2125" fmla="*/ 59928 h 3019425"/>
              <a:gd name="connsiteX2126" fmla="*/ 1368028 w 6351587"/>
              <a:gd name="connsiteY2126" fmla="*/ 58738 h 3019425"/>
              <a:gd name="connsiteX2127" fmla="*/ 1379141 w 6351587"/>
              <a:gd name="connsiteY2127" fmla="*/ 57150 h 3019425"/>
              <a:gd name="connsiteX2128" fmla="*/ 1390253 w 6351587"/>
              <a:gd name="connsiteY2128" fmla="*/ 56356 h 3019425"/>
              <a:gd name="connsiteX2129" fmla="*/ 1395413 w 6351587"/>
              <a:gd name="connsiteY2129" fmla="*/ 55960 h 3019425"/>
              <a:gd name="connsiteX2130" fmla="*/ 1400969 w 6351587"/>
              <a:gd name="connsiteY2130" fmla="*/ 55960 h 3019425"/>
              <a:gd name="connsiteX2131" fmla="*/ 1406128 w 6351587"/>
              <a:gd name="connsiteY2131" fmla="*/ 55960 h 3019425"/>
              <a:gd name="connsiteX2132" fmla="*/ 1411685 w 6351587"/>
              <a:gd name="connsiteY2132" fmla="*/ 56356 h 3019425"/>
              <a:gd name="connsiteX2133" fmla="*/ 1425178 w 6351587"/>
              <a:gd name="connsiteY2133" fmla="*/ 57944 h 3019425"/>
              <a:gd name="connsiteX2134" fmla="*/ 1433116 w 6351587"/>
              <a:gd name="connsiteY2134" fmla="*/ 58738 h 3019425"/>
              <a:gd name="connsiteX2135" fmla="*/ 1435100 w 6351587"/>
              <a:gd name="connsiteY2135" fmla="*/ 59135 h 3019425"/>
              <a:gd name="connsiteX2136" fmla="*/ 1436688 w 6351587"/>
              <a:gd name="connsiteY2136" fmla="*/ 59531 h 3019425"/>
              <a:gd name="connsiteX2137" fmla="*/ 1437084 w 6351587"/>
              <a:gd name="connsiteY2137" fmla="*/ 59928 h 3019425"/>
              <a:gd name="connsiteX2138" fmla="*/ 1437481 w 6351587"/>
              <a:gd name="connsiteY2138" fmla="*/ 60722 h 3019425"/>
              <a:gd name="connsiteX2139" fmla="*/ 1437878 w 6351587"/>
              <a:gd name="connsiteY2139" fmla="*/ 61913 h 3019425"/>
              <a:gd name="connsiteX2140" fmla="*/ 1439069 w 6351587"/>
              <a:gd name="connsiteY2140" fmla="*/ 64294 h 3019425"/>
              <a:gd name="connsiteX2141" fmla="*/ 1440656 w 6351587"/>
              <a:gd name="connsiteY2141" fmla="*/ 65881 h 3019425"/>
              <a:gd name="connsiteX2142" fmla="*/ 1443038 w 6351587"/>
              <a:gd name="connsiteY2142" fmla="*/ 67469 h 3019425"/>
              <a:gd name="connsiteX2143" fmla="*/ 1446610 w 6351587"/>
              <a:gd name="connsiteY2143" fmla="*/ 69850 h 3019425"/>
              <a:gd name="connsiteX2144" fmla="*/ 1451769 w 6351587"/>
              <a:gd name="connsiteY2144" fmla="*/ 72628 h 3019425"/>
              <a:gd name="connsiteX2145" fmla="*/ 1483122 w 6351587"/>
              <a:gd name="connsiteY2145" fmla="*/ 77788 h 3019425"/>
              <a:gd name="connsiteX2146" fmla="*/ 1483519 w 6351587"/>
              <a:gd name="connsiteY2146" fmla="*/ 75010 h 3019425"/>
              <a:gd name="connsiteX2147" fmla="*/ 1483916 w 6351587"/>
              <a:gd name="connsiteY2147" fmla="*/ 73025 h 3019425"/>
              <a:gd name="connsiteX2148" fmla="*/ 1483916 w 6351587"/>
              <a:gd name="connsiteY2148" fmla="*/ 71438 h 3019425"/>
              <a:gd name="connsiteX2149" fmla="*/ 1483519 w 6351587"/>
              <a:gd name="connsiteY2149" fmla="*/ 70644 h 3019425"/>
              <a:gd name="connsiteX2150" fmla="*/ 1482725 w 6351587"/>
              <a:gd name="connsiteY2150" fmla="*/ 69850 h 3019425"/>
              <a:gd name="connsiteX2151" fmla="*/ 1481535 w 6351587"/>
              <a:gd name="connsiteY2151" fmla="*/ 69056 h 3019425"/>
              <a:gd name="connsiteX2152" fmla="*/ 1480344 w 6351587"/>
              <a:gd name="connsiteY2152" fmla="*/ 68660 h 3019425"/>
              <a:gd name="connsiteX2153" fmla="*/ 1478756 w 6351587"/>
              <a:gd name="connsiteY2153" fmla="*/ 68263 h 3019425"/>
              <a:gd name="connsiteX2154" fmla="*/ 1476772 w 6351587"/>
              <a:gd name="connsiteY2154" fmla="*/ 67469 h 3019425"/>
              <a:gd name="connsiteX2155" fmla="*/ 1474391 w 6351587"/>
              <a:gd name="connsiteY2155" fmla="*/ 66675 h 3019425"/>
              <a:gd name="connsiteX2156" fmla="*/ 1472009 w 6351587"/>
              <a:gd name="connsiteY2156" fmla="*/ 65485 h 3019425"/>
              <a:gd name="connsiteX2157" fmla="*/ 1469231 w 6351587"/>
              <a:gd name="connsiteY2157" fmla="*/ 63500 h 3019425"/>
              <a:gd name="connsiteX2158" fmla="*/ 1466453 w 6351587"/>
              <a:gd name="connsiteY2158" fmla="*/ 61119 h 3019425"/>
              <a:gd name="connsiteX2159" fmla="*/ 1463278 w 6351587"/>
              <a:gd name="connsiteY2159" fmla="*/ 58341 h 3019425"/>
              <a:gd name="connsiteX2160" fmla="*/ 1460500 w 6351587"/>
              <a:gd name="connsiteY2160" fmla="*/ 54372 h 3019425"/>
              <a:gd name="connsiteX2161" fmla="*/ 1456928 w 6351587"/>
              <a:gd name="connsiteY2161" fmla="*/ 49610 h 3019425"/>
              <a:gd name="connsiteX2162" fmla="*/ 1460897 w 6351587"/>
              <a:gd name="connsiteY2162" fmla="*/ 46038 h 3019425"/>
              <a:gd name="connsiteX2163" fmla="*/ 1466453 w 6351587"/>
              <a:gd name="connsiteY2163" fmla="*/ 40878 h 3019425"/>
              <a:gd name="connsiteX2164" fmla="*/ 1472406 w 6351587"/>
              <a:gd name="connsiteY2164" fmla="*/ 35719 h 3019425"/>
              <a:gd name="connsiteX2165" fmla="*/ 1475581 w 6351587"/>
              <a:gd name="connsiteY2165" fmla="*/ 32147 h 3019425"/>
              <a:gd name="connsiteX2166" fmla="*/ 1486297 w 6351587"/>
              <a:gd name="connsiteY2166" fmla="*/ 36513 h 3019425"/>
              <a:gd name="connsiteX2167" fmla="*/ 1488281 w 6351587"/>
              <a:gd name="connsiteY2167" fmla="*/ 37703 h 3019425"/>
              <a:gd name="connsiteX2168" fmla="*/ 1487885 w 6351587"/>
              <a:gd name="connsiteY2168" fmla="*/ 38497 h 3019425"/>
              <a:gd name="connsiteX2169" fmla="*/ 1487488 w 6351587"/>
              <a:gd name="connsiteY2169" fmla="*/ 39688 h 3019425"/>
              <a:gd name="connsiteX2170" fmla="*/ 1487488 w 6351587"/>
              <a:gd name="connsiteY2170" fmla="*/ 40878 h 3019425"/>
              <a:gd name="connsiteX2171" fmla="*/ 1487885 w 6351587"/>
              <a:gd name="connsiteY2171" fmla="*/ 42466 h 3019425"/>
              <a:gd name="connsiteX2172" fmla="*/ 1488678 w 6351587"/>
              <a:gd name="connsiteY2172" fmla="*/ 44450 h 3019425"/>
              <a:gd name="connsiteX2173" fmla="*/ 1489869 w 6351587"/>
              <a:gd name="connsiteY2173" fmla="*/ 46831 h 3019425"/>
              <a:gd name="connsiteX2174" fmla="*/ 1489869 w 6351587"/>
              <a:gd name="connsiteY2174" fmla="*/ 47625 h 3019425"/>
              <a:gd name="connsiteX2175" fmla="*/ 1489472 w 6351587"/>
              <a:gd name="connsiteY2175" fmla="*/ 48419 h 3019425"/>
              <a:gd name="connsiteX2176" fmla="*/ 1488678 w 6351587"/>
              <a:gd name="connsiteY2176" fmla="*/ 48816 h 3019425"/>
              <a:gd name="connsiteX2177" fmla="*/ 1487091 w 6351587"/>
              <a:gd name="connsiteY2177" fmla="*/ 49213 h 3019425"/>
              <a:gd name="connsiteX2178" fmla="*/ 1483916 w 6351587"/>
              <a:gd name="connsiteY2178" fmla="*/ 49610 h 3019425"/>
              <a:gd name="connsiteX2179" fmla="*/ 1480741 w 6351587"/>
              <a:gd name="connsiteY2179" fmla="*/ 50006 h 3019425"/>
              <a:gd name="connsiteX2180" fmla="*/ 1479550 w 6351587"/>
              <a:gd name="connsiteY2180" fmla="*/ 50006 h 3019425"/>
              <a:gd name="connsiteX2181" fmla="*/ 1478756 w 6351587"/>
              <a:gd name="connsiteY2181" fmla="*/ 50403 h 3019425"/>
              <a:gd name="connsiteX2182" fmla="*/ 1478359 w 6351587"/>
              <a:gd name="connsiteY2182" fmla="*/ 50403 h 3019425"/>
              <a:gd name="connsiteX2183" fmla="*/ 1479153 w 6351587"/>
              <a:gd name="connsiteY2183" fmla="*/ 51197 h 3019425"/>
              <a:gd name="connsiteX2184" fmla="*/ 1483122 w 6351587"/>
              <a:gd name="connsiteY2184" fmla="*/ 52785 h 3019425"/>
              <a:gd name="connsiteX2185" fmla="*/ 1492250 w 6351587"/>
              <a:gd name="connsiteY2185" fmla="*/ 55563 h 3019425"/>
              <a:gd name="connsiteX2186" fmla="*/ 1492647 w 6351587"/>
              <a:gd name="connsiteY2186" fmla="*/ 55563 h 3019425"/>
              <a:gd name="connsiteX2187" fmla="*/ 1493044 w 6351587"/>
              <a:gd name="connsiteY2187" fmla="*/ 55960 h 3019425"/>
              <a:gd name="connsiteX2188" fmla="*/ 1493044 w 6351587"/>
              <a:gd name="connsiteY2188" fmla="*/ 56753 h 3019425"/>
              <a:gd name="connsiteX2189" fmla="*/ 1493044 w 6351587"/>
              <a:gd name="connsiteY2189" fmla="*/ 57150 h 3019425"/>
              <a:gd name="connsiteX2190" fmla="*/ 1492647 w 6351587"/>
              <a:gd name="connsiteY2190" fmla="*/ 58738 h 3019425"/>
              <a:gd name="connsiteX2191" fmla="*/ 1492647 w 6351587"/>
              <a:gd name="connsiteY2191" fmla="*/ 59928 h 3019425"/>
              <a:gd name="connsiteX2192" fmla="*/ 1496219 w 6351587"/>
              <a:gd name="connsiteY2192" fmla="*/ 57944 h 3019425"/>
              <a:gd name="connsiteX2193" fmla="*/ 1500188 w 6351587"/>
              <a:gd name="connsiteY2193" fmla="*/ 56356 h 3019425"/>
              <a:gd name="connsiteX2194" fmla="*/ 1503760 w 6351587"/>
              <a:gd name="connsiteY2194" fmla="*/ 54769 h 3019425"/>
              <a:gd name="connsiteX2195" fmla="*/ 1507728 w 6351587"/>
              <a:gd name="connsiteY2195" fmla="*/ 53578 h 3019425"/>
              <a:gd name="connsiteX2196" fmla="*/ 1515269 w 6351587"/>
              <a:gd name="connsiteY2196" fmla="*/ 51594 h 3019425"/>
              <a:gd name="connsiteX2197" fmla="*/ 1523206 w 6351587"/>
              <a:gd name="connsiteY2197" fmla="*/ 50800 h 3019425"/>
              <a:gd name="connsiteX2198" fmla="*/ 1531144 w 6351587"/>
              <a:gd name="connsiteY2198" fmla="*/ 50006 h 3019425"/>
              <a:gd name="connsiteX2199" fmla="*/ 1539478 w 6351587"/>
              <a:gd name="connsiteY2199" fmla="*/ 50403 h 3019425"/>
              <a:gd name="connsiteX2200" fmla="*/ 1547416 w 6351587"/>
              <a:gd name="connsiteY2200" fmla="*/ 50800 h 3019425"/>
              <a:gd name="connsiteX2201" fmla="*/ 1555750 w 6351587"/>
              <a:gd name="connsiteY2201" fmla="*/ 51197 h 3019425"/>
              <a:gd name="connsiteX2202" fmla="*/ 1564084 w 6351587"/>
              <a:gd name="connsiteY2202" fmla="*/ 51991 h 3019425"/>
              <a:gd name="connsiteX2203" fmla="*/ 1572022 w 6351587"/>
              <a:gd name="connsiteY2203" fmla="*/ 52388 h 3019425"/>
              <a:gd name="connsiteX2204" fmla="*/ 1580356 w 6351587"/>
              <a:gd name="connsiteY2204" fmla="*/ 52785 h 3019425"/>
              <a:gd name="connsiteX2205" fmla="*/ 1588294 w 6351587"/>
              <a:gd name="connsiteY2205" fmla="*/ 52785 h 3019425"/>
              <a:gd name="connsiteX2206" fmla="*/ 1596628 w 6351587"/>
              <a:gd name="connsiteY2206" fmla="*/ 52388 h 3019425"/>
              <a:gd name="connsiteX2207" fmla="*/ 1604566 w 6351587"/>
              <a:gd name="connsiteY2207" fmla="*/ 51197 h 3019425"/>
              <a:gd name="connsiteX2208" fmla="*/ 1608138 w 6351587"/>
              <a:gd name="connsiteY2208" fmla="*/ 50403 h 3019425"/>
              <a:gd name="connsiteX2209" fmla="*/ 1612106 w 6351587"/>
              <a:gd name="connsiteY2209" fmla="*/ 49610 h 3019425"/>
              <a:gd name="connsiteX2210" fmla="*/ 1616075 w 6351587"/>
              <a:gd name="connsiteY2210" fmla="*/ 48419 h 3019425"/>
              <a:gd name="connsiteX2211" fmla="*/ 1619647 w 6351587"/>
              <a:gd name="connsiteY2211" fmla="*/ 46831 h 3019425"/>
              <a:gd name="connsiteX2212" fmla="*/ 1621631 w 6351587"/>
              <a:gd name="connsiteY2212" fmla="*/ 52785 h 3019425"/>
              <a:gd name="connsiteX2213" fmla="*/ 1623219 w 6351587"/>
              <a:gd name="connsiteY2213" fmla="*/ 57150 h 3019425"/>
              <a:gd name="connsiteX2214" fmla="*/ 1623616 w 6351587"/>
              <a:gd name="connsiteY2214" fmla="*/ 60325 h 3019425"/>
              <a:gd name="connsiteX2215" fmla="*/ 1624013 w 6351587"/>
              <a:gd name="connsiteY2215" fmla="*/ 62706 h 3019425"/>
              <a:gd name="connsiteX2216" fmla="*/ 1623616 w 6351587"/>
              <a:gd name="connsiteY2216" fmla="*/ 63897 h 3019425"/>
              <a:gd name="connsiteX2217" fmla="*/ 1623219 w 6351587"/>
              <a:gd name="connsiteY2217" fmla="*/ 64691 h 3019425"/>
              <a:gd name="connsiteX2218" fmla="*/ 1622425 w 6351587"/>
              <a:gd name="connsiteY2218" fmla="*/ 64691 h 3019425"/>
              <a:gd name="connsiteX2219" fmla="*/ 1621234 w 6351587"/>
              <a:gd name="connsiteY2219" fmla="*/ 64691 h 3019425"/>
              <a:gd name="connsiteX2220" fmla="*/ 1620441 w 6351587"/>
              <a:gd name="connsiteY2220" fmla="*/ 64294 h 3019425"/>
              <a:gd name="connsiteX2221" fmla="*/ 1619250 w 6351587"/>
              <a:gd name="connsiteY2221" fmla="*/ 64294 h 3019425"/>
              <a:gd name="connsiteX2222" fmla="*/ 1618456 w 6351587"/>
              <a:gd name="connsiteY2222" fmla="*/ 64294 h 3019425"/>
              <a:gd name="connsiteX2223" fmla="*/ 1617663 w 6351587"/>
              <a:gd name="connsiteY2223" fmla="*/ 64691 h 3019425"/>
              <a:gd name="connsiteX2224" fmla="*/ 1617266 w 6351587"/>
              <a:gd name="connsiteY2224" fmla="*/ 65485 h 3019425"/>
              <a:gd name="connsiteX2225" fmla="*/ 1617266 w 6351587"/>
              <a:gd name="connsiteY2225" fmla="*/ 67072 h 3019425"/>
              <a:gd name="connsiteX2226" fmla="*/ 1617663 w 6351587"/>
              <a:gd name="connsiteY2226" fmla="*/ 69850 h 3019425"/>
              <a:gd name="connsiteX2227" fmla="*/ 1618853 w 6351587"/>
              <a:gd name="connsiteY2227" fmla="*/ 73422 h 3019425"/>
              <a:gd name="connsiteX2228" fmla="*/ 1631156 w 6351587"/>
              <a:gd name="connsiteY2228" fmla="*/ 73422 h 3019425"/>
              <a:gd name="connsiteX2229" fmla="*/ 1643459 w 6351587"/>
              <a:gd name="connsiteY2229" fmla="*/ 73422 h 3019425"/>
              <a:gd name="connsiteX2230" fmla="*/ 1655366 w 6351587"/>
              <a:gd name="connsiteY2230" fmla="*/ 72628 h 3019425"/>
              <a:gd name="connsiteX2231" fmla="*/ 1666478 w 6351587"/>
              <a:gd name="connsiteY2231" fmla="*/ 71438 h 3019425"/>
              <a:gd name="connsiteX2232" fmla="*/ 1677988 w 6351587"/>
              <a:gd name="connsiteY2232" fmla="*/ 69850 h 3019425"/>
              <a:gd name="connsiteX2233" fmla="*/ 1688703 w 6351587"/>
              <a:gd name="connsiteY2233" fmla="*/ 67469 h 3019425"/>
              <a:gd name="connsiteX2234" fmla="*/ 1694260 w 6351587"/>
              <a:gd name="connsiteY2234" fmla="*/ 65881 h 3019425"/>
              <a:gd name="connsiteX2235" fmla="*/ 1699419 w 6351587"/>
              <a:gd name="connsiteY2235" fmla="*/ 63897 h 3019425"/>
              <a:gd name="connsiteX2236" fmla="*/ 1704975 w 6351587"/>
              <a:gd name="connsiteY2236" fmla="*/ 61913 h 3019425"/>
              <a:gd name="connsiteX2237" fmla="*/ 1710135 w 6351587"/>
              <a:gd name="connsiteY2237" fmla="*/ 59531 h 3019425"/>
              <a:gd name="connsiteX2238" fmla="*/ 1765697 w 6351587"/>
              <a:gd name="connsiteY2238" fmla="*/ 17066 h 3019425"/>
              <a:gd name="connsiteX2239" fmla="*/ 1778000 w 6351587"/>
              <a:gd name="connsiteY2239" fmla="*/ 21828 h 3019425"/>
              <a:gd name="connsiteX2240" fmla="*/ 1783953 w 6351587"/>
              <a:gd name="connsiteY2240" fmla="*/ 24606 h 3019425"/>
              <a:gd name="connsiteX2241" fmla="*/ 1785144 w 6351587"/>
              <a:gd name="connsiteY2241" fmla="*/ 25003 h 3019425"/>
              <a:gd name="connsiteX2242" fmla="*/ 1785144 w 6351587"/>
              <a:gd name="connsiteY2242" fmla="*/ 25400 h 3019425"/>
              <a:gd name="connsiteX2243" fmla="*/ 1784747 w 6351587"/>
              <a:gd name="connsiteY2243" fmla="*/ 25400 h 3019425"/>
              <a:gd name="connsiteX2244" fmla="*/ 1783556 w 6351587"/>
              <a:gd name="connsiteY2244" fmla="*/ 25400 h 3019425"/>
              <a:gd name="connsiteX2245" fmla="*/ 1781175 w 6351587"/>
              <a:gd name="connsiteY2245" fmla="*/ 25400 h 3019425"/>
              <a:gd name="connsiteX2246" fmla="*/ 1779588 w 6351587"/>
              <a:gd name="connsiteY2246" fmla="*/ 26194 h 3019425"/>
              <a:gd name="connsiteX2247" fmla="*/ 1779588 w 6351587"/>
              <a:gd name="connsiteY2247" fmla="*/ 26988 h 3019425"/>
              <a:gd name="connsiteX2248" fmla="*/ 1780381 w 6351587"/>
              <a:gd name="connsiteY2248" fmla="*/ 28178 h 3019425"/>
              <a:gd name="connsiteX2249" fmla="*/ 1782763 w 6351587"/>
              <a:gd name="connsiteY2249" fmla="*/ 30163 h 3019425"/>
              <a:gd name="connsiteX2250" fmla="*/ 1785938 w 6351587"/>
              <a:gd name="connsiteY2250" fmla="*/ 32544 h 3019425"/>
              <a:gd name="connsiteX2251" fmla="*/ 1789906 w 6351587"/>
              <a:gd name="connsiteY2251" fmla="*/ 34528 h 3019425"/>
              <a:gd name="connsiteX2252" fmla="*/ 1793478 w 6351587"/>
              <a:gd name="connsiteY2252" fmla="*/ 36513 h 3019425"/>
              <a:gd name="connsiteX2253" fmla="*/ 1797447 w 6351587"/>
              <a:gd name="connsiteY2253" fmla="*/ 38497 h 3019425"/>
              <a:gd name="connsiteX2254" fmla="*/ 1801416 w 6351587"/>
              <a:gd name="connsiteY2254" fmla="*/ 39688 h 3019425"/>
              <a:gd name="connsiteX2255" fmla="*/ 1809353 w 6351587"/>
              <a:gd name="connsiteY2255" fmla="*/ 42466 h 3019425"/>
              <a:gd name="connsiteX2256" fmla="*/ 1818084 w 6351587"/>
              <a:gd name="connsiteY2256" fmla="*/ 44053 h 3019425"/>
              <a:gd name="connsiteX2257" fmla="*/ 1826816 w 6351587"/>
              <a:gd name="connsiteY2257" fmla="*/ 45244 h 3019425"/>
              <a:gd name="connsiteX2258" fmla="*/ 1835944 w 6351587"/>
              <a:gd name="connsiteY2258" fmla="*/ 46038 h 3019425"/>
              <a:gd name="connsiteX2259" fmla="*/ 1845072 w 6351587"/>
              <a:gd name="connsiteY2259" fmla="*/ 46434 h 3019425"/>
              <a:gd name="connsiteX2260" fmla="*/ 1854597 w 6351587"/>
              <a:gd name="connsiteY2260" fmla="*/ 46831 h 3019425"/>
              <a:gd name="connsiteX2261" fmla="*/ 1855391 w 6351587"/>
              <a:gd name="connsiteY2261" fmla="*/ 50403 h 3019425"/>
              <a:gd name="connsiteX2262" fmla="*/ 1855788 w 6351587"/>
              <a:gd name="connsiteY2262" fmla="*/ 52785 h 3019425"/>
              <a:gd name="connsiteX2263" fmla="*/ 1855788 w 6351587"/>
              <a:gd name="connsiteY2263" fmla="*/ 54372 h 3019425"/>
              <a:gd name="connsiteX2264" fmla="*/ 1854994 w 6351587"/>
              <a:gd name="connsiteY2264" fmla="*/ 55563 h 3019425"/>
              <a:gd name="connsiteX2265" fmla="*/ 1854200 w 6351587"/>
              <a:gd name="connsiteY2265" fmla="*/ 55960 h 3019425"/>
              <a:gd name="connsiteX2266" fmla="*/ 1853009 w 6351587"/>
              <a:gd name="connsiteY2266" fmla="*/ 56356 h 3019425"/>
              <a:gd name="connsiteX2267" fmla="*/ 1851819 w 6351587"/>
              <a:gd name="connsiteY2267" fmla="*/ 56356 h 3019425"/>
              <a:gd name="connsiteX2268" fmla="*/ 1850231 w 6351587"/>
              <a:gd name="connsiteY2268" fmla="*/ 56356 h 3019425"/>
              <a:gd name="connsiteX2269" fmla="*/ 1848644 w 6351587"/>
              <a:gd name="connsiteY2269" fmla="*/ 55960 h 3019425"/>
              <a:gd name="connsiteX2270" fmla="*/ 1847453 w 6351587"/>
              <a:gd name="connsiteY2270" fmla="*/ 55960 h 3019425"/>
              <a:gd name="connsiteX2271" fmla="*/ 1846263 w 6351587"/>
              <a:gd name="connsiteY2271" fmla="*/ 55960 h 3019425"/>
              <a:gd name="connsiteX2272" fmla="*/ 1845072 w 6351587"/>
              <a:gd name="connsiteY2272" fmla="*/ 56356 h 3019425"/>
              <a:gd name="connsiteX2273" fmla="*/ 1844278 w 6351587"/>
              <a:gd name="connsiteY2273" fmla="*/ 57547 h 3019425"/>
              <a:gd name="connsiteX2274" fmla="*/ 1844278 w 6351587"/>
              <a:gd name="connsiteY2274" fmla="*/ 59135 h 3019425"/>
              <a:gd name="connsiteX2275" fmla="*/ 1844278 w 6351587"/>
              <a:gd name="connsiteY2275" fmla="*/ 61119 h 3019425"/>
              <a:gd name="connsiteX2276" fmla="*/ 1845072 w 6351587"/>
              <a:gd name="connsiteY2276" fmla="*/ 64294 h 3019425"/>
              <a:gd name="connsiteX2277" fmla="*/ 1853009 w 6351587"/>
              <a:gd name="connsiteY2277" fmla="*/ 65485 h 3019425"/>
              <a:gd name="connsiteX2278" fmla="*/ 1859360 w 6351587"/>
              <a:gd name="connsiteY2278" fmla="*/ 66278 h 3019425"/>
              <a:gd name="connsiteX2279" fmla="*/ 1864519 w 6351587"/>
              <a:gd name="connsiteY2279" fmla="*/ 67469 h 3019425"/>
              <a:gd name="connsiteX2280" fmla="*/ 1868884 w 6351587"/>
              <a:gd name="connsiteY2280" fmla="*/ 68660 h 3019425"/>
              <a:gd name="connsiteX2281" fmla="*/ 1877616 w 6351587"/>
              <a:gd name="connsiteY2281" fmla="*/ 71438 h 3019425"/>
              <a:gd name="connsiteX2282" fmla="*/ 1889919 w 6351587"/>
              <a:gd name="connsiteY2282" fmla="*/ 74613 h 3019425"/>
              <a:gd name="connsiteX2283" fmla="*/ 1899841 w 6351587"/>
              <a:gd name="connsiteY2283" fmla="*/ 48816 h 3019425"/>
              <a:gd name="connsiteX2284" fmla="*/ 1908969 w 6351587"/>
              <a:gd name="connsiteY2284" fmla="*/ 52388 h 3019425"/>
              <a:gd name="connsiteX2285" fmla="*/ 1915319 w 6351587"/>
              <a:gd name="connsiteY2285" fmla="*/ 54769 h 3019425"/>
              <a:gd name="connsiteX2286" fmla="*/ 1918494 w 6351587"/>
              <a:gd name="connsiteY2286" fmla="*/ 56356 h 3019425"/>
              <a:gd name="connsiteX2287" fmla="*/ 1920081 w 6351587"/>
              <a:gd name="connsiteY2287" fmla="*/ 57547 h 3019425"/>
              <a:gd name="connsiteX2288" fmla="*/ 1920081 w 6351587"/>
              <a:gd name="connsiteY2288" fmla="*/ 57944 h 3019425"/>
              <a:gd name="connsiteX2289" fmla="*/ 1919684 w 6351587"/>
              <a:gd name="connsiteY2289" fmla="*/ 58341 h 3019425"/>
              <a:gd name="connsiteX2290" fmla="*/ 1918891 w 6351587"/>
              <a:gd name="connsiteY2290" fmla="*/ 58341 h 3019425"/>
              <a:gd name="connsiteX2291" fmla="*/ 1918097 w 6351587"/>
              <a:gd name="connsiteY2291" fmla="*/ 58341 h 3019425"/>
              <a:gd name="connsiteX2292" fmla="*/ 1915716 w 6351587"/>
              <a:gd name="connsiteY2292" fmla="*/ 58341 h 3019425"/>
              <a:gd name="connsiteX2293" fmla="*/ 1912541 w 6351587"/>
              <a:gd name="connsiteY2293" fmla="*/ 58341 h 3019425"/>
              <a:gd name="connsiteX2294" fmla="*/ 1909763 w 6351587"/>
              <a:gd name="connsiteY2294" fmla="*/ 57944 h 3019425"/>
              <a:gd name="connsiteX2295" fmla="*/ 1907381 w 6351587"/>
              <a:gd name="connsiteY2295" fmla="*/ 57944 h 3019425"/>
              <a:gd name="connsiteX2296" fmla="*/ 1905397 w 6351587"/>
              <a:gd name="connsiteY2296" fmla="*/ 58341 h 3019425"/>
              <a:gd name="connsiteX2297" fmla="*/ 1905397 w 6351587"/>
              <a:gd name="connsiteY2297" fmla="*/ 58738 h 3019425"/>
              <a:gd name="connsiteX2298" fmla="*/ 1906588 w 6351587"/>
              <a:gd name="connsiteY2298" fmla="*/ 59928 h 3019425"/>
              <a:gd name="connsiteX2299" fmla="*/ 1910159 w 6351587"/>
              <a:gd name="connsiteY2299" fmla="*/ 61516 h 3019425"/>
              <a:gd name="connsiteX2300" fmla="*/ 1916509 w 6351587"/>
              <a:gd name="connsiteY2300" fmla="*/ 63897 h 3019425"/>
              <a:gd name="connsiteX2301" fmla="*/ 1925638 w 6351587"/>
              <a:gd name="connsiteY2301" fmla="*/ 67072 h 3019425"/>
              <a:gd name="connsiteX2302" fmla="*/ 1926828 w 6351587"/>
              <a:gd name="connsiteY2302" fmla="*/ 64294 h 3019425"/>
              <a:gd name="connsiteX2303" fmla="*/ 1927622 w 6351587"/>
              <a:gd name="connsiteY2303" fmla="*/ 61516 h 3019425"/>
              <a:gd name="connsiteX2304" fmla="*/ 1928019 w 6351587"/>
              <a:gd name="connsiteY2304" fmla="*/ 59531 h 3019425"/>
              <a:gd name="connsiteX2305" fmla="*/ 1928019 w 6351587"/>
              <a:gd name="connsiteY2305" fmla="*/ 57547 h 3019425"/>
              <a:gd name="connsiteX2306" fmla="*/ 1927225 w 6351587"/>
              <a:gd name="connsiteY2306" fmla="*/ 53975 h 3019425"/>
              <a:gd name="connsiteX2307" fmla="*/ 1926431 w 6351587"/>
              <a:gd name="connsiteY2307" fmla="*/ 51197 h 3019425"/>
              <a:gd name="connsiteX2308" fmla="*/ 1926431 w 6351587"/>
              <a:gd name="connsiteY2308" fmla="*/ 50006 h 3019425"/>
              <a:gd name="connsiteX2309" fmla="*/ 1926034 w 6351587"/>
              <a:gd name="connsiteY2309" fmla="*/ 49213 h 3019425"/>
              <a:gd name="connsiteX2310" fmla="*/ 1926431 w 6351587"/>
              <a:gd name="connsiteY2310" fmla="*/ 48419 h 3019425"/>
              <a:gd name="connsiteX2311" fmla="*/ 1926828 w 6351587"/>
              <a:gd name="connsiteY2311" fmla="*/ 47228 h 3019425"/>
              <a:gd name="connsiteX2312" fmla="*/ 1928019 w 6351587"/>
              <a:gd name="connsiteY2312" fmla="*/ 46831 h 3019425"/>
              <a:gd name="connsiteX2313" fmla="*/ 1929606 w 6351587"/>
              <a:gd name="connsiteY2313" fmla="*/ 46038 h 3019425"/>
              <a:gd name="connsiteX2314" fmla="*/ 1931591 w 6351587"/>
              <a:gd name="connsiteY2314" fmla="*/ 45244 h 3019425"/>
              <a:gd name="connsiteX2315" fmla="*/ 1934766 w 6351587"/>
              <a:gd name="connsiteY2315" fmla="*/ 44450 h 3019425"/>
              <a:gd name="connsiteX2316" fmla="*/ 1935560 w 6351587"/>
              <a:gd name="connsiteY2316" fmla="*/ 43260 h 3019425"/>
              <a:gd name="connsiteX2317" fmla="*/ 1936353 w 6351587"/>
              <a:gd name="connsiteY2317" fmla="*/ 41275 h 3019425"/>
              <a:gd name="connsiteX2318" fmla="*/ 1950244 w 6351587"/>
              <a:gd name="connsiteY2318" fmla="*/ 42069 h 3019425"/>
              <a:gd name="connsiteX2319" fmla="*/ 1963341 w 6351587"/>
              <a:gd name="connsiteY2319" fmla="*/ 43260 h 3019425"/>
              <a:gd name="connsiteX2320" fmla="*/ 1975247 w 6351587"/>
              <a:gd name="connsiteY2320" fmla="*/ 44847 h 3019425"/>
              <a:gd name="connsiteX2321" fmla="*/ 1986360 w 6351587"/>
              <a:gd name="connsiteY2321" fmla="*/ 46831 h 3019425"/>
              <a:gd name="connsiteX2322" fmla="*/ 2006203 w 6351587"/>
              <a:gd name="connsiteY2322" fmla="*/ 50800 h 3019425"/>
              <a:gd name="connsiteX2323" fmla="*/ 2024856 w 6351587"/>
              <a:gd name="connsiteY2323" fmla="*/ 55166 h 3019425"/>
              <a:gd name="connsiteX2324" fmla="*/ 2034381 w 6351587"/>
              <a:gd name="connsiteY2324" fmla="*/ 57150 h 3019425"/>
              <a:gd name="connsiteX2325" fmla="*/ 2043906 w 6351587"/>
              <a:gd name="connsiteY2325" fmla="*/ 58341 h 3019425"/>
              <a:gd name="connsiteX2326" fmla="*/ 2053828 w 6351587"/>
              <a:gd name="connsiteY2326" fmla="*/ 59531 h 3019425"/>
              <a:gd name="connsiteX2327" fmla="*/ 2064147 w 6351587"/>
              <a:gd name="connsiteY2327" fmla="*/ 60325 h 3019425"/>
              <a:gd name="connsiteX2328" fmla="*/ 2075656 w 6351587"/>
              <a:gd name="connsiteY2328" fmla="*/ 60722 h 3019425"/>
              <a:gd name="connsiteX2329" fmla="*/ 2087959 w 6351587"/>
              <a:gd name="connsiteY2329" fmla="*/ 60325 h 3019425"/>
              <a:gd name="connsiteX2330" fmla="*/ 2101453 w 6351587"/>
              <a:gd name="connsiteY2330" fmla="*/ 59135 h 3019425"/>
              <a:gd name="connsiteX2331" fmla="*/ 2116534 w 6351587"/>
              <a:gd name="connsiteY2331" fmla="*/ 57150 h 3019425"/>
              <a:gd name="connsiteX2332" fmla="*/ 2120900 w 6351587"/>
              <a:gd name="connsiteY2332" fmla="*/ 55563 h 3019425"/>
              <a:gd name="connsiteX2333" fmla="*/ 2124472 w 6351587"/>
              <a:gd name="connsiteY2333" fmla="*/ 55166 h 3019425"/>
              <a:gd name="connsiteX2334" fmla="*/ 2127647 w 6351587"/>
              <a:gd name="connsiteY2334" fmla="*/ 55166 h 3019425"/>
              <a:gd name="connsiteX2335" fmla="*/ 2129631 w 6351587"/>
              <a:gd name="connsiteY2335" fmla="*/ 55563 h 3019425"/>
              <a:gd name="connsiteX2336" fmla="*/ 2132806 w 6351587"/>
              <a:gd name="connsiteY2336" fmla="*/ 56753 h 3019425"/>
              <a:gd name="connsiteX2337" fmla="*/ 2133600 w 6351587"/>
              <a:gd name="connsiteY2337" fmla="*/ 57547 h 3019425"/>
              <a:gd name="connsiteX2338" fmla="*/ 2133997 w 6351587"/>
              <a:gd name="connsiteY2338" fmla="*/ 56753 h 3019425"/>
              <a:gd name="connsiteX2339" fmla="*/ 2133997 w 6351587"/>
              <a:gd name="connsiteY2339" fmla="*/ 53181 h 3019425"/>
              <a:gd name="connsiteX2340" fmla="*/ 2133997 w 6351587"/>
              <a:gd name="connsiteY2340" fmla="*/ 44847 h 3019425"/>
              <a:gd name="connsiteX2341" fmla="*/ 2135585 w 6351587"/>
              <a:gd name="connsiteY2341" fmla="*/ 30956 h 3019425"/>
              <a:gd name="connsiteX2342" fmla="*/ 2141935 w 6351587"/>
              <a:gd name="connsiteY2342" fmla="*/ 36116 h 3019425"/>
              <a:gd name="connsiteX2343" fmla="*/ 2147491 w 6351587"/>
              <a:gd name="connsiteY2343" fmla="*/ 40084 h 3019425"/>
              <a:gd name="connsiteX2344" fmla="*/ 2151459 w 6351587"/>
              <a:gd name="connsiteY2344" fmla="*/ 42863 h 3019425"/>
              <a:gd name="connsiteX2345" fmla="*/ 2154634 w 6351587"/>
              <a:gd name="connsiteY2345" fmla="*/ 44847 h 3019425"/>
              <a:gd name="connsiteX2346" fmla="*/ 2157016 w 6351587"/>
              <a:gd name="connsiteY2346" fmla="*/ 46038 h 3019425"/>
              <a:gd name="connsiteX2347" fmla="*/ 2159000 w 6351587"/>
              <a:gd name="connsiteY2347" fmla="*/ 46434 h 3019425"/>
              <a:gd name="connsiteX2348" fmla="*/ 2160984 w 6351587"/>
              <a:gd name="connsiteY2348" fmla="*/ 46038 h 3019425"/>
              <a:gd name="connsiteX2349" fmla="*/ 2162572 w 6351587"/>
              <a:gd name="connsiteY2349" fmla="*/ 45641 h 3019425"/>
              <a:gd name="connsiteX2350" fmla="*/ 2166144 w 6351587"/>
              <a:gd name="connsiteY2350" fmla="*/ 43656 h 3019425"/>
              <a:gd name="connsiteX2351" fmla="*/ 2172494 w 6351587"/>
              <a:gd name="connsiteY2351" fmla="*/ 41672 h 3019425"/>
              <a:gd name="connsiteX2352" fmla="*/ 2176860 w 6351587"/>
              <a:gd name="connsiteY2352" fmla="*/ 40878 h 3019425"/>
              <a:gd name="connsiteX2353" fmla="*/ 2182416 w 6351587"/>
              <a:gd name="connsiteY2353" fmla="*/ 40481 h 3019425"/>
              <a:gd name="connsiteX2354" fmla="*/ 2189559 w 6351587"/>
              <a:gd name="connsiteY2354" fmla="*/ 40481 h 3019425"/>
              <a:gd name="connsiteX2355" fmla="*/ 2198291 w 6351587"/>
              <a:gd name="connsiteY2355" fmla="*/ 41275 h 3019425"/>
              <a:gd name="connsiteX2356" fmla="*/ 2220912 w 6351587"/>
              <a:gd name="connsiteY2356" fmla="*/ 44053 h 3019425"/>
              <a:gd name="connsiteX2357" fmla="*/ 2239566 w 6351587"/>
              <a:gd name="connsiteY2357" fmla="*/ 46038 h 3019425"/>
              <a:gd name="connsiteX2358" fmla="*/ 2254250 w 6351587"/>
              <a:gd name="connsiteY2358" fmla="*/ 47625 h 3019425"/>
              <a:gd name="connsiteX2359" fmla="*/ 2265759 w 6351587"/>
              <a:gd name="connsiteY2359" fmla="*/ 48419 h 3019425"/>
              <a:gd name="connsiteX2360" fmla="*/ 2274094 w 6351587"/>
              <a:gd name="connsiteY2360" fmla="*/ 49213 h 3019425"/>
              <a:gd name="connsiteX2361" fmla="*/ 2280444 w 6351587"/>
              <a:gd name="connsiteY2361" fmla="*/ 49213 h 3019425"/>
              <a:gd name="connsiteX2362" fmla="*/ 2284810 w 6351587"/>
              <a:gd name="connsiteY2362" fmla="*/ 48816 h 3019425"/>
              <a:gd name="connsiteX2363" fmla="*/ 2287984 w 6351587"/>
              <a:gd name="connsiteY2363" fmla="*/ 48022 h 3019425"/>
              <a:gd name="connsiteX2364" fmla="*/ 2290763 w 6351587"/>
              <a:gd name="connsiteY2364" fmla="*/ 46831 h 3019425"/>
              <a:gd name="connsiteX2365" fmla="*/ 2293144 w 6351587"/>
              <a:gd name="connsiteY2365" fmla="*/ 45244 h 3019425"/>
              <a:gd name="connsiteX2366" fmla="*/ 2295922 w 6351587"/>
              <a:gd name="connsiteY2366" fmla="*/ 43260 h 3019425"/>
              <a:gd name="connsiteX2367" fmla="*/ 2299891 w 6351587"/>
              <a:gd name="connsiteY2367" fmla="*/ 40878 h 3019425"/>
              <a:gd name="connsiteX2368" fmla="*/ 2305050 w 6351587"/>
              <a:gd name="connsiteY2368" fmla="*/ 38497 h 3019425"/>
              <a:gd name="connsiteX2369" fmla="*/ 2312194 w 6351587"/>
              <a:gd name="connsiteY2369" fmla="*/ 35719 h 3019425"/>
              <a:gd name="connsiteX2370" fmla="*/ 2321719 w 6351587"/>
              <a:gd name="connsiteY2370" fmla="*/ 32941 h 3019425"/>
              <a:gd name="connsiteX2371" fmla="*/ 2334419 w 6351587"/>
              <a:gd name="connsiteY2371" fmla="*/ 29766 h 3019425"/>
              <a:gd name="connsiteX2372" fmla="*/ 2330847 w 6351587"/>
              <a:gd name="connsiteY2372" fmla="*/ 28178 h 3019425"/>
              <a:gd name="connsiteX2373" fmla="*/ 2328069 w 6351587"/>
              <a:gd name="connsiteY2373" fmla="*/ 26988 h 3019425"/>
              <a:gd name="connsiteX2374" fmla="*/ 2324894 w 6351587"/>
              <a:gd name="connsiteY2374" fmla="*/ 25797 h 3019425"/>
              <a:gd name="connsiteX2375" fmla="*/ 2321719 w 6351587"/>
              <a:gd name="connsiteY2375" fmla="*/ 24210 h 3019425"/>
              <a:gd name="connsiteX2376" fmla="*/ 2296319 w 6351587"/>
              <a:gd name="connsiteY2376" fmla="*/ 13097 h 3019425"/>
              <a:gd name="connsiteX2377" fmla="*/ 2294334 w 6351587"/>
              <a:gd name="connsiteY2377" fmla="*/ 11906 h 3019425"/>
              <a:gd name="connsiteX2378" fmla="*/ 2289969 w 6351587"/>
              <a:gd name="connsiteY2378" fmla="*/ 10319 h 3019425"/>
              <a:gd name="connsiteX2379" fmla="*/ 2310606 w 6351587"/>
              <a:gd name="connsiteY2379" fmla="*/ 10716 h 3019425"/>
              <a:gd name="connsiteX2380" fmla="*/ 2329259 w 6351587"/>
              <a:gd name="connsiteY2380" fmla="*/ 10319 h 3019425"/>
              <a:gd name="connsiteX2381" fmla="*/ 2346722 w 6351587"/>
              <a:gd name="connsiteY2381" fmla="*/ 9525 h 3019425"/>
              <a:gd name="connsiteX2382" fmla="*/ 2362994 w 6351587"/>
              <a:gd name="connsiteY2382" fmla="*/ 8334 h 3019425"/>
              <a:gd name="connsiteX2383" fmla="*/ 2378472 w 6351587"/>
              <a:gd name="connsiteY2383" fmla="*/ 7541 h 3019425"/>
              <a:gd name="connsiteX2384" fmla="*/ 2394347 w 6351587"/>
              <a:gd name="connsiteY2384" fmla="*/ 6747 h 3019425"/>
              <a:gd name="connsiteX2385" fmla="*/ 2409825 w 6351587"/>
              <a:gd name="connsiteY2385" fmla="*/ 6350 h 3019425"/>
              <a:gd name="connsiteX2386" fmla="*/ 2426097 w 6351587"/>
              <a:gd name="connsiteY2386" fmla="*/ 6747 h 3019425"/>
              <a:gd name="connsiteX2387" fmla="*/ 2421731 w 6351587"/>
              <a:gd name="connsiteY2387" fmla="*/ 9128 h 3019425"/>
              <a:gd name="connsiteX2388" fmla="*/ 2417366 w 6351587"/>
              <a:gd name="connsiteY2388" fmla="*/ 11113 h 3019425"/>
              <a:gd name="connsiteX2389" fmla="*/ 2412206 w 6351587"/>
              <a:gd name="connsiteY2389" fmla="*/ 12700 h 3019425"/>
              <a:gd name="connsiteX2390" fmla="*/ 2407444 w 6351587"/>
              <a:gd name="connsiteY2390" fmla="*/ 14288 h 3019425"/>
              <a:gd name="connsiteX2391" fmla="*/ 2397125 w 6351587"/>
              <a:gd name="connsiteY2391" fmla="*/ 17066 h 3019425"/>
              <a:gd name="connsiteX2392" fmla="*/ 2386409 w 6351587"/>
              <a:gd name="connsiteY2392" fmla="*/ 19050 h 3019425"/>
              <a:gd name="connsiteX2393" fmla="*/ 2375297 w 6351587"/>
              <a:gd name="connsiteY2393" fmla="*/ 20241 h 3019425"/>
              <a:gd name="connsiteX2394" fmla="*/ 2364581 w 6351587"/>
              <a:gd name="connsiteY2394" fmla="*/ 21034 h 3019425"/>
              <a:gd name="connsiteX2395" fmla="*/ 2353866 w 6351587"/>
              <a:gd name="connsiteY2395" fmla="*/ 21431 h 3019425"/>
              <a:gd name="connsiteX2396" fmla="*/ 2343944 w 6351587"/>
              <a:gd name="connsiteY2396" fmla="*/ 21034 h 3019425"/>
              <a:gd name="connsiteX2397" fmla="*/ 2379662 w 6351587"/>
              <a:gd name="connsiteY2397" fmla="*/ 37306 h 3019425"/>
              <a:gd name="connsiteX2398" fmla="*/ 2393950 w 6351587"/>
              <a:gd name="connsiteY2398" fmla="*/ 39688 h 3019425"/>
              <a:gd name="connsiteX2399" fmla="*/ 2407841 w 6351587"/>
              <a:gd name="connsiteY2399" fmla="*/ 41672 h 3019425"/>
              <a:gd name="connsiteX2400" fmla="*/ 2414587 w 6351587"/>
              <a:gd name="connsiteY2400" fmla="*/ 42069 h 3019425"/>
              <a:gd name="connsiteX2401" fmla="*/ 2421334 w 6351587"/>
              <a:gd name="connsiteY2401" fmla="*/ 42466 h 3019425"/>
              <a:gd name="connsiteX2402" fmla="*/ 2428081 w 6351587"/>
              <a:gd name="connsiteY2402" fmla="*/ 42069 h 3019425"/>
              <a:gd name="connsiteX2403" fmla="*/ 2434431 w 6351587"/>
              <a:gd name="connsiteY2403" fmla="*/ 42069 h 3019425"/>
              <a:gd name="connsiteX2404" fmla="*/ 2440781 w 6351587"/>
              <a:gd name="connsiteY2404" fmla="*/ 41275 h 3019425"/>
              <a:gd name="connsiteX2405" fmla="*/ 2446735 w 6351587"/>
              <a:gd name="connsiteY2405" fmla="*/ 40481 h 3019425"/>
              <a:gd name="connsiteX2406" fmla="*/ 2452688 w 6351587"/>
              <a:gd name="connsiteY2406" fmla="*/ 38894 h 3019425"/>
              <a:gd name="connsiteX2407" fmla="*/ 2458641 w 6351587"/>
              <a:gd name="connsiteY2407" fmla="*/ 37306 h 3019425"/>
              <a:gd name="connsiteX2408" fmla="*/ 2464197 w 6351587"/>
              <a:gd name="connsiteY2408" fmla="*/ 35322 h 3019425"/>
              <a:gd name="connsiteX2409" fmla="*/ 2469356 w 6351587"/>
              <a:gd name="connsiteY2409" fmla="*/ 32941 h 3019425"/>
              <a:gd name="connsiteX2410" fmla="*/ 2474516 w 6351587"/>
              <a:gd name="connsiteY2410" fmla="*/ 29766 h 3019425"/>
              <a:gd name="connsiteX2411" fmla="*/ 2479278 w 6351587"/>
              <a:gd name="connsiteY2411" fmla="*/ 26591 h 3019425"/>
              <a:gd name="connsiteX2412" fmla="*/ 2486819 w 6351587"/>
              <a:gd name="connsiteY2412" fmla="*/ 32941 h 3019425"/>
              <a:gd name="connsiteX2413" fmla="*/ 2493169 w 6351587"/>
              <a:gd name="connsiteY2413" fmla="*/ 38100 h 3019425"/>
              <a:gd name="connsiteX2414" fmla="*/ 2497931 w 6351587"/>
              <a:gd name="connsiteY2414" fmla="*/ 42069 h 3019425"/>
              <a:gd name="connsiteX2415" fmla="*/ 2502694 w 6351587"/>
              <a:gd name="connsiteY2415" fmla="*/ 45641 h 3019425"/>
              <a:gd name="connsiteX2416" fmla="*/ 2505075 w 6351587"/>
              <a:gd name="connsiteY2416" fmla="*/ 46831 h 3019425"/>
              <a:gd name="connsiteX2417" fmla="*/ 2507456 w 6351587"/>
              <a:gd name="connsiteY2417" fmla="*/ 48022 h 3019425"/>
              <a:gd name="connsiteX2418" fmla="*/ 2510235 w 6351587"/>
              <a:gd name="connsiteY2418" fmla="*/ 49610 h 3019425"/>
              <a:gd name="connsiteX2419" fmla="*/ 2513806 w 6351587"/>
              <a:gd name="connsiteY2419" fmla="*/ 50800 h 3019425"/>
              <a:gd name="connsiteX2420" fmla="*/ 2521744 w 6351587"/>
              <a:gd name="connsiteY2420" fmla="*/ 52785 h 3019425"/>
              <a:gd name="connsiteX2421" fmla="*/ 2532460 w 6351587"/>
              <a:gd name="connsiteY2421" fmla="*/ 55166 h 3019425"/>
              <a:gd name="connsiteX2422" fmla="*/ 2535237 w 6351587"/>
              <a:gd name="connsiteY2422" fmla="*/ 55960 h 3019425"/>
              <a:gd name="connsiteX2423" fmla="*/ 2537222 w 6351587"/>
              <a:gd name="connsiteY2423" fmla="*/ 57150 h 3019425"/>
              <a:gd name="connsiteX2424" fmla="*/ 2538810 w 6351587"/>
              <a:gd name="connsiteY2424" fmla="*/ 58738 h 3019425"/>
              <a:gd name="connsiteX2425" fmla="*/ 2540000 w 6351587"/>
              <a:gd name="connsiteY2425" fmla="*/ 59928 h 3019425"/>
              <a:gd name="connsiteX2426" fmla="*/ 2540794 w 6351587"/>
              <a:gd name="connsiteY2426" fmla="*/ 62706 h 3019425"/>
              <a:gd name="connsiteX2427" fmla="*/ 2541587 w 6351587"/>
              <a:gd name="connsiteY2427" fmla="*/ 65088 h 3019425"/>
              <a:gd name="connsiteX2428" fmla="*/ 2541984 w 6351587"/>
              <a:gd name="connsiteY2428" fmla="*/ 65881 h 3019425"/>
              <a:gd name="connsiteX2429" fmla="*/ 2543175 w 6351587"/>
              <a:gd name="connsiteY2429" fmla="*/ 66278 h 3019425"/>
              <a:gd name="connsiteX2430" fmla="*/ 2544763 w 6351587"/>
              <a:gd name="connsiteY2430" fmla="*/ 66278 h 3019425"/>
              <a:gd name="connsiteX2431" fmla="*/ 2546747 w 6351587"/>
              <a:gd name="connsiteY2431" fmla="*/ 65881 h 3019425"/>
              <a:gd name="connsiteX2432" fmla="*/ 2553891 w 6351587"/>
              <a:gd name="connsiteY2432" fmla="*/ 62706 h 3019425"/>
              <a:gd name="connsiteX2433" fmla="*/ 2565797 w 6351587"/>
              <a:gd name="connsiteY2433" fmla="*/ 56753 h 3019425"/>
              <a:gd name="connsiteX2434" fmla="*/ 2574131 w 6351587"/>
              <a:gd name="connsiteY2434" fmla="*/ 51991 h 3019425"/>
              <a:gd name="connsiteX2435" fmla="*/ 2578497 w 6351587"/>
              <a:gd name="connsiteY2435" fmla="*/ 49610 h 3019425"/>
              <a:gd name="connsiteX2436" fmla="*/ 2579291 w 6351587"/>
              <a:gd name="connsiteY2436" fmla="*/ 48816 h 3019425"/>
              <a:gd name="connsiteX2437" fmla="*/ 2579688 w 6351587"/>
              <a:gd name="connsiteY2437" fmla="*/ 48419 h 3019425"/>
              <a:gd name="connsiteX2438" fmla="*/ 2579291 w 6351587"/>
              <a:gd name="connsiteY2438" fmla="*/ 48419 h 3019425"/>
              <a:gd name="connsiteX2439" fmla="*/ 2578894 w 6351587"/>
              <a:gd name="connsiteY2439" fmla="*/ 48022 h 3019425"/>
              <a:gd name="connsiteX2440" fmla="*/ 2577306 w 6351587"/>
              <a:gd name="connsiteY2440" fmla="*/ 47625 h 3019425"/>
              <a:gd name="connsiteX2441" fmla="*/ 2576116 w 6351587"/>
              <a:gd name="connsiteY2441" fmla="*/ 46434 h 3019425"/>
              <a:gd name="connsiteX2442" fmla="*/ 2575719 w 6351587"/>
              <a:gd name="connsiteY2442" fmla="*/ 45641 h 3019425"/>
              <a:gd name="connsiteX2443" fmla="*/ 2576116 w 6351587"/>
              <a:gd name="connsiteY2443" fmla="*/ 44053 h 3019425"/>
              <a:gd name="connsiteX2444" fmla="*/ 2576910 w 6351587"/>
              <a:gd name="connsiteY2444" fmla="*/ 42069 h 3019425"/>
              <a:gd name="connsiteX2445" fmla="*/ 2578497 w 6351587"/>
              <a:gd name="connsiteY2445" fmla="*/ 39688 h 3019425"/>
              <a:gd name="connsiteX2446" fmla="*/ 2590403 w 6351587"/>
              <a:gd name="connsiteY2446" fmla="*/ 40084 h 3019425"/>
              <a:gd name="connsiteX2447" fmla="*/ 2601516 w 6351587"/>
              <a:gd name="connsiteY2447" fmla="*/ 41275 h 3019425"/>
              <a:gd name="connsiteX2448" fmla="*/ 2611437 w 6351587"/>
              <a:gd name="connsiteY2448" fmla="*/ 42863 h 3019425"/>
              <a:gd name="connsiteX2449" fmla="*/ 2620962 w 6351587"/>
              <a:gd name="connsiteY2449" fmla="*/ 44450 h 3019425"/>
              <a:gd name="connsiteX2450" fmla="*/ 2630091 w 6351587"/>
              <a:gd name="connsiteY2450" fmla="*/ 45641 h 3019425"/>
              <a:gd name="connsiteX2451" fmla="*/ 2638425 w 6351587"/>
              <a:gd name="connsiteY2451" fmla="*/ 46434 h 3019425"/>
              <a:gd name="connsiteX2452" fmla="*/ 2642791 w 6351587"/>
              <a:gd name="connsiteY2452" fmla="*/ 46434 h 3019425"/>
              <a:gd name="connsiteX2453" fmla="*/ 2646760 w 6351587"/>
              <a:gd name="connsiteY2453" fmla="*/ 46434 h 3019425"/>
              <a:gd name="connsiteX2454" fmla="*/ 2650728 w 6351587"/>
              <a:gd name="connsiteY2454" fmla="*/ 46038 h 3019425"/>
              <a:gd name="connsiteX2455" fmla="*/ 2655094 w 6351587"/>
              <a:gd name="connsiteY2455" fmla="*/ 45244 h 3019425"/>
              <a:gd name="connsiteX2456" fmla="*/ 2661841 w 6351587"/>
              <a:gd name="connsiteY2456" fmla="*/ 43656 h 3019425"/>
              <a:gd name="connsiteX2457" fmla="*/ 2669381 w 6351587"/>
              <a:gd name="connsiteY2457" fmla="*/ 41275 h 3019425"/>
              <a:gd name="connsiteX2458" fmla="*/ 2677319 w 6351587"/>
              <a:gd name="connsiteY2458" fmla="*/ 38894 h 3019425"/>
              <a:gd name="connsiteX2459" fmla="*/ 2686050 w 6351587"/>
              <a:gd name="connsiteY2459" fmla="*/ 37306 h 3019425"/>
              <a:gd name="connsiteX2460" fmla="*/ 2690416 w 6351587"/>
              <a:gd name="connsiteY2460" fmla="*/ 36513 h 3019425"/>
              <a:gd name="connsiteX2461" fmla="*/ 2694781 w 6351587"/>
              <a:gd name="connsiteY2461" fmla="*/ 36513 h 3019425"/>
              <a:gd name="connsiteX2462" fmla="*/ 2699147 w 6351587"/>
              <a:gd name="connsiteY2462" fmla="*/ 36513 h 3019425"/>
              <a:gd name="connsiteX2463" fmla="*/ 2703910 w 6351587"/>
              <a:gd name="connsiteY2463" fmla="*/ 36910 h 3019425"/>
              <a:gd name="connsiteX2464" fmla="*/ 2708672 w 6351587"/>
              <a:gd name="connsiteY2464" fmla="*/ 38100 h 3019425"/>
              <a:gd name="connsiteX2465" fmla="*/ 2713037 w 6351587"/>
              <a:gd name="connsiteY2465" fmla="*/ 39688 h 3019425"/>
              <a:gd name="connsiteX2466" fmla="*/ 2717800 w 6351587"/>
              <a:gd name="connsiteY2466" fmla="*/ 42069 h 3019425"/>
              <a:gd name="connsiteX2467" fmla="*/ 2722563 w 6351587"/>
              <a:gd name="connsiteY2467" fmla="*/ 44847 h 3019425"/>
              <a:gd name="connsiteX2468" fmla="*/ 2728119 w 6351587"/>
              <a:gd name="connsiteY2468" fmla="*/ 43260 h 3019425"/>
              <a:gd name="connsiteX2469" fmla="*/ 2732087 w 6351587"/>
              <a:gd name="connsiteY2469" fmla="*/ 41672 h 3019425"/>
              <a:gd name="connsiteX2470" fmla="*/ 2734469 w 6351587"/>
              <a:gd name="connsiteY2470" fmla="*/ 40084 h 3019425"/>
              <a:gd name="connsiteX2471" fmla="*/ 2736056 w 6351587"/>
              <a:gd name="connsiteY2471" fmla="*/ 38497 h 3019425"/>
              <a:gd name="connsiteX2472" fmla="*/ 2736850 w 6351587"/>
              <a:gd name="connsiteY2472" fmla="*/ 37306 h 3019425"/>
              <a:gd name="connsiteX2473" fmla="*/ 2737247 w 6351587"/>
              <a:gd name="connsiteY2473" fmla="*/ 36513 h 3019425"/>
              <a:gd name="connsiteX2474" fmla="*/ 2736850 w 6351587"/>
              <a:gd name="connsiteY2474" fmla="*/ 35719 h 3019425"/>
              <a:gd name="connsiteX2475" fmla="*/ 2736056 w 6351587"/>
              <a:gd name="connsiteY2475" fmla="*/ 34925 h 3019425"/>
              <a:gd name="connsiteX2476" fmla="*/ 2735659 w 6351587"/>
              <a:gd name="connsiteY2476" fmla="*/ 34131 h 3019425"/>
              <a:gd name="connsiteX2477" fmla="*/ 2735262 w 6351587"/>
              <a:gd name="connsiteY2477" fmla="*/ 33734 h 3019425"/>
              <a:gd name="connsiteX2478" fmla="*/ 2735262 w 6351587"/>
              <a:gd name="connsiteY2478" fmla="*/ 33338 h 3019425"/>
              <a:gd name="connsiteX2479" fmla="*/ 2736056 w 6351587"/>
              <a:gd name="connsiteY2479" fmla="*/ 33338 h 3019425"/>
              <a:gd name="connsiteX2480" fmla="*/ 2740025 w 6351587"/>
              <a:gd name="connsiteY2480" fmla="*/ 33338 h 3019425"/>
              <a:gd name="connsiteX2481" fmla="*/ 2749153 w 6351587"/>
              <a:gd name="connsiteY2481" fmla="*/ 33734 h 3019425"/>
              <a:gd name="connsiteX2482" fmla="*/ 2752328 w 6351587"/>
              <a:gd name="connsiteY2482" fmla="*/ 34131 h 3019425"/>
              <a:gd name="connsiteX2483" fmla="*/ 2755106 w 6351587"/>
              <a:gd name="connsiteY2483" fmla="*/ 34528 h 3019425"/>
              <a:gd name="connsiteX2484" fmla="*/ 2757488 w 6351587"/>
              <a:gd name="connsiteY2484" fmla="*/ 35322 h 3019425"/>
              <a:gd name="connsiteX2485" fmla="*/ 2759869 w 6351587"/>
              <a:gd name="connsiteY2485" fmla="*/ 36116 h 3019425"/>
              <a:gd name="connsiteX2486" fmla="*/ 2763441 w 6351587"/>
              <a:gd name="connsiteY2486" fmla="*/ 37703 h 3019425"/>
              <a:gd name="connsiteX2487" fmla="*/ 2766616 w 6351587"/>
              <a:gd name="connsiteY2487" fmla="*/ 39291 h 3019425"/>
              <a:gd name="connsiteX2488" fmla="*/ 2769394 w 6351587"/>
              <a:gd name="connsiteY2488" fmla="*/ 40481 h 3019425"/>
              <a:gd name="connsiteX2489" fmla="*/ 2771775 w 6351587"/>
              <a:gd name="connsiteY2489" fmla="*/ 40878 h 3019425"/>
              <a:gd name="connsiteX2490" fmla="*/ 2772966 w 6351587"/>
              <a:gd name="connsiteY2490" fmla="*/ 40481 h 3019425"/>
              <a:gd name="connsiteX2491" fmla="*/ 2774553 w 6351587"/>
              <a:gd name="connsiteY2491" fmla="*/ 40084 h 3019425"/>
              <a:gd name="connsiteX2492" fmla="*/ 2775744 w 6351587"/>
              <a:gd name="connsiteY2492" fmla="*/ 39291 h 3019425"/>
              <a:gd name="connsiteX2493" fmla="*/ 2777331 w 6351587"/>
              <a:gd name="connsiteY2493" fmla="*/ 38100 h 3019425"/>
              <a:gd name="connsiteX2494" fmla="*/ 2779712 w 6351587"/>
              <a:gd name="connsiteY2494" fmla="*/ 35322 h 3019425"/>
              <a:gd name="connsiteX2495" fmla="*/ 2781300 w 6351587"/>
              <a:gd name="connsiteY2495" fmla="*/ 33338 h 3019425"/>
              <a:gd name="connsiteX2496" fmla="*/ 2782491 w 6351587"/>
              <a:gd name="connsiteY2496" fmla="*/ 30956 h 3019425"/>
              <a:gd name="connsiteX2497" fmla="*/ 2783284 w 6351587"/>
              <a:gd name="connsiteY2497" fmla="*/ 28972 h 3019425"/>
              <a:gd name="connsiteX2498" fmla="*/ 2783284 w 6351587"/>
              <a:gd name="connsiteY2498" fmla="*/ 27384 h 3019425"/>
              <a:gd name="connsiteX2499" fmla="*/ 2782887 w 6351587"/>
              <a:gd name="connsiteY2499" fmla="*/ 25797 h 3019425"/>
              <a:gd name="connsiteX2500" fmla="*/ 2782491 w 6351587"/>
              <a:gd name="connsiteY2500" fmla="*/ 24210 h 3019425"/>
              <a:gd name="connsiteX2501" fmla="*/ 2781300 w 6351587"/>
              <a:gd name="connsiteY2501" fmla="*/ 23019 h 3019425"/>
              <a:gd name="connsiteX2502" fmla="*/ 2779712 w 6351587"/>
              <a:gd name="connsiteY2502" fmla="*/ 21828 h 3019425"/>
              <a:gd name="connsiteX2503" fmla="*/ 2777728 w 6351587"/>
              <a:gd name="connsiteY2503" fmla="*/ 20638 h 3019425"/>
              <a:gd name="connsiteX2504" fmla="*/ 2775744 w 6351587"/>
              <a:gd name="connsiteY2504" fmla="*/ 19844 h 3019425"/>
              <a:gd name="connsiteX2505" fmla="*/ 2773362 w 6351587"/>
              <a:gd name="connsiteY2505" fmla="*/ 19050 h 3019425"/>
              <a:gd name="connsiteX2506" fmla="*/ 2767806 w 6351587"/>
              <a:gd name="connsiteY2506" fmla="*/ 17463 h 3019425"/>
              <a:gd name="connsiteX2507" fmla="*/ 2761853 w 6351587"/>
              <a:gd name="connsiteY2507" fmla="*/ 16272 h 3019425"/>
              <a:gd name="connsiteX2508" fmla="*/ 2747962 w 6351587"/>
              <a:gd name="connsiteY2508" fmla="*/ 14684 h 3019425"/>
              <a:gd name="connsiteX2509" fmla="*/ 2734469 w 6351587"/>
              <a:gd name="connsiteY2509" fmla="*/ 13097 h 3019425"/>
              <a:gd name="connsiteX2510" fmla="*/ 2728119 w 6351587"/>
              <a:gd name="connsiteY2510" fmla="*/ 12303 h 3019425"/>
              <a:gd name="connsiteX2511" fmla="*/ 2722959 w 6351587"/>
              <a:gd name="connsiteY2511" fmla="*/ 11510 h 3019425"/>
              <a:gd name="connsiteX2512" fmla="*/ 2718197 w 6351587"/>
              <a:gd name="connsiteY2512" fmla="*/ 10319 h 3019425"/>
              <a:gd name="connsiteX2513" fmla="*/ 2715022 w 6351587"/>
              <a:gd name="connsiteY2513" fmla="*/ 8731 h 3019425"/>
              <a:gd name="connsiteX2514" fmla="*/ 2718991 w 6351587"/>
              <a:gd name="connsiteY2514" fmla="*/ 6747 h 3019425"/>
              <a:gd name="connsiteX2515" fmla="*/ 2721769 w 6351587"/>
              <a:gd name="connsiteY2515" fmla="*/ 5160 h 3019425"/>
              <a:gd name="connsiteX2516" fmla="*/ 2723356 w 6351587"/>
              <a:gd name="connsiteY2516" fmla="*/ 3969 h 3019425"/>
              <a:gd name="connsiteX2517" fmla="*/ 2724547 w 6351587"/>
              <a:gd name="connsiteY2517" fmla="*/ 2778 h 3019425"/>
              <a:gd name="connsiteX2518" fmla="*/ 2724944 w 6351587"/>
              <a:gd name="connsiteY2518" fmla="*/ 1984 h 3019425"/>
              <a:gd name="connsiteX2519" fmla="*/ 2724944 w 6351587"/>
              <a:gd name="connsiteY2519" fmla="*/ 1191 h 3019425"/>
              <a:gd name="connsiteX2520" fmla="*/ 2724944 w 6351587"/>
              <a:gd name="connsiteY2520" fmla="*/ 794 h 3019425"/>
              <a:gd name="connsiteX2521" fmla="*/ 2724547 w 6351587"/>
              <a:gd name="connsiteY2521" fmla="*/ 397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Lst>
            <a:rect l="l" t="t" r="r" b="b"/>
            <a:pathLst>
              <a:path w="6351587" h="3019425">
                <a:moveTo>
                  <a:pt x="4514056" y="14288"/>
                </a:moveTo>
                <a:lnTo>
                  <a:pt x="4514453" y="14288"/>
                </a:lnTo>
                <a:lnTo>
                  <a:pt x="4514850" y="14684"/>
                </a:lnTo>
                <a:lnTo>
                  <a:pt x="4515247" y="15478"/>
                </a:lnTo>
                <a:lnTo>
                  <a:pt x="4515247" y="15937"/>
                </a:lnTo>
                <a:lnTo>
                  <a:pt x="4513659" y="15875"/>
                </a:lnTo>
                <a:lnTo>
                  <a:pt x="4510881" y="22225"/>
                </a:lnTo>
                <a:lnTo>
                  <a:pt x="4510087" y="22622"/>
                </a:lnTo>
                <a:lnTo>
                  <a:pt x="4510881" y="20241"/>
                </a:lnTo>
                <a:lnTo>
                  <a:pt x="4512469" y="16669"/>
                </a:lnTo>
                <a:lnTo>
                  <a:pt x="4513262" y="15081"/>
                </a:lnTo>
                <a:close/>
                <a:moveTo>
                  <a:pt x="2724944" y="0"/>
                </a:moveTo>
                <a:lnTo>
                  <a:pt x="2726928" y="0"/>
                </a:lnTo>
                <a:lnTo>
                  <a:pt x="2732485" y="397"/>
                </a:lnTo>
                <a:lnTo>
                  <a:pt x="2742406" y="1191"/>
                </a:lnTo>
                <a:lnTo>
                  <a:pt x="2823766" y="4366"/>
                </a:lnTo>
                <a:lnTo>
                  <a:pt x="2834481" y="7541"/>
                </a:lnTo>
                <a:lnTo>
                  <a:pt x="2840434" y="8731"/>
                </a:lnTo>
                <a:lnTo>
                  <a:pt x="2842022" y="9128"/>
                </a:lnTo>
                <a:lnTo>
                  <a:pt x="2842419" y="9128"/>
                </a:lnTo>
                <a:lnTo>
                  <a:pt x="2841625" y="9525"/>
                </a:lnTo>
                <a:lnTo>
                  <a:pt x="2837656" y="11113"/>
                </a:lnTo>
                <a:lnTo>
                  <a:pt x="2831306" y="14288"/>
                </a:lnTo>
                <a:lnTo>
                  <a:pt x="2827337" y="16669"/>
                </a:lnTo>
                <a:lnTo>
                  <a:pt x="2823369" y="20241"/>
                </a:lnTo>
                <a:lnTo>
                  <a:pt x="2819003" y="24606"/>
                </a:lnTo>
                <a:lnTo>
                  <a:pt x="2814241" y="29766"/>
                </a:lnTo>
                <a:lnTo>
                  <a:pt x="2821384" y="30560"/>
                </a:lnTo>
                <a:lnTo>
                  <a:pt x="2828131" y="31750"/>
                </a:lnTo>
                <a:lnTo>
                  <a:pt x="2833687" y="32941"/>
                </a:lnTo>
                <a:lnTo>
                  <a:pt x="2839244" y="34131"/>
                </a:lnTo>
                <a:lnTo>
                  <a:pt x="2848372" y="36513"/>
                </a:lnTo>
                <a:lnTo>
                  <a:pt x="2856706" y="38894"/>
                </a:lnTo>
                <a:lnTo>
                  <a:pt x="2860675" y="39688"/>
                </a:lnTo>
                <a:lnTo>
                  <a:pt x="2864644" y="40084"/>
                </a:lnTo>
                <a:lnTo>
                  <a:pt x="2869009" y="40084"/>
                </a:lnTo>
                <a:lnTo>
                  <a:pt x="2873375" y="39688"/>
                </a:lnTo>
                <a:lnTo>
                  <a:pt x="2877741" y="38894"/>
                </a:lnTo>
                <a:lnTo>
                  <a:pt x="2882900" y="37703"/>
                </a:lnTo>
                <a:lnTo>
                  <a:pt x="2888456" y="36116"/>
                </a:lnTo>
                <a:lnTo>
                  <a:pt x="2894409" y="33338"/>
                </a:lnTo>
                <a:lnTo>
                  <a:pt x="2890837" y="30956"/>
                </a:lnTo>
                <a:lnTo>
                  <a:pt x="2887266" y="29369"/>
                </a:lnTo>
                <a:lnTo>
                  <a:pt x="2883694" y="27781"/>
                </a:lnTo>
                <a:lnTo>
                  <a:pt x="2880519" y="26591"/>
                </a:lnTo>
                <a:lnTo>
                  <a:pt x="2874169" y="24606"/>
                </a:lnTo>
                <a:lnTo>
                  <a:pt x="2868216" y="22622"/>
                </a:lnTo>
                <a:lnTo>
                  <a:pt x="2865437" y="21828"/>
                </a:lnTo>
                <a:lnTo>
                  <a:pt x="2863056" y="20241"/>
                </a:lnTo>
                <a:lnTo>
                  <a:pt x="2860675" y="19050"/>
                </a:lnTo>
                <a:lnTo>
                  <a:pt x="2858294" y="17066"/>
                </a:lnTo>
                <a:lnTo>
                  <a:pt x="2855912" y="15081"/>
                </a:lnTo>
                <a:lnTo>
                  <a:pt x="2853928" y="12303"/>
                </a:lnTo>
                <a:lnTo>
                  <a:pt x="2852341" y="8731"/>
                </a:lnTo>
                <a:lnTo>
                  <a:pt x="2850753" y="5160"/>
                </a:lnTo>
                <a:lnTo>
                  <a:pt x="2932112" y="8334"/>
                </a:lnTo>
                <a:lnTo>
                  <a:pt x="2936081" y="19050"/>
                </a:lnTo>
                <a:lnTo>
                  <a:pt x="2940447" y="32147"/>
                </a:lnTo>
                <a:lnTo>
                  <a:pt x="2943622" y="39688"/>
                </a:lnTo>
                <a:lnTo>
                  <a:pt x="2947194" y="47228"/>
                </a:lnTo>
                <a:lnTo>
                  <a:pt x="2949178" y="51197"/>
                </a:lnTo>
                <a:lnTo>
                  <a:pt x="2951559" y="55166"/>
                </a:lnTo>
                <a:lnTo>
                  <a:pt x="2953941" y="58738"/>
                </a:lnTo>
                <a:lnTo>
                  <a:pt x="2957116" y="62706"/>
                </a:lnTo>
                <a:lnTo>
                  <a:pt x="2963862" y="59531"/>
                </a:lnTo>
                <a:lnTo>
                  <a:pt x="2971800" y="55563"/>
                </a:lnTo>
                <a:lnTo>
                  <a:pt x="2979737" y="51991"/>
                </a:lnTo>
                <a:lnTo>
                  <a:pt x="2987675" y="48419"/>
                </a:lnTo>
                <a:lnTo>
                  <a:pt x="2993628" y="46434"/>
                </a:lnTo>
                <a:lnTo>
                  <a:pt x="2997597" y="45244"/>
                </a:lnTo>
                <a:lnTo>
                  <a:pt x="3001169" y="44450"/>
                </a:lnTo>
                <a:lnTo>
                  <a:pt x="3003153" y="44450"/>
                </a:lnTo>
                <a:lnTo>
                  <a:pt x="3005137" y="44450"/>
                </a:lnTo>
                <a:lnTo>
                  <a:pt x="3006328" y="44847"/>
                </a:lnTo>
                <a:lnTo>
                  <a:pt x="3007122" y="45641"/>
                </a:lnTo>
                <a:lnTo>
                  <a:pt x="3007916" y="46831"/>
                </a:lnTo>
                <a:lnTo>
                  <a:pt x="3008709" y="48022"/>
                </a:lnTo>
                <a:lnTo>
                  <a:pt x="3010297" y="49213"/>
                </a:lnTo>
                <a:lnTo>
                  <a:pt x="3011884" y="50403"/>
                </a:lnTo>
                <a:lnTo>
                  <a:pt x="3014662" y="51594"/>
                </a:lnTo>
                <a:lnTo>
                  <a:pt x="3018234" y="52388"/>
                </a:lnTo>
                <a:lnTo>
                  <a:pt x="3022997" y="53181"/>
                </a:lnTo>
                <a:lnTo>
                  <a:pt x="3028950" y="53578"/>
                </a:lnTo>
                <a:lnTo>
                  <a:pt x="3036491" y="53578"/>
                </a:lnTo>
                <a:lnTo>
                  <a:pt x="3042047" y="53578"/>
                </a:lnTo>
                <a:lnTo>
                  <a:pt x="3045222" y="53578"/>
                </a:lnTo>
                <a:lnTo>
                  <a:pt x="3047206" y="53181"/>
                </a:lnTo>
                <a:lnTo>
                  <a:pt x="3048397" y="52785"/>
                </a:lnTo>
                <a:lnTo>
                  <a:pt x="3049984" y="51991"/>
                </a:lnTo>
                <a:lnTo>
                  <a:pt x="3052366" y="50800"/>
                </a:lnTo>
                <a:lnTo>
                  <a:pt x="3056731" y="49213"/>
                </a:lnTo>
                <a:lnTo>
                  <a:pt x="3063875" y="46831"/>
                </a:lnTo>
                <a:lnTo>
                  <a:pt x="3069828" y="44847"/>
                </a:lnTo>
                <a:lnTo>
                  <a:pt x="3075781" y="42466"/>
                </a:lnTo>
                <a:lnTo>
                  <a:pt x="3079353" y="41275"/>
                </a:lnTo>
                <a:lnTo>
                  <a:pt x="3084116" y="40481"/>
                </a:lnTo>
                <a:lnTo>
                  <a:pt x="3090069" y="39688"/>
                </a:lnTo>
                <a:lnTo>
                  <a:pt x="3097609" y="39291"/>
                </a:lnTo>
                <a:lnTo>
                  <a:pt x="3100387" y="39291"/>
                </a:lnTo>
                <a:lnTo>
                  <a:pt x="3103562" y="39688"/>
                </a:lnTo>
                <a:lnTo>
                  <a:pt x="3105944" y="40084"/>
                </a:lnTo>
                <a:lnTo>
                  <a:pt x="3108722" y="40481"/>
                </a:lnTo>
                <a:lnTo>
                  <a:pt x="3116262" y="40878"/>
                </a:lnTo>
                <a:lnTo>
                  <a:pt x="3122612" y="40481"/>
                </a:lnTo>
                <a:lnTo>
                  <a:pt x="3128169" y="39291"/>
                </a:lnTo>
                <a:lnTo>
                  <a:pt x="3133328" y="37703"/>
                </a:lnTo>
                <a:lnTo>
                  <a:pt x="3144044" y="32544"/>
                </a:lnTo>
                <a:lnTo>
                  <a:pt x="3157141" y="25797"/>
                </a:lnTo>
                <a:lnTo>
                  <a:pt x="3163887" y="49213"/>
                </a:lnTo>
                <a:lnTo>
                  <a:pt x="3164681" y="50800"/>
                </a:lnTo>
                <a:lnTo>
                  <a:pt x="3165078" y="52785"/>
                </a:lnTo>
                <a:lnTo>
                  <a:pt x="3175397" y="46831"/>
                </a:lnTo>
                <a:lnTo>
                  <a:pt x="3184128" y="42466"/>
                </a:lnTo>
                <a:lnTo>
                  <a:pt x="3191272" y="39291"/>
                </a:lnTo>
                <a:lnTo>
                  <a:pt x="3198019" y="36910"/>
                </a:lnTo>
                <a:lnTo>
                  <a:pt x="3205559" y="35322"/>
                </a:lnTo>
                <a:lnTo>
                  <a:pt x="3214290" y="33338"/>
                </a:lnTo>
                <a:lnTo>
                  <a:pt x="3224609" y="31353"/>
                </a:lnTo>
                <a:lnTo>
                  <a:pt x="3238103" y="28972"/>
                </a:lnTo>
                <a:lnTo>
                  <a:pt x="3233340" y="25797"/>
                </a:lnTo>
                <a:lnTo>
                  <a:pt x="3228578" y="23813"/>
                </a:lnTo>
                <a:lnTo>
                  <a:pt x="3224212" y="22225"/>
                </a:lnTo>
                <a:lnTo>
                  <a:pt x="3219847" y="21034"/>
                </a:lnTo>
                <a:lnTo>
                  <a:pt x="3215481" y="20638"/>
                </a:lnTo>
                <a:lnTo>
                  <a:pt x="3211512" y="20241"/>
                </a:lnTo>
                <a:lnTo>
                  <a:pt x="3207544" y="20638"/>
                </a:lnTo>
                <a:lnTo>
                  <a:pt x="3203575" y="20638"/>
                </a:lnTo>
                <a:lnTo>
                  <a:pt x="3196431" y="21431"/>
                </a:lnTo>
                <a:lnTo>
                  <a:pt x="3189287" y="21431"/>
                </a:lnTo>
                <a:lnTo>
                  <a:pt x="3185715" y="21034"/>
                </a:lnTo>
                <a:lnTo>
                  <a:pt x="3182540" y="20638"/>
                </a:lnTo>
                <a:lnTo>
                  <a:pt x="3178969" y="19447"/>
                </a:lnTo>
                <a:lnTo>
                  <a:pt x="3175794" y="17463"/>
                </a:lnTo>
                <a:lnTo>
                  <a:pt x="3180159" y="13097"/>
                </a:lnTo>
                <a:lnTo>
                  <a:pt x="3183731" y="9922"/>
                </a:lnTo>
                <a:lnTo>
                  <a:pt x="3186509" y="7144"/>
                </a:lnTo>
                <a:lnTo>
                  <a:pt x="3189287" y="5556"/>
                </a:lnTo>
                <a:lnTo>
                  <a:pt x="3192462" y="3969"/>
                </a:lnTo>
                <a:lnTo>
                  <a:pt x="3197225" y="3175"/>
                </a:lnTo>
                <a:lnTo>
                  <a:pt x="3203575" y="2381"/>
                </a:lnTo>
                <a:lnTo>
                  <a:pt x="3212306" y="1191"/>
                </a:lnTo>
                <a:lnTo>
                  <a:pt x="3217465" y="1191"/>
                </a:lnTo>
                <a:lnTo>
                  <a:pt x="3223419" y="1191"/>
                </a:lnTo>
                <a:lnTo>
                  <a:pt x="3230959" y="1588"/>
                </a:lnTo>
                <a:lnTo>
                  <a:pt x="3238500" y="1984"/>
                </a:lnTo>
                <a:lnTo>
                  <a:pt x="3253978" y="2778"/>
                </a:lnTo>
                <a:lnTo>
                  <a:pt x="3266678" y="3572"/>
                </a:lnTo>
                <a:lnTo>
                  <a:pt x="3265090" y="15478"/>
                </a:lnTo>
                <a:lnTo>
                  <a:pt x="3265884" y="17463"/>
                </a:lnTo>
                <a:lnTo>
                  <a:pt x="3267075" y="19447"/>
                </a:lnTo>
                <a:lnTo>
                  <a:pt x="3268265" y="21828"/>
                </a:lnTo>
                <a:lnTo>
                  <a:pt x="3269853" y="23813"/>
                </a:lnTo>
                <a:lnTo>
                  <a:pt x="3271837" y="25797"/>
                </a:lnTo>
                <a:lnTo>
                  <a:pt x="3273822" y="28178"/>
                </a:lnTo>
                <a:lnTo>
                  <a:pt x="3276203" y="30163"/>
                </a:lnTo>
                <a:lnTo>
                  <a:pt x="3278981" y="31750"/>
                </a:lnTo>
                <a:lnTo>
                  <a:pt x="3281759" y="33734"/>
                </a:lnTo>
                <a:lnTo>
                  <a:pt x="3284934" y="35322"/>
                </a:lnTo>
                <a:lnTo>
                  <a:pt x="3288506" y="36513"/>
                </a:lnTo>
                <a:lnTo>
                  <a:pt x="3292078" y="37703"/>
                </a:lnTo>
                <a:lnTo>
                  <a:pt x="3296047" y="38894"/>
                </a:lnTo>
                <a:lnTo>
                  <a:pt x="3300412" y="39688"/>
                </a:lnTo>
                <a:lnTo>
                  <a:pt x="3304778" y="40084"/>
                </a:lnTo>
                <a:lnTo>
                  <a:pt x="3309540" y="40084"/>
                </a:lnTo>
                <a:lnTo>
                  <a:pt x="3320653" y="39688"/>
                </a:lnTo>
                <a:lnTo>
                  <a:pt x="3327400" y="38894"/>
                </a:lnTo>
                <a:lnTo>
                  <a:pt x="3329781" y="38497"/>
                </a:lnTo>
                <a:lnTo>
                  <a:pt x="3331369" y="37703"/>
                </a:lnTo>
                <a:lnTo>
                  <a:pt x="3332559" y="36910"/>
                </a:lnTo>
                <a:lnTo>
                  <a:pt x="3333750" y="36116"/>
                </a:lnTo>
                <a:lnTo>
                  <a:pt x="3335337" y="34528"/>
                </a:lnTo>
                <a:lnTo>
                  <a:pt x="3337719" y="32544"/>
                </a:lnTo>
                <a:lnTo>
                  <a:pt x="3339703" y="31750"/>
                </a:lnTo>
                <a:lnTo>
                  <a:pt x="3342084" y="30956"/>
                </a:lnTo>
                <a:lnTo>
                  <a:pt x="3345259" y="30163"/>
                </a:lnTo>
                <a:lnTo>
                  <a:pt x="3349228" y="29369"/>
                </a:lnTo>
                <a:lnTo>
                  <a:pt x="3355181" y="28972"/>
                </a:lnTo>
                <a:lnTo>
                  <a:pt x="3359944" y="28575"/>
                </a:lnTo>
                <a:lnTo>
                  <a:pt x="3364309" y="29369"/>
                </a:lnTo>
                <a:lnTo>
                  <a:pt x="3368278" y="30163"/>
                </a:lnTo>
                <a:lnTo>
                  <a:pt x="3372247" y="31353"/>
                </a:lnTo>
                <a:lnTo>
                  <a:pt x="3377406" y="32544"/>
                </a:lnTo>
                <a:lnTo>
                  <a:pt x="3383756" y="33734"/>
                </a:lnTo>
                <a:lnTo>
                  <a:pt x="3391694" y="35322"/>
                </a:lnTo>
                <a:lnTo>
                  <a:pt x="3388122" y="36513"/>
                </a:lnTo>
                <a:lnTo>
                  <a:pt x="3385344" y="37306"/>
                </a:lnTo>
                <a:lnTo>
                  <a:pt x="3345656" y="51197"/>
                </a:lnTo>
                <a:lnTo>
                  <a:pt x="3351609" y="53975"/>
                </a:lnTo>
                <a:lnTo>
                  <a:pt x="3356769" y="55960"/>
                </a:lnTo>
                <a:lnTo>
                  <a:pt x="3361928" y="57547"/>
                </a:lnTo>
                <a:lnTo>
                  <a:pt x="3366690" y="58341"/>
                </a:lnTo>
                <a:lnTo>
                  <a:pt x="3371453" y="58738"/>
                </a:lnTo>
                <a:lnTo>
                  <a:pt x="3377009" y="57944"/>
                </a:lnTo>
                <a:lnTo>
                  <a:pt x="3383359" y="56356"/>
                </a:lnTo>
                <a:lnTo>
                  <a:pt x="3390503" y="53975"/>
                </a:lnTo>
                <a:lnTo>
                  <a:pt x="3395662" y="51991"/>
                </a:lnTo>
                <a:lnTo>
                  <a:pt x="3399631" y="50006"/>
                </a:lnTo>
                <a:lnTo>
                  <a:pt x="3402409" y="48022"/>
                </a:lnTo>
                <a:lnTo>
                  <a:pt x="3403997" y="46434"/>
                </a:lnTo>
                <a:lnTo>
                  <a:pt x="3404790" y="44450"/>
                </a:lnTo>
                <a:lnTo>
                  <a:pt x="3404790" y="43260"/>
                </a:lnTo>
                <a:lnTo>
                  <a:pt x="3404790" y="41672"/>
                </a:lnTo>
                <a:lnTo>
                  <a:pt x="3403997" y="40481"/>
                </a:lnTo>
                <a:lnTo>
                  <a:pt x="3402409" y="37703"/>
                </a:lnTo>
                <a:lnTo>
                  <a:pt x="3402012" y="35719"/>
                </a:lnTo>
                <a:lnTo>
                  <a:pt x="3402409" y="34528"/>
                </a:lnTo>
                <a:lnTo>
                  <a:pt x="3403600" y="33734"/>
                </a:lnTo>
                <a:lnTo>
                  <a:pt x="3405584" y="32941"/>
                </a:lnTo>
                <a:lnTo>
                  <a:pt x="3408759" y="31750"/>
                </a:lnTo>
                <a:lnTo>
                  <a:pt x="3409553" y="31750"/>
                </a:lnTo>
                <a:lnTo>
                  <a:pt x="3409950" y="31353"/>
                </a:lnTo>
                <a:lnTo>
                  <a:pt x="3409950" y="30560"/>
                </a:lnTo>
                <a:lnTo>
                  <a:pt x="3409950" y="29766"/>
                </a:lnTo>
                <a:lnTo>
                  <a:pt x="3409950" y="28178"/>
                </a:lnTo>
                <a:lnTo>
                  <a:pt x="3410347" y="26988"/>
                </a:lnTo>
                <a:lnTo>
                  <a:pt x="3530600" y="40084"/>
                </a:lnTo>
                <a:lnTo>
                  <a:pt x="3536950" y="41672"/>
                </a:lnTo>
                <a:lnTo>
                  <a:pt x="3541712" y="42863"/>
                </a:lnTo>
                <a:lnTo>
                  <a:pt x="3544490" y="44450"/>
                </a:lnTo>
                <a:lnTo>
                  <a:pt x="3546475" y="45641"/>
                </a:lnTo>
                <a:lnTo>
                  <a:pt x="3547269" y="46434"/>
                </a:lnTo>
                <a:lnTo>
                  <a:pt x="3547269" y="47625"/>
                </a:lnTo>
                <a:lnTo>
                  <a:pt x="3546475" y="48419"/>
                </a:lnTo>
                <a:lnTo>
                  <a:pt x="3546078" y="48816"/>
                </a:lnTo>
                <a:lnTo>
                  <a:pt x="3545681" y="49213"/>
                </a:lnTo>
                <a:lnTo>
                  <a:pt x="3545284" y="49610"/>
                </a:lnTo>
                <a:lnTo>
                  <a:pt x="3546078" y="49610"/>
                </a:lnTo>
                <a:lnTo>
                  <a:pt x="3547269" y="49610"/>
                </a:lnTo>
                <a:lnTo>
                  <a:pt x="3554015" y="48419"/>
                </a:lnTo>
                <a:lnTo>
                  <a:pt x="3568303" y="46434"/>
                </a:lnTo>
                <a:lnTo>
                  <a:pt x="3571081" y="45641"/>
                </a:lnTo>
                <a:lnTo>
                  <a:pt x="3574256" y="44847"/>
                </a:lnTo>
                <a:lnTo>
                  <a:pt x="3594100" y="37703"/>
                </a:lnTo>
                <a:lnTo>
                  <a:pt x="3602831" y="36116"/>
                </a:lnTo>
                <a:lnTo>
                  <a:pt x="3612356" y="34528"/>
                </a:lnTo>
                <a:lnTo>
                  <a:pt x="3621881" y="33734"/>
                </a:lnTo>
                <a:lnTo>
                  <a:pt x="3631803" y="32941"/>
                </a:lnTo>
                <a:lnTo>
                  <a:pt x="3642122" y="32941"/>
                </a:lnTo>
                <a:lnTo>
                  <a:pt x="3652440" y="33338"/>
                </a:lnTo>
                <a:lnTo>
                  <a:pt x="3663156" y="33734"/>
                </a:lnTo>
                <a:lnTo>
                  <a:pt x="3673475" y="34925"/>
                </a:lnTo>
                <a:lnTo>
                  <a:pt x="3684190" y="36513"/>
                </a:lnTo>
                <a:lnTo>
                  <a:pt x="3694906" y="38497"/>
                </a:lnTo>
                <a:lnTo>
                  <a:pt x="3705225" y="40481"/>
                </a:lnTo>
                <a:lnTo>
                  <a:pt x="3715147" y="43260"/>
                </a:lnTo>
                <a:lnTo>
                  <a:pt x="3725069" y="46434"/>
                </a:lnTo>
                <a:lnTo>
                  <a:pt x="3734594" y="50006"/>
                </a:lnTo>
                <a:lnTo>
                  <a:pt x="3743722" y="53975"/>
                </a:lnTo>
                <a:lnTo>
                  <a:pt x="3752453" y="58341"/>
                </a:lnTo>
                <a:lnTo>
                  <a:pt x="3756422" y="53181"/>
                </a:lnTo>
                <a:lnTo>
                  <a:pt x="3759597" y="49213"/>
                </a:lnTo>
                <a:lnTo>
                  <a:pt x="3762375" y="46038"/>
                </a:lnTo>
                <a:lnTo>
                  <a:pt x="3764756" y="43656"/>
                </a:lnTo>
                <a:lnTo>
                  <a:pt x="3767931" y="40481"/>
                </a:lnTo>
                <a:lnTo>
                  <a:pt x="3769519" y="38894"/>
                </a:lnTo>
                <a:lnTo>
                  <a:pt x="3769915" y="38497"/>
                </a:lnTo>
                <a:lnTo>
                  <a:pt x="3769915" y="37703"/>
                </a:lnTo>
                <a:lnTo>
                  <a:pt x="3769519" y="36513"/>
                </a:lnTo>
                <a:lnTo>
                  <a:pt x="3768725" y="35322"/>
                </a:lnTo>
                <a:lnTo>
                  <a:pt x="3766344" y="30956"/>
                </a:lnTo>
                <a:lnTo>
                  <a:pt x="3763169" y="23019"/>
                </a:lnTo>
                <a:lnTo>
                  <a:pt x="3799284" y="33734"/>
                </a:lnTo>
                <a:lnTo>
                  <a:pt x="3801269" y="33734"/>
                </a:lnTo>
                <a:lnTo>
                  <a:pt x="3803650" y="33734"/>
                </a:lnTo>
                <a:lnTo>
                  <a:pt x="3806031" y="33734"/>
                </a:lnTo>
                <a:lnTo>
                  <a:pt x="3808015" y="33338"/>
                </a:lnTo>
                <a:lnTo>
                  <a:pt x="3808809" y="30560"/>
                </a:lnTo>
                <a:lnTo>
                  <a:pt x="3809206" y="27781"/>
                </a:lnTo>
                <a:lnTo>
                  <a:pt x="3808809" y="25797"/>
                </a:lnTo>
                <a:lnTo>
                  <a:pt x="3808412" y="23813"/>
                </a:lnTo>
                <a:lnTo>
                  <a:pt x="3807222" y="22225"/>
                </a:lnTo>
                <a:lnTo>
                  <a:pt x="3805634" y="21034"/>
                </a:lnTo>
                <a:lnTo>
                  <a:pt x="3804047" y="19844"/>
                </a:lnTo>
                <a:lnTo>
                  <a:pt x="3802062" y="19050"/>
                </a:lnTo>
                <a:lnTo>
                  <a:pt x="3792140" y="16669"/>
                </a:lnTo>
                <a:lnTo>
                  <a:pt x="3781425" y="14288"/>
                </a:lnTo>
                <a:lnTo>
                  <a:pt x="3786187" y="11113"/>
                </a:lnTo>
                <a:lnTo>
                  <a:pt x="3788172" y="10319"/>
                </a:lnTo>
                <a:lnTo>
                  <a:pt x="3791347" y="9525"/>
                </a:lnTo>
                <a:lnTo>
                  <a:pt x="3801269" y="8334"/>
                </a:lnTo>
                <a:lnTo>
                  <a:pt x="3862784" y="8334"/>
                </a:lnTo>
                <a:lnTo>
                  <a:pt x="3872706" y="8731"/>
                </a:lnTo>
                <a:lnTo>
                  <a:pt x="3883025" y="9525"/>
                </a:lnTo>
                <a:lnTo>
                  <a:pt x="3892947" y="9922"/>
                </a:lnTo>
                <a:lnTo>
                  <a:pt x="3903265" y="10319"/>
                </a:lnTo>
                <a:lnTo>
                  <a:pt x="3913584" y="10716"/>
                </a:lnTo>
                <a:lnTo>
                  <a:pt x="3923506" y="11113"/>
                </a:lnTo>
                <a:lnTo>
                  <a:pt x="3933825" y="11906"/>
                </a:lnTo>
                <a:lnTo>
                  <a:pt x="3943747" y="12303"/>
                </a:lnTo>
                <a:lnTo>
                  <a:pt x="3935412" y="17066"/>
                </a:lnTo>
                <a:lnTo>
                  <a:pt x="3931840" y="18256"/>
                </a:lnTo>
                <a:lnTo>
                  <a:pt x="3928269" y="19447"/>
                </a:lnTo>
                <a:lnTo>
                  <a:pt x="3920331" y="23416"/>
                </a:lnTo>
                <a:lnTo>
                  <a:pt x="3897709" y="36513"/>
                </a:lnTo>
                <a:lnTo>
                  <a:pt x="3908028" y="36116"/>
                </a:lnTo>
                <a:lnTo>
                  <a:pt x="3915172" y="35322"/>
                </a:lnTo>
                <a:lnTo>
                  <a:pt x="3919934" y="34131"/>
                </a:lnTo>
                <a:lnTo>
                  <a:pt x="3923506" y="33338"/>
                </a:lnTo>
                <a:lnTo>
                  <a:pt x="3926681" y="32544"/>
                </a:lnTo>
                <a:lnTo>
                  <a:pt x="3930650" y="32147"/>
                </a:lnTo>
                <a:lnTo>
                  <a:pt x="3935809" y="32147"/>
                </a:lnTo>
                <a:lnTo>
                  <a:pt x="3943350" y="32544"/>
                </a:lnTo>
                <a:lnTo>
                  <a:pt x="3952478" y="33734"/>
                </a:lnTo>
                <a:lnTo>
                  <a:pt x="3965575" y="35719"/>
                </a:lnTo>
                <a:lnTo>
                  <a:pt x="3973512" y="36513"/>
                </a:lnTo>
                <a:lnTo>
                  <a:pt x="3981450" y="37306"/>
                </a:lnTo>
                <a:lnTo>
                  <a:pt x="3988990" y="38100"/>
                </a:lnTo>
                <a:lnTo>
                  <a:pt x="3995737" y="38100"/>
                </a:lnTo>
                <a:lnTo>
                  <a:pt x="3999309" y="37703"/>
                </a:lnTo>
                <a:lnTo>
                  <a:pt x="4002087" y="37306"/>
                </a:lnTo>
                <a:lnTo>
                  <a:pt x="4004865" y="36910"/>
                </a:lnTo>
                <a:lnTo>
                  <a:pt x="4007247" y="36116"/>
                </a:lnTo>
                <a:lnTo>
                  <a:pt x="4009628" y="35322"/>
                </a:lnTo>
                <a:lnTo>
                  <a:pt x="4011215" y="33734"/>
                </a:lnTo>
                <a:lnTo>
                  <a:pt x="4012406" y="32544"/>
                </a:lnTo>
                <a:lnTo>
                  <a:pt x="4013200" y="30560"/>
                </a:lnTo>
                <a:lnTo>
                  <a:pt x="4013597" y="28575"/>
                </a:lnTo>
                <a:lnTo>
                  <a:pt x="4013597" y="26194"/>
                </a:lnTo>
                <a:lnTo>
                  <a:pt x="4012803" y="23813"/>
                </a:lnTo>
                <a:lnTo>
                  <a:pt x="4011215" y="20638"/>
                </a:lnTo>
                <a:lnTo>
                  <a:pt x="4009231" y="17463"/>
                </a:lnTo>
                <a:lnTo>
                  <a:pt x="4006453" y="13494"/>
                </a:lnTo>
                <a:lnTo>
                  <a:pt x="4002881" y="9525"/>
                </a:lnTo>
                <a:lnTo>
                  <a:pt x="3998912" y="4763"/>
                </a:lnTo>
                <a:lnTo>
                  <a:pt x="4012803" y="5556"/>
                </a:lnTo>
                <a:lnTo>
                  <a:pt x="4023519" y="6350"/>
                </a:lnTo>
                <a:lnTo>
                  <a:pt x="4031059" y="7144"/>
                </a:lnTo>
                <a:lnTo>
                  <a:pt x="4036219" y="7938"/>
                </a:lnTo>
                <a:lnTo>
                  <a:pt x="4037806" y="8731"/>
                </a:lnTo>
                <a:lnTo>
                  <a:pt x="4038997" y="9128"/>
                </a:lnTo>
                <a:lnTo>
                  <a:pt x="4039790" y="9525"/>
                </a:lnTo>
                <a:lnTo>
                  <a:pt x="4040187" y="10319"/>
                </a:lnTo>
                <a:lnTo>
                  <a:pt x="4040187" y="11510"/>
                </a:lnTo>
                <a:lnTo>
                  <a:pt x="4038997" y="12700"/>
                </a:lnTo>
                <a:lnTo>
                  <a:pt x="4037806" y="13891"/>
                </a:lnTo>
                <a:lnTo>
                  <a:pt x="4036219" y="15081"/>
                </a:lnTo>
                <a:lnTo>
                  <a:pt x="4035822" y="15875"/>
                </a:lnTo>
                <a:lnTo>
                  <a:pt x="4035425" y="16669"/>
                </a:lnTo>
                <a:lnTo>
                  <a:pt x="4035425" y="17066"/>
                </a:lnTo>
                <a:lnTo>
                  <a:pt x="4035822" y="17860"/>
                </a:lnTo>
                <a:lnTo>
                  <a:pt x="4036219" y="18653"/>
                </a:lnTo>
                <a:lnTo>
                  <a:pt x="4037012" y="19447"/>
                </a:lnTo>
                <a:lnTo>
                  <a:pt x="4038600" y="19844"/>
                </a:lnTo>
                <a:lnTo>
                  <a:pt x="4040584" y="20638"/>
                </a:lnTo>
                <a:lnTo>
                  <a:pt x="4046140" y="22225"/>
                </a:lnTo>
                <a:lnTo>
                  <a:pt x="4054475" y="23416"/>
                </a:lnTo>
                <a:lnTo>
                  <a:pt x="4060031" y="24210"/>
                </a:lnTo>
                <a:lnTo>
                  <a:pt x="4064794" y="24210"/>
                </a:lnTo>
                <a:lnTo>
                  <a:pt x="4068762" y="24210"/>
                </a:lnTo>
                <a:lnTo>
                  <a:pt x="4072731" y="23813"/>
                </a:lnTo>
                <a:lnTo>
                  <a:pt x="4075906" y="23019"/>
                </a:lnTo>
                <a:lnTo>
                  <a:pt x="4079081" y="21828"/>
                </a:lnTo>
                <a:lnTo>
                  <a:pt x="4082256" y="20638"/>
                </a:lnTo>
                <a:lnTo>
                  <a:pt x="4085431" y="19447"/>
                </a:lnTo>
                <a:lnTo>
                  <a:pt x="4092178" y="16272"/>
                </a:lnTo>
                <a:lnTo>
                  <a:pt x="4100512" y="13891"/>
                </a:lnTo>
                <a:lnTo>
                  <a:pt x="4105275" y="12303"/>
                </a:lnTo>
                <a:lnTo>
                  <a:pt x="4111228" y="11510"/>
                </a:lnTo>
                <a:lnTo>
                  <a:pt x="4117578" y="10319"/>
                </a:lnTo>
                <a:lnTo>
                  <a:pt x="4125119" y="9922"/>
                </a:lnTo>
                <a:lnTo>
                  <a:pt x="4289822" y="22225"/>
                </a:lnTo>
                <a:lnTo>
                  <a:pt x="4292203" y="22622"/>
                </a:lnTo>
                <a:lnTo>
                  <a:pt x="4293791" y="23416"/>
                </a:lnTo>
                <a:lnTo>
                  <a:pt x="4294981" y="24210"/>
                </a:lnTo>
                <a:lnTo>
                  <a:pt x="4296172" y="25003"/>
                </a:lnTo>
                <a:lnTo>
                  <a:pt x="4288234" y="25400"/>
                </a:lnTo>
                <a:lnTo>
                  <a:pt x="4281091" y="25797"/>
                </a:lnTo>
                <a:lnTo>
                  <a:pt x="4274741" y="26591"/>
                </a:lnTo>
                <a:lnTo>
                  <a:pt x="4269184" y="27384"/>
                </a:lnTo>
                <a:lnTo>
                  <a:pt x="4264819" y="28575"/>
                </a:lnTo>
                <a:lnTo>
                  <a:pt x="4261247" y="30163"/>
                </a:lnTo>
                <a:lnTo>
                  <a:pt x="4258866" y="31750"/>
                </a:lnTo>
                <a:lnTo>
                  <a:pt x="4257278" y="32941"/>
                </a:lnTo>
                <a:lnTo>
                  <a:pt x="4256881" y="34131"/>
                </a:lnTo>
                <a:lnTo>
                  <a:pt x="4256881" y="34925"/>
                </a:lnTo>
                <a:lnTo>
                  <a:pt x="4257278" y="35719"/>
                </a:lnTo>
                <a:lnTo>
                  <a:pt x="4257675" y="36116"/>
                </a:lnTo>
                <a:lnTo>
                  <a:pt x="4259659" y="37703"/>
                </a:lnTo>
                <a:lnTo>
                  <a:pt x="4262437" y="39291"/>
                </a:lnTo>
                <a:lnTo>
                  <a:pt x="4266803" y="40481"/>
                </a:lnTo>
                <a:lnTo>
                  <a:pt x="4271962" y="41672"/>
                </a:lnTo>
                <a:lnTo>
                  <a:pt x="4278709" y="42466"/>
                </a:lnTo>
                <a:lnTo>
                  <a:pt x="4286647" y="42863"/>
                </a:lnTo>
                <a:lnTo>
                  <a:pt x="4295378" y="42863"/>
                </a:lnTo>
                <a:lnTo>
                  <a:pt x="4301728" y="42863"/>
                </a:lnTo>
                <a:lnTo>
                  <a:pt x="4306094" y="42069"/>
                </a:lnTo>
                <a:lnTo>
                  <a:pt x="4309269" y="41275"/>
                </a:lnTo>
                <a:lnTo>
                  <a:pt x="4310062" y="40878"/>
                </a:lnTo>
                <a:lnTo>
                  <a:pt x="4310856" y="40084"/>
                </a:lnTo>
                <a:lnTo>
                  <a:pt x="4311253" y="39688"/>
                </a:lnTo>
                <a:lnTo>
                  <a:pt x="4311650" y="38894"/>
                </a:lnTo>
                <a:lnTo>
                  <a:pt x="4311650" y="37306"/>
                </a:lnTo>
                <a:lnTo>
                  <a:pt x="4310856" y="35719"/>
                </a:lnTo>
                <a:lnTo>
                  <a:pt x="4310459" y="34131"/>
                </a:lnTo>
                <a:lnTo>
                  <a:pt x="4309666" y="32147"/>
                </a:lnTo>
                <a:lnTo>
                  <a:pt x="4309666" y="30163"/>
                </a:lnTo>
                <a:lnTo>
                  <a:pt x="4310459" y="28178"/>
                </a:lnTo>
                <a:lnTo>
                  <a:pt x="4311253" y="27384"/>
                </a:lnTo>
                <a:lnTo>
                  <a:pt x="4312047" y="26194"/>
                </a:lnTo>
                <a:lnTo>
                  <a:pt x="4313237" y="25400"/>
                </a:lnTo>
                <a:lnTo>
                  <a:pt x="4314825" y="24606"/>
                </a:lnTo>
                <a:lnTo>
                  <a:pt x="4319587" y="23019"/>
                </a:lnTo>
                <a:lnTo>
                  <a:pt x="4325937" y="21431"/>
                </a:lnTo>
                <a:lnTo>
                  <a:pt x="4331097" y="20638"/>
                </a:lnTo>
                <a:lnTo>
                  <a:pt x="4336256" y="19844"/>
                </a:lnTo>
                <a:lnTo>
                  <a:pt x="4387453" y="11113"/>
                </a:lnTo>
                <a:lnTo>
                  <a:pt x="4385866" y="14288"/>
                </a:lnTo>
                <a:lnTo>
                  <a:pt x="4383881" y="17463"/>
                </a:lnTo>
                <a:lnTo>
                  <a:pt x="4381500" y="19844"/>
                </a:lnTo>
                <a:lnTo>
                  <a:pt x="4379119" y="22225"/>
                </a:lnTo>
                <a:lnTo>
                  <a:pt x="4376737" y="24210"/>
                </a:lnTo>
                <a:lnTo>
                  <a:pt x="4373959" y="25797"/>
                </a:lnTo>
                <a:lnTo>
                  <a:pt x="4371578" y="27384"/>
                </a:lnTo>
                <a:lnTo>
                  <a:pt x="4368800" y="28972"/>
                </a:lnTo>
                <a:lnTo>
                  <a:pt x="4358481" y="32941"/>
                </a:lnTo>
                <a:lnTo>
                  <a:pt x="4350147" y="36116"/>
                </a:lnTo>
                <a:lnTo>
                  <a:pt x="4364434" y="40084"/>
                </a:lnTo>
                <a:lnTo>
                  <a:pt x="4378325" y="43260"/>
                </a:lnTo>
                <a:lnTo>
                  <a:pt x="4385072" y="44847"/>
                </a:lnTo>
                <a:lnTo>
                  <a:pt x="4391422" y="45641"/>
                </a:lnTo>
                <a:lnTo>
                  <a:pt x="4398169" y="46434"/>
                </a:lnTo>
                <a:lnTo>
                  <a:pt x="4404519" y="46434"/>
                </a:lnTo>
                <a:lnTo>
                  <a:pt x="4410869" y="46038"/>
                </a:lnTo>
                <a:lnTo>
                  <a:pt x="4416822" y="44847"/>
                </a:lnTo>
                <a:lnTo>
                  <a:pt x="4422775" y="43260"/>
                </a:lnTo>
                <a:lnTo>
                  <a:pt x="4428728" y="40878"/>
                </a:lnTo>
                <a:lnTo>
                  <a:pt x="4431506" y="39291"/>
                </a:lnTo>
                <a:lnTo>
                  <a:pt x="4434284" y="37703"/>
                </a:lnTo>
                <a:lnTo>
                  <a:pt x="4437062" y="35719"/>
                </a:lnTo>
                <a:lnTo>
                  <a:pt x="4439841" y="33338"/>
                </a:lnTo>
                <a:lnTo>
                  <a:pt x="4442222" y="30956"/>
                </a:lnTo>
                <a:lnTo>
                  <a:pt x="4445000" y="28575"/>
                </a:lnTo>
                <a:lnTo>
                  <a:pt x="4447381" y="25400"/>
                </a:lnTo>
                <a:lnTo>
                  <a:pt x="4450159" y="22622"/>
                </a:lnTo>
                <a:lnTo>
                  <a:pt x="4459287" y="26591"/>
                </a:lnTo>
                <a:lnTo>
                  <a:pt x="4466431" y="30163"/>
                </a:lnTo>
                <a:lnTo>
                  <a:pt x="4471591" y="33338"/>
                </a:lnTo>
                <a:lnTo>
                  <a:pt x="4476750" y="36116"/>
                </a:lnTo>
                <a:lnTo>
                  <a:pt x="4479528" y="37306"/>
                </a:lnTo>
                <a:lnTo>
                  <a:pt x="4482306" y="38497"/>
                </a:lnTo>
                <a:lnTo>
                  <a:pt x="4485878" y="39291"/>
                </a:lnTo>
                <a:lnTo>
                  <a:pt x="4489450" y="40481"/>
                </a:lnTo>
                <a:lnTo>
                  <a:pt x="4494212" y="41275"/>
                </a:lnTo>
                <a:lnTo>
                  <a:pt x="4499372" y="41672"/>
                </a:lnTo>
                <a:lnTo>
                  <a:pt x="4505325" y="42069"/>
                </a:lnTo>
                <a:lnTo>
                  <a:pt x="4512469" y="42466"/>
                </a:lnTo>
                <a:lnTo>
                  <a:pt x="4513262" y="40084"/>
                </a:lnTo>
                <a:lnTo>
                  <a:pt x="4513659" y="38100"/>
                </a:lnTo>
                <a:lnTo>
                  <a:pt x="4514453" y="29369"/>
                </a:lnTo>
                <a:lnTo>
                  <a:pt x="4515247" y="22622"/>
                </a:lnTo>
                <a:lnTo>
                  <a:pt x="4515247" y="18256"/>
                </a:lnTo>
                <a:lnTo>
                  <a:pt x="4515247" y="15937"/>
                </a:lnTo>
                <a:lnTo>
                  <a:pt x="4820840" y="27781"/>
                </a:lnTo>
                <a:lnTo>
                  <a:pt x="4833144" y="28972"/>
                </a:lnTo>
                <a:lnTo>
                  <a:pt x="4847431" y="30956"/>
                </a:lnTo>
                <a:lnTo>
                  <a:pt x="4860131" y="32544"/>
                </a:lnTo>
                <a:lnTo>
                  <a:pt x="4868069" y="33734"/>
                </a:lnTo>
                <a:lnTo>
                  <a:pt x="4879975" y="34528"/>
                </a:lnTo>
                <a:lnTo>
                  <a:pt x="4885134" y="34528"/>
                </a:lnTo>
                <a:lnTo>
                  <a:pt x="4885928" y="34131"/>
                </a:lnTo>
                <a:lnTo>
                  <a:pt x="4885928" y="33734"/>
                </a:lnTo>
                <a:lnTo>
                  <a:pt x="4885531" y="33338"/>
                </a:lnTo>
                <a:lnTo>
                  <a:pt x="4884340" y="32941"/>
                </a:lnTo>
                <a:lnTo>
                  <a:pt x="4883547" y="32544"/>
                </a:lnTo>
                <a:lnTo>
                  <a:pt x="4883150" y="31750"/>
                </a:lnTo>
                <a:lnTo>
                  <a:pt x="4883150" y="31353"/>
                </a:lnTo>
                <a:lnTo>
                  <a:pt x="4883944" y="30956"/>
                </a:lnTo>
                <a:lnTo>
                  <a:pt x="4889500" y="30560"/>
                </a:lnTo>
                <a:lnTo>
                  <a:pt x="4901406" y="30956"/>
                </a:lnTo>
                <a:lnTo>
                  <a:pt x="4989909" y="39688"/>
                </a:lnTo>
                <a:lnTo>
                  <a:pt x="5001419" y="39291"/>
                </a:lnTo>
                <a:lnTo>
                  <a:pt x="5010150" y="39291"/>
                </a:lnTo>
                <a:lnTo>
                  <a:pt x="5017294" y="40084"/>
                </a:lnTo>
                <a:lnTo>
                  <a:pt x="5023644" y="40878"/>
                </a:lnTo>
                <a:lnTo>
                  <a:pt x="5030787" y="41672"/>
                </a:lnTo>
                <a:lnTo>
                  <a:pt x="5039122" y="42863"/>
                </a:lnTo>
                <a:lnTo>
                  <a:pt x="5049440" y="44450"/>
                </a:lnTo>
                <a:lnTo>
                  <a:pt x="5063331" y="45641"/>
                </a:lnTo>
                <a:lnTo>
                  <a:pt x="5095478" y="48419"/>
                </a:lnTo>
                <a:lnTo>
                  <a:pt x="5128022" y="50403"/>
                </a:lnTo>
                <a:lnTo>
                  <a:pt x="5160565" y="51991"/>
                </a:lnTo>
                <a:lnTo>
                  <a:pt x="5193109" y="53181"/>
                </a:lnTo>
                <a:lnTo>
                  <a:pt x="5225653" y="54372"/>
                </a:lnTo>
                <a:lnTo>
                  <a:pt x="5258197" y="55166"/>
                </a:lnTo>
                <a:lnTo>
                  <a:pt x="5290740" y="55960"/>
                </a:lnTo>
                <a:lnTo>
                  <a:pt x="5323681" y="56356"/>
                </a:lnTo>
                <a:lnTo>
                  <a:pt x="5356225" y="57150"/>
                </a:lnTo>
                <a:lnTo>
                  <a:pt x="5388769" y="57944"/>
                </a:lnTo>
                <a:lnTo>
                  <a:pt x="5421312" y="58738"/>
                </a:lnTo>
                <a:lnTo>
                  <a:pt x="5454253" y="59928"/>
                </a:lnTo>
                <a:lnTo>
                  <a:pt x="5486797" y="61119"/>
                </a:lnTo>
                <a:lnTo>
                  <a:pt x="5518944" y="63103"/>
                </a:lnTo>
                <a:lnTo>
                  <a:pt x="5551487" y="65088"/>
                </a:lnTo>
                <a:lnTo>
                  <a:pt x="5584428" y="67866"/>
                </a:lnTo>
                <a:lnTo>
                  <a:pt x="5858272" y="76597"/>
                </a:lnTo>
                <a:lnTo>
                  <a:pt x="5870178" y="77391"/>
                </a:lnTo>
                <a:lnTo>
                  <a:pt x="5880894" y="77788"/>
                </a:lnTo>
                <a:lnTo>
                  <a:pt x="5890815" y="78978"/>
                </a:lnTo>
                <a:lnTo>
                  <a:pt x="5899944" y="79772"/>
                </a:lnTo>
                <a:lnTo>
                  <a:pt x="5907881" y="80963"/>
                </a:lnTo>
                <a:lnTo>
                  <a:pt x="5914628" y="82550"/>
                </a:lnTo>
                <a:lnTo>
                  <a:pt x="5920978" y="84138"/>
                </a:lnTo>
                <a:lnTo>
                  <a:pt x="5926534" y="85725"/>
                </a:lnTo>
                <a:lnTo>
                  <a:pt x="5931297" y="87710"/>
                </a:lnTo>
                <a:lnTo>
                  <a:pt x="5935265" y="89694"/>
                </a:lnTo>
                <a:lnTo>
                  <a:pt x="5938837" y="91678"/>
                </a:lnTo>
                <a:lnTo>
                  <a:pt x="5942012" y="94060"/>
                </a:lnTo>
                <a:lnTo>
                  <a:pt x="5944394" y="96838"/>
                </a:lnTo>
                <a:lnTo>
                  <a:pt x="5946775" y="99616"/>
                </a:lnTo>
                <a:lnTo>
                  <a:pt x="5948362" y="102394"/>
                </a:lnTo>
                <a:lnTo>
                  <a:pt x="5949950" y="105569"/>
                </a:lnTo>
                <a:lnTo>
                  <a:pt x="5954712" y="119856"/>
                </a:lnTo>
                <a:lnTo>
                  <a:pt x="5960269" y="136922"/>
                </a:lnTo>
                <a:lnTo>
                  <a:pt x="5962253" y="141685"/>
                </a:lnTo>
                <a:lnTo>
                  <a:pt x="5964634" y="146447"/>
                </a:lnTo>
                <a:lnTo>
                  <a:pt x="5967412" y="151606"/>
                </a:lnTo>
                <a:lnTo>
                  <a:pt x="5970587" y="156766"/>
                </a:lnTo>
                <a:lnTo>
                  <a:pt x="5974159" y="162322"/>
                </a:lnTo>
                <a:lnTo>
                  <a:pt x="5978525" y="168672"/>
                </a:lnTo>
                <a:lnTo>
                  <a:pt x="5983684" y="174625"/>
                </a:lnTo>
                <a:lnTo>
                  <a:pt x="5989240" y="180578"/>
                </a:lnTo>
                <a:lnTo>
                  <a:pt x="6000750" y="192881"/>
                </a:lnTo>
                <a:lnTo>
                  <a:pt x="6009878" y="203597"/>
                </a:lnTo>
                <a:lnTo>
                  <a:pt x="6013450" y="208360"/>
                </a:lnTo>
                <a:lnTo>
                  <a:pt x="6016625" y="212725"/>
                </a:lnTo>
                <a:lnTo>
                  <a:pt x="6019800" y="217091"/>
                </a:lnTo>
                <a:lnTo>
                  <a:pt x="6022181" y="221060"/>
                </a:lnTo>
                <a:lnTo>
                  <a:pt x="6024165" y="225028"/>
                </a:lnTo>
                <a:lnTo>
                  <a:pt x="6025753" y="228600"/>
                </a:lnTo>
                <a:lnTo>
                  <a:pt x="6027340" y="232172"/>
                </a:lnTo>
                <a:lnTo>
                  <a:pt x="6028531" y="235744"/>
                </a:lnTo>
                <a:lnTo>
                  <a:pt x="6030119" y="242888"/>
                </a:lnTo>
                <a:lnTo>
                  <a:pt x="6031309" y="249635"/>
                </a:lnTo>
                <a:lnTo>
                  <a:pt x="6032897" y="265113"/>
                </a:lnTo>
                <a:lnTo>
                  <a:pt x="6036072" y="284560"/>
                </a:lnTo>
                <a:lnTo>
                  <a:pt x="6038850" y="296069"/>
                </a:lnTo>
                <a:lnTo>
                  <a:pt x="6042422" y="309563"/>
                </a:lnTo>
                <a:lnTo>
                  <a:pt x="6045200" y="317103"/>
                </a:lnTo>
                <a:lnTo>
                  <a:pt x="6047978" y="325438"/>
                </a:lnTo>
                <a:lnTo>
                  <a:pt x="6051550" y="333772"/>
                </a:lnTo>
                <a:lnTo>
                  <a:pt x="6055519" y="343297"/>
                </a:lnTo>
                <a:lnTo>
                  <a:pt x="6076950" y="344091"/>
                </a:lnTo>
                <a:lnTo>
                  <a:pt x="6095206" y="345281"/>
                </a:lnTo>
                <a:lnTo>
                  <a:pt x="6109890" y="346472"/>
                </a:lnTo>
                <a:lnTo>
                  <a:pt x="6122590" y="348456"/>
                </a:lnTo>
                <a:lnTo>
                  <a:pt x="6127750" y="349647"/>
                </a:lnTo>
                <a:lnTo>
                  <a:pt x="6132512" y="350838"/>
                </a:lnTo>
                <a:lnTo>
                  <a:pt x="6136878" y="352028"/>
                </a:lnTo>
                <a:lnTo>
                  <a:pt x="6140450" y="353616"/>
                </a:lnTo>
                <a:lnTo>
                  <a:pt x="6144022" y="355203"/>
                </a:lnTo>
                <a:lnTo>
                  <a:pt x="6147197" y="356791"/>
                </a:lnTo>
                <a:lnTo>
                  <a:pt x="6149975" y="358775"/>
                </a:lnTo>
                <a:lnTo>
                  <a:pt x="6152356" y="360760"/>
                </a:lnTo>
                <a:lnTo>
                  <a:pt x="6154737" y="363141"/>
                </a:lnTo>
                <a:lnTo>
                  <a:pt x="6157119" y="365919"/>
                </a:lnTo>
                <a:lnTo>
                  <a:pt x="6159103" y="368300"/>
                </a:lnTo>
                <a:lnTo>
                  <a:pt x="6161087" y="371475"/>
                </a:lnTo>
                <a:lnTo>
                  <a:pt x="6165056" y="377825"/>
                </a:lnTo>
                <a:lnTo>
                  <a:pt x="6169422" y="385366"/>
                </a:lnTo>
                <a:lnTo>
                  <a:pt x="6174581" y="394097"/>
                </a:lnTo>
                <a:lnTo>
                  <a:pt x="6180931" y="404019"/>
                </a:lnTo>
                <a:lnTo>
                  <a:pt x="6188472" y="415131"/>
                </a:lnTo>
                <a:lnTo>
                  <a:pt x="6197997" y="427435"/>
                </a:lnTo>
                <a:lnTo>
                  <a:pt x="6255544" y="581422"/>
                </a:lnTo>
                <a:lnTo>
                  <a:pt x="6257131" y="601266"/>
                </a:lnTo>
                <a:lnTo>
                  <a:pt x="6259512" y="617538"/>
                </a:lnTo>
                <a:lnTo>
                  <a:pt x="6260306" y="624285"/>
                </a:lnTo>
                <a:lnTo>
                  <a:pt x="6261100" y="630635"/>
                </a:lnTo>
                <a:lnTo>
                  <a:pt x="6261497" y="636588"/>
                </a:lnTo>
                <a:lnTo>
                  <a:pt x="6261497" y="642144"/>
                </a:lnTo>
                <a:lnTo>
                  <a:pt x="6261100" y="647700"/>
                </a:lnTo>
                <a:lnTo>
                  <a:pt x="6260306" y="653256"/>
                </a:lnTo>
                <a:lnTo>
                  <a:pt x="6258719" y="659210"/>
                </a:lnTo>
                <a:lnTo>
                  <a:pt x="6256734" y="665560"/>
                </a:lnTo>
                <a:lnTo>
                  <a:pt x="6253956" y="672306"/>
                </a:lnTo>
                <a:lnTo>
                  <a:pt x="6249987" y="679847"/>
                </a:lnTo>
                <a:lnTo>
                  <a:pt x="6245622" y="688578"/>
                </a:lnTo>
                <a:lnTo>
                  <a:pt x="6240065" y="697706"/>
                </a:lnTo>
                <a:lnTo>
                  <a:pt x="6298803" y="781447"/>
                </a:lnTo>
                <a:lnTo>
                  <a:pt x="6301581" y="785019"/>
                </a:lnTo>
                <a:lnTo>
                  <a:pt x="6303169" y="787797"/>
                </a:lnTo>
                <a:lnTo>
                  <a:pt x="6304756" y="791369"/>
                </a:lnTo>
                <a:lnTo>
                  <a:pt x="6307931" y="798910"/>
                </a:lnTo>
                <a:lnTo>
                  <a:pt x="6314678" y="813594"/>
                </a:lnTo>
                <a:lnTo>
                  <a:pt x="6322219" y="828278"/>
                </a:lnTo>
                <a:lnTo>
                  <a:pt x="6329759" y="843360"/>
                </a:lnTo>
                <a:lnTo>
                  <a:pt x="6337300" y="858044"/>
                </a:lnTo>
                <a:lnTo>
                  <a:pt x="6340475" y="865585"/>
                </a:lnTo>
                <a:lnTo>
                  <a:pt x="6343650" y="873125"/>
                </a:lnTo>
                <a:lnTo>
                  <a:pt x="6346428" y="880269"/>
                </a:lnTo>
                <a:lnTo>
                  <a:pt x="6348412" y="887810"/>
                </a:lnTo>
                <a:lnTo>
                  <a:pt x="6350397" y="895350"/>
                </a:lnTo>
                <a:lnTo>
                  <a:pt x="6351190" y="902494"/>
                </a:lnTo>
                <a:lnTo>
                  <a:pt x="6351587" y="910035"/>
                </a:lnTo>
                <a:lnTo>
                  <a:pt x="6351190" y="917575"/>
                </a:lnTo>
                <a:lnTo>
                  <a:pt x="6350397" y="928291"/>
                </a:lnTo>
                <a:lnTo>
                  <a:pt x="6350397" y="940991"/>
                </a:lnTo>
                <a:lnTo>
                  <a:pt x="6350794" y="954485"/>
                </a:lnTo>
                <a:lnTo>
                  <a:pt x="6351190" y="968375"/>
                </a:lnTo>
                <a:lnTo>
                  <a:pt x="6351190" y="975122"/>
                </a:lnTo>
                <a:lnTo>
                  <a:pt x="6350794" y="982266"/>
                </a:lnTo>
                <a:lnTo>
                  <a:pt x="6350397" y="989013"/>
                </a:lnTo>
                <a:lnTo>
                  <a:pt x="6349603" y="995760"/>
                </a:lnTo>
                <a:lnTo>
                  <a:pt x="6348412" y="1002110"/>
                </a:lnTo>
                <a:lnTo>
                  <a:pt x="6346825" y="1008063"/>
                </a:lnTo>
                <a:lnTo>
                  <a:pt x="6344840" y="1014016"/>
                </a:lnTo>
                <a:lnTo>
                  <a:pt x="6342459" y="1019175"/>
                </a:lnTo>
                <a:lnTo>
                  <a:pt x="6339681" y="1023541"/>
                </a:lnTo>
                <a:lnTo>
                  <a:pt x="6337300" y="1027510"/>
                </a:lnTo>
                <a:lnTo>
                  <a:pt x="6336109" y="1029494"/>
                </a:lnTo>
                <a:lnTo>
                  <a:pt x="6334919" y="1031478"/>
                </a:lnTo>
                <a:lnTo>
                  <a:pt x="6331744" y="1035447"/>
                </a:lnTo>
                <a:lnTo>
                  <a:pt x="6328569" y="1038622"/>
                </a:lnTo>
                <a:lnTo>
                  <a:pt x="6324600" y="1041797"/>
                </a:lnTo>
                <a:lnTo>
                  <a:pt x="6320234" y="1044575"/>
                </a:lnTo>
                <a:lnTo>
                  <a:pt x="6315075" y="1046956"/>
                </a:lnTo>
                <a:lnTo>
                  <a:pt x="6309915" y="1049338"/>
                </a:lnTo>
                <a:lnTo>
                  <a:pt x="6303962" y="1050925"/>
                </a:lnTo>
                <a:lnTo>
                  <a:pt x="6298009" y="1052513"/>
                </a:lnTo>
                <a:lnTo>
                  <a:pt x="6291262" y="1053703"/>
                </a:lnTo>
                <a:lnTo>
                  <a:pt x="6284515" y="1054894"/>
                </a:lnTo>
                <a:lnTo>
                  <a:pt x="6277769" y="1055688"/>
                </a:lnTo>
                <a:lnTo>
                  <a:pt x="6270228" y="1056481"/>
                </a:lnTo>
                <a:lnTo>
                  <a:pt x="6255147" y="1056878"/>
                </a:lnTo>
                <a:lnTo>
                  <a:pt x="6239272" y="1056878"/>
                </a:lnTo>
                <a:lnTo>
                  <a:pt x="6223397" y="1056085"/>
                </a:lnTo>
                <a:lnTo>
                  <a:pt x="6207125" y="1054894"/>
                </a:lnTo>
                <a:lnTo>
                  <a:pt x="6191647" y="1053306"/>
                </a:lnTo>
                <a:lnTo>
                  <a:pt x="6176169" y="1051322"/>
                </a:lnTo>
                <a:lnTo>
                  <a:pt x="6147990" y="1046956"/>
                </a:lnTo>
                <a:lnTo>
                  <a:pt x="6125369" y="1042591"/>
                </a:lnTo>
                <a:lnTo>
                  <a:pt x="6106715" y="1039416"/>
                </a:lnTo>
                <a:lnTo>
                  <a:pt x="6092031" y="1037431"/>
                </a:lnTo>
                <a:lnTo>
                  <a:pt x="6080125" y="1036638"/>
                </a:lnTo>
                <a:lnTo>
                  <a:pt x="6070600" y="1036638"/>
                </a:lnTo>
                <a:lnTo>
                  <a:pt x="6061869" y="1037035"/>
                </a:lnTo>
                <a:lnTo>
                  <a:pt x="6053931" y="1037431"/>
                </a:lnTo>
                <a:lnTo>
                  <a:pt x="6045994" y="1037828"/>
                </a:lnTo>
                <a:lnTo>
                  <a:pt x="6036865" y="1037828"/>
                </a:lnTo>
                <a:lnTo>
                  <a:pt x="5802312" y="1019969"/>
                </a:lnTo>
                <a:lnTo>
                  <a:pt x="5786040" y="1019175"/>
                </a:lnTo>
                <a:lnTo>
                  <a:pt x="5770562" y="1017588"/>
                </a:lnTo>
                <a:lnTo>
                  <a:pt x="5755084" y="1016000"/>
                </a:lnTo>
                <a:lnTo>
                  <a:pt x="5740003" y="1013619"/>
                </a:lnTo>
                <a:lnTo>
                  <a:pt x="5710634" y="1008063"/>
                </a:lnTo>
                <a:lnTo>
                  <a:pt x="5680869" y="1002110"/>
                </a:lnTo>
                <a:lnTo>
                  <a:pt x="5665390" y="998935"/>
                </a:lnTo>
                <a:lnTo>
                  <a:pt x="5649912" y="996156"/>
                </a:lnTo>
                <a:lnTo>
                  <a:pt x="5634037" y="993378"/>
                </a:lnTo>
                <a:lnTo>
                  <a:pt x="5617369" y="991394"/>
                </a:lnTo>
                <a:lnTo>
                  <a:pt x="5600303" y="989410"/>
                </a:lnTo>
                <a:lnTo>
                  <a:pt x="5582444" y="988219"/>
                </a:lnTo>
                <a:lnTo>
                  <a:pt x="5563790" y="987822"/>
                </a:lnTo>
                <a:lnTo>
                  <a:pt x="5543550" y="987822"/>
                </a:lnTo>
                <a:lnTo>
                  <a:pt x="5536406" y="988219"/>
                </a:lnTo>
                <a:lnTo>
                  <a:pt x="5528072" y="989410"/>
                </a:lnTo>
                <a:lnTo>
                  <a:pt x="5519737" y="990600"/>
                </a:lnTo>
                <a:lnTo>
                  <a:pt x="5511006" y="992188"/>
                </a:lnTo>
                <a:lnTo>
                  <a:pt x="5495528" y="994966"/>
                </a:lnTo>
                <a:lnTo>
                  <a:pt x="5485209" y="996156"/>
                </a:lnTo>
                <a:lnTo>
                  <a:pt x="5475287" y="996156"/>
                </a:lnTo>
                <a:lnTo>
                  <a:pt x="5468144" y="995363"/>
                </a:lnTo>
                <a:lnTo>
                  <a:pt x="5462587" y="994569"/>
                </a:lnTo>
                <a:lnTo>
                  <a:pt x="5457428" y="992981"/>
                </a:lnTo>
                <a:lnTo>
                  <a:pt x="5452269" y="991791"/>
                </a:lnTo>
                <a:lnTo>
                  <a:pt x="5445522" y="990203"/>
                </a:lnTo>
                <a:lnTo>
                  <a:pt x="5436394" y="988616"/>
                </a:lnTo>
                <a:lnTo>
                  <a:pt x="5423694" y="987425"/>
                </a:lnTo>
                <a:lnTo>
                  <a:pt x="5458619" y="1006475"/>
                </a:lnTo>
                <a:lnTo>
                  <a:pt x="5474494" y="1012428"/>
                </a:lnTo>
                <a:lnTo>
                  <a:pt x="5488384" y="1017191"/>
                </a:lnTo>
                <a:lnTo>
                  <a:pt x="5501084" y="1020366"/>
                </a:lnTo>
                <a:lnTo>
                  <a:pt x="5512594" y="1023144"/>
                </a:lnTo>
                <a:lnTo>
                  <a:pt x="5523706" y="1025128"/>
                </a:lnTo>
                <a:lnTo>
                  <a:pt x="5535215" y="1027113"/>
                </a:lnTo>
                <a:lnTo>
                  <a:pt x="5547122" y="1028700"/>
                </a:lnTo>
                <a:lnTo>
                  <a:pt x="5560219" y="1030685"/>
                </a:lnTo>
                <a:lnTo>
                  <a:pt x="5570140" y="1031875"/>
                </a:lnTo>
                <a:lnTo>
                  <a:pt x="5579665" y="1032669"/>
                </a:lnTo>
                <a:lnTo>
                  <a:pt x="5589984" y="1033066"/>
                </a:lnTo>
                <a:lnTo>
                  <a:pt x="5599906" y="1032669"/>
                </a:lnTo>
                <a:lnTo>
                  <a:pt x="5620544" y="1031478"/>
                </a:lnTo>
                <a:lnTo>
                  <a:pt x="5641181" y="1030288"/>
                </a:lnTo>
                <a:lnTo>
                  <a:pt x="5651500" y="1029494"/>
                </a:lnTo>
                <a:lnTo>
                  <a:pt x="5661819" y="1029097"/>
                </a:lnTo>
                <a:lnTo>
                  <a:pt x="5671740" y="1029097"/>
                </a:lnTo>
                <a:lnTo>
                  <a:pt x="5681662" y="1029494"/>
                </a:lnTo>
                <a:lnTo>
                  <a:pt x="5691584" y="1030288"/>
                </a:lnTo>
                <a:lnTo>
                  <a:pt x="5700712" y="1031875"/>
                </a:lnTo>
                <a:lnTo>
                  <a:pt x="5705475" y="1033066"/>
                </a:lnTo>
                <a:lnTo>
                  <a:pt x="5709840" y="1034256"/>
                </a:lnTo>
                <a:lnTo>
                  <a:pt x="5714206" y="1035844"/>
                </a:lnTo>
                <a:lnTo>
                  <a:pt x="5718572" y="1037431"/>
                </a:lnTo>
                <a:lnTo>
                  <a:pt x="5721350" y="1039019"/>
                </a:lnTo>
                <a:lnTo>
                  <a:pt x="5723731" y="1040210"/>
                </a:lnTo>
                <a:lnTo>
                  <a:pt x="5726112" y="1041797"/>
                </a:lnTo>
                <a:lnTo>
                  <a:pt x="5728494" y="1042988"/>
                </a:lnTo>
                <a:lnTo>
                  <a:pt x="5731272" y="1043385"/>
                </a:lnTo>
                <a:lnTo>
                  <a:pt x="5736034" y="1043781"/>
                </a:lnTo>
                <a:lnTo>
                  <a:pt x="5742384" y="1044178"/>
                </a:lnTo>
                <a:lnTo>
                  <a:pt x="5750322" y="1044575"/>
                </a:lnTo>
                <a:lnTo>
                  <a:pt x="5770562" y="1045369"/>
                </a:lnTo>
                <a:lnTo>
                  <a:pt x="5796359" y="1045766"/>
                </a:lnTo>
                <a:lnTo>
                  <a:pt x="5826125" y="1046163"/>
                </a:lnTo>
                <a:lnTo>
                  <a:pt x="5859065" y="1046956"/>
                </a:lnTo>
                <a:lnTo>
                  <a:pt x="5894784" y="1047750"/>
                </a:lnTo>
                <a:lnTo>
                  <a:pt x="5931694" y="1048941"/>
                </a:lnTo>
                <a:lnTo>
                  <a:pt x="5969000" y="1050528"/>
                </a:lnTo>
                <a:lnTo>
                  <a:pt x="6006306" y="1052513"/>
                </a:lnTo>
                <a:lnTo>
                  <a:pt x="6024165" y="1054100"/>
                </a:lnTo>
                <a:lnTo>
                  <a:pt x="6042025" y="1055291"/>
                </a:lnTo>
                <a:lnTo>
                  <a:pt x="6059090" y="1056878"/>
                </a:lnTo>
                <a:lnTo>
                  <a:pt x="6075362" y="1058863"/>
                </a:lnTo>
                <a:lnTo>
                  <a:pt x="6090840" y="1060847"/>
                </a:lnTo>
                <a:lnTo>
                  <a:pt x="6105525" y="1062831"/>
                </a:lnTo>
                <a:lnTo>
                  <a:pt x="6119415" y="1065213"/>
                </a:lnTo>
                <a:lnTo>
                  <a:pt x="6131719" y="1067991"/>
                </a:lnTo>
                <a:lnTo>
                  <a:pt x="6142831" y="1070769"/>
                </a:lnTo>
                <a:lnTo>
                  <a:pt x="6152753" y="1073944"/>
                </a:lnTo>
                <a:lnTo>
                  <a:pt x="6161087" y="1077516"/>
                </a:lnTo>
                <a:lnTo>
                  <a:pt x="6167834" y="1081485"/>
                </a:lnTo>
                <a:lnTo>
                  <a:pt x="6172597" y="1084660"/>
                </a:lnTo>
                <a:lnTo>
                  <a:pt x="6177756" y="1088628"/>
                </a:lnTo>
                <a:lnTo>
                  <a:pt x="6182519" y="1092994"/>
                </a:lnTo>
                <a:lnTo>
                  <a:pt x="6187281" y="1097360"/>
                </a:lnTo>
                <a:lnTo>
                  <a:pt x="6191647" y="1102122"/>
                </a:lnTo>
                <a:lnTo>
                  <a:pt x="6196409" y="1107281"/>
                </a:lnTo>
                <a:lnTo>
                  <a:pt x="6200775" y="1112441"/>
                </a:lnTo>
                <a:lnTo>
                  <a:pt x="6204744" y="1117997"/>
                </a:lnTo>
                <a:lnTo>
                  <a:pt x="6212681" y="1129110"/>
                </a:lnTo>
                <a:lnTo>
                  <a:pt x="6219825" y="1140222"/>
                </a:lnTo>
                <a:lnTo>
                  <a:pt x="6225778" y="1150938"/>
                </a:lnTo>
                <a:lnTo>
                  <a:pt x="6230540" y="1161256"/>
                </a:lnTo>
                <a:lnTo>
                  <a:pt x="6232128" y="1164431"/>
                </a:lnTo>
                <a:lnTo>
                  <a:pt x="6233319" y="1167210"/>
                </a:lnTo>
                <a:lnTo>
                  <a:pt x="6234509" y="1170385"/>
                </a:lnTo>
                <a:lnTo>
                  <a:pt x="6236097" y="1173560"/>
                </a:lnTo>
                <a:lnTo>
                  <a:pt x="6248003" y="1200150"/>
                </a:lnTo>
                <a:lnTo>
                  <a:pt x="6259909" y="1227535"/>
                </a:lnTo>
                <a:lnTo>
                  <a:pt x="6265465" y="1241425"/>
                </a:lnTo>
                <a:lnTo>
                  <a:pt x="6270625" y="1255316"/>
                </a:lnTo>
                <a:lnTo>
                  <a:pt x="6275387" y="1269603"/>
                </a:lnTo>
                <a:lnTo>
                  <a:pt x="6279356" y="1283891"/>
                </a:lnTo>
                <a:lnTo>
                  <a:pt x="6280944" y="1291035"/>
                </a:lnTo>
                <a:lnTo>
                  <a:pt x="6282531" y="1298178"/>
                </a:lnTo>
                <a:lnTo>
                  <a:pt x="6283722" y="1304925"/>
                </a:lnTo>
                <a:lnTo>
                  <a:pt x="6284912" y="1312069"/>
                </a:lnTo>
                <a:lnTo>
                  <a:pt x="6285309" y="1319213"/>
                </a:lnTo>
                <a:lnTo>
                  <a:pt x="6286103" y="1325960"/>
                </a:lnTo>
                <a:lnTo>
                  <a:pt x="6286103" y="1332706"/>
                </a:lnTo>
                <a:lnTo>
                  <a:pt x="6286103" y="1339850"/>
                </a:lnTo>
                <a:lnTo>
                  <a:pt x="6285706" y="1346597"/>
                </a:lnTo>
                <a:lnTo>
                  <a:pt x="6284912" y="1352947"/>
                </a:lnTo>
                <a:lnTo>
                  <a:pt x="6283722" y="1359694"/>
                </a:lnTo>
                <a:lnTo>
                  <a:pt x="6282134" y="1366044"/>
                </a:lnTo>
                <a:lnTo>
                  <a:pt x="6280547" y="1372791"/>
                </a:lnTo>
                <a:lnTo>
                  <a:pt x="6278165" y="1379141"/>
                </a:lnTo>
                <a:lnTo>
                  <a:pt x="6275387" y="1385094"/>
                </a:lnTo>
                <a:lnTo>
                  <a:pt x="6272212" y="1391444"/>
                </a:lnTo>
                <a:lnTo>
                  <a:pt x="6269831" y="1395016"/>
                </a:lnTo>
                <a:lnTo>
                  <a:pt x="6267053" y="1398588"/>
                </a:lnTo>
                <a:lnTo>
                  <a:pt x="6261894" y="1407319"/>
                </a:lnTo>
                <a:lnTo>
                  <a:pt x="6255544" y="1418431"/>
                </a:lnTo>
                <a:lnTo>
                  <a:pt x="6247209" y="1431925"/>
                </a:lnTo>
                <a:lnTo>
                  <a:pt x="6237287" y="1447006"/>
                </a:lnTo>
                <a:lnTo>
                  <a:pt x="6225778" y="1445022"/>
                </a:lnTo>
                <a:lnTo>
                  <a:pt x="6216650" y="1443435"/>
                </a:lnTo>
                <a:lnTo>
                  <a:pt x="6208712" y="1441450"/>
                </a:lnTo>
                <a:lnTo>
                  <a:pt x="6201172" y="1439863"/>
                </a:lnTo>
                <a:lnTo>
                  <a:pt x="6193234" y="1438275"/>
                </a:lnTo>
                <a:lnTo>
                  <a:pt x="6183709" y="1436688"/>
                </a:lnTo>
                <a:lnTo>
                  <a:pt x="6171803" y="1435497"/>
                </a:lnTo>
                <a:lnTo>
                  <a:pt x="6156325" y="1434703"/>
                </a:lnTo>
                <a:lnTo>
                  <a:pt x="6158706" y="1444228"/>
                </a:lnTo>
                <a:lnTo>
                  <a:pt x="6160690" y="1450181"/>
                </a:lnTo>
                <a:lnTo>
                  <a:pt x="6162278" y="1454150"/>
                </a:lnTo>
                <a:lnTo>
                  <a:pt x="6163865" y="1456135"/>
                </a:lnTo>
                <a:lnTo>
                  <a:pt x="6165453" y="1457722"/>
                </a:lnTo>
                <a:lnTo>
                  <a:pt x="6167437" y="1460103"/>
                </a:lnTo>
                <a:lnTo>
                  <a:pt x="6169819" y="1463278"/>
                </a:lnTo>
                <a:lnTo>
                  <a:pt x="6172597" y="1468835"/>
                </a:lnTo>
                <a:lnTo>
                  <a:pt x="6173787" y="1471216"/>
                </a:lnTo>
                <a:lnTo>
                  <a:pt x="6174978" y="1473597"/>
                </a:lnTo>
                <a:lnTo>
                  <a:pt x="6203950" y="1589881"/>
                </a:lnTo>
                <a:lnTo>
                  <a:pt x="6206331" y="1595438"/>
                </a:lnTo>
                <a:lnTo>
                  <a:pt x="6207919" y="1598216"/>
                </a:lnTo>
                <a:lnTo>
                  <a:pt x="6208712" y="1598613"/>
                </a:lnTo>
                <a:lnTo>
                  <a:pt x="6209506" y="1598613"/>
                </a:lnTo>
                <a:lnTo>
                  <a:pt x="6210300" y="1599010"/>
                </a:lnTo>
                <a:lnTo>
                  <a:pt x="6211094" y="1601391"/>
                </a:lnTo>
                <a:lnTo>
                  <a:pt x="6212681" y="1606947"/>
                </a:lnTo>
                <a:lnTo>
                  <a:pt x="6215062" y="1617266"/>
                </a:lnTo>
                <a:lnTo>
                  <a:pt x="6218237" y="1630760"/>
                </a:lnTo>
                <a:lnTo>
                  <a:pt x="6220222" y="1642269"/>
                </a:lnTo>
                <a:lnTo>
                  <a:pt x="6221412" y="1652191"/>
                </a:lnTo>
                <a:lnTo>
                  <a:pt x="6221809" y="1660922"/>
                </a:lnTo>
                <a:lnTo>
                  <a:pt x="6221809" y="1668066"/>
                </a:lnTo>
                <a:lnTo>
                  <a:pt x="6221015" y="1674019"/>
                </a:lnTo>
                <a:lnTo>
                  <a:pt x="6219428" y="1678781"/>
                </a:lnTo>
                <a:lnTo>
                  <a:pt x="6217444" y="1683147"/>
                </a:lnTo>
                <a:lnTo>
                  <a:pt x="6215062" y="1686719"/>
                </a:lnTo>
                <a:lnTo>
                  <a:pt x="6212284" y="1689894"/>
                </a:lnTo>
                <a:lnTo>
                  <a:pt x="6209506" y="1692672"/>
                </a:lnTo>
                <a:lnTo>
                  <a:pt x="6205934" y="1695450"/>
                </a:lnTo>
                <a:lnTo>
                  <a:pt x="6202759" y="1698228"/>
                </a:lnTo>
                <a:lnTo>
                  <a:pt x="6199187" y="1701006"/>
                </a:lnTo>
                <a:lnTo>
                  <a:pt x="6195615" y="1704578"/>
                </a:lnTo>
                <a:lnTo>
                  <a:pt x="6191647" y="1708547"/>
                </a:lnTo>
                <a:lnTo>
                  <a:pt x="6188075" y="1713706"/>
                </a:lnTo>
                <a:lnTo>
                  <a:pt x="6186487" y="1716485"/>
                </a:lnTo>
                <a:lnTo>
                  <a:pt x="6186487" y="1716881"/>
                </a:lnTo>
                <a:lnTo>
                  <a:pt x="6186487" y="1717278"/>
                </a:lnTo>
                <a:lnTo>
                  <a:pt x="6186884" y="1717675"/>
                </a:lnTo>
                <a:lnTo>
                  <a:pt x="6187281" y="1718072"/>
                </a:lnTo>
                <a:lnTo>
                  <a:pt x="6187678" y="1718866"/>
                </a:lnTo>
                <a:lnTo>
                  <a:pt x="6188075" y="1719660"/>
                </a:lnTo>
                <a:lnTo>
                  <a:pt x="6188075" y="1720850"/>
                </a:lnTo>
                <a:lnTo>
                  <a:pt x="6187678" y="1722835"/>
                </a:lnTo>
                <a:lnTo>
                  <a:pt x="6186884" y="1725613"/>
                </a:lnTo>
                <a:lnTo>
                  <a:pt x="6185297" y="1728788"/>
                </a:lnTo>
                <a:lnTo>
                  <a:pt x="6183312" y="1733550"/>
                </a:lnTo>
                <a:lnTo>
                  <a:pt x="6180534" y="1739106"/>
                </a:lnTo>
                <a:lnTo>
                  <a:pt x="6165056" y="1738313"/>
                </a:lnTo>
                <a:lnTo>
                  <a:pt x="6147197" y="1737122"/>
                </a:lnTo>
                <a:lnTo>
                  <a:pt x="6127750" y="1735535"/>
                </a:lnTo>
                <a:lnTo>
                  <a:pt x="6107112" y="1733550"/>
                </a:lnTo>
                <a:lnTo>
                  <a:pt x="6085681" y="1731169"/>
                </a:lnTo>
                <a:lnTo>
                  <a:pt x="6063059" y="1728788"/>
                </a:lnTo>
                <a:lnTo>
                  <a:pt x="6040437" y="1726010"/>
                </a:lnTo>
                <a:lnTo>
                  <a:pt x="6017022" y="1723231"/>
                </a:lnTo>
                <a:lnTo>
                  <a:pt x="5994400" y="1720056"/>
                </a:lnTo>
                <a:lnTo>
                  <a:pt x="5971778" y="1716881"/>
                </a:lnTo>
                <a:lnTo>
                  <a:pt x="5949950" y="1713310"/>
                </a:lnTo>
                <a:lnTo>
                  <a:pt x="5928915" y="1709738"/>
                </a:lnTo>
                <a:lnTo>
                  <a:pt x="5909469" y="1706166"/>
                </a:lnTo>
                <a:lnTo>
                  <a:pt x="5891212" y="1702594"/>
                </a:lnTo>
                <a:lnTo>
                  <a:pt x="5875337" y="1698625"/>
                </a:lnTo>
                <a:lnTo>
                  <a:pt x="5861050" y="1695053"/>
                </a:lnTo>
                <a:lnTo>
                  <a:pt x="5845969" y="1690291"/>
                </a:lnTo>
                <a:lnTo>
                  <a:pt x="5837634" y="1687116"/>
                </a:lnTo>
                <a:lnTo>
                  <a:pt x="5834062" y="1685528"/>
                </a:lnTo>
                <a:lnTo>
                  <a:pt x="5832475" y="1685131"/>
                </a:lnTo>
                <a:lnTo>
                  <a:pt x="5830490" y="1685925"/>
                </a:lnTo>
                <a:lnTo>
                  <a:pt x="5826125" y="1687513"/>
                </a:lnTo>
                <a:lnTo>
                  <a:pt x="5822156" y="1688703"/>
                </a:lnTo>
                <a:lnTo>
                  <a:pt x="5816997" y="1689497"/>
                </a:lnTo>
                <a:lnTo>
                  <a:pt x="5809853" y="1691085"/>
                </a:lnTo>
                <a:lnTo>
                  <a:pt x="5800328" y="1692275"/>
                </a:lnTo>
                <a:lnTo>
                  <a:pt x="5790406" y="1693069"/>
                </a:lnTo>
                <a:lnTo>
                  <a:pt x="5779690" y="1693466"/>
                </a:lnTo>
                <a:lnTo>
                  <a:pt x="5768578" y="1693466"/>
                </a:lnTo>
                <a:lnTo>
                  <a:pt x="5756672" y="1692672"/>
                </a:lnTo>
                <a:lnTo>
                  <a:pt x="5731669" y="1690291"/>
                </a:lnTo>
                <a:lnTo>
                  <a:pt x="5705872" y="1687513"/>
                </a:lnTo>
                <a:lnTo>
                  <a:pt x="5679281" y="1684338"/>
                </a:lnTo>
                <a:lnTo>
                  <a:pt x="5653484" y="1681956"/>
                </a:lnTo>
                <a:lnTo>
                  <a:pt x="5640784" y="1681163"/>
                </a:lnTo>
                <a:lnTo>
                  <a:pt x="5628481" y="1680766"/>
                </a:lnTo>
                <a:lnTo>
                  <a:pt x="5616575" y="1680766"/>
                </a:lnTo>
                <a:lnTo>
                  <a:pt x="5605065" y="1681560"/>
                </a:lnTo>
                <a:lnTo>
                  <a:pt x="5600303" y="1681956"/>
                </a:lnTo>
                <a:lnTo>
                  <a:pt x="5596334" y="1682750"/>
                </a:lnTo>
                <a:lnTo>
                  <a:pt x="5592365" y="1683544"/>
                </a:lnTo>
                <a:lnTo>
                  <a:pt x="5588794" y="1684338"/>
                </a:lnTo>
                <a:lnTo>
                  <a:pt x="5585619" y="1685528"/>
                </a:lnTo>
                <a:lnTo>
                  <a:pt x="5582840" y="1686719"/>
                </a:lnTo>
                <a:lnTo>
                  <a:pt x="5580062" y="1688306"/>
                </a:lnTo>
                <a:lnTo>
                  <a:pt x="5578078" y="1690291"/>
                </a:lnTo>
                <a:lnTo>
                  <a:pt x="5576094" y="1692672"/>
                </a:lnTo>
                <a:lnTo>
                  <a:pt x="5574506" y="1695053"/>
                </a:lnTo>
                <a:lnTo>
                  <a:pt x="5573315" y="1697831"/>
                </a:lnTo>
                <a:lnTo>
                  <a:pt x="5572522" y="1701006"/>
                </a:lnTo>
                <a:lnTo>
                  <a:pt x="5572125" y="1704578"/>
                </a:lnTo>
                <a:lnTo>
                  <a:pt x="5572125" y="1708547"/>
                </a:lnTo>
                <a:lnTo>
                  <a:pt x="5572522" y="1712913"/>
                </a:lnTo>
                <a:lnTo>
                  <a:pt x="5572919" y="1717675"/>
                </a:lnTo>
                <a:lnTo>
                  <a:pt x="5603081" y="1793875"/>
                </a:lnTo>
                <a:lnTo>
                  <a:pt x="5607050" y="1801813"/>
                </a:lnTo>
                <a:lnTo>
                  <a:pt x="5610622" y="1810544"/>
                </a:lnTo>
                <a:lnTo>
                  <a:pt x="5613797" y="1818878"/>
                </a:lnTo>
                <a:lnTo>
                  <a:pt x="5616575" y="1828006"/>
                </a:lnTo>
                <a:lnTo>
                  <a:pt x="5618559" y="1837135"/>
                </a:lnTo>
                <a:lnTo>
                  <a:pt x="5620147" y="1846660"/>
                </a:lnTo>
                <a:lnTo>
                  <a:pt x="5621734" y="1855788"/>
                </a:lnTo>
                <a:lnTo>
                  <a:pt x="5622528" y="1864916"/>
                </a:lnTo>
                <a:lnTo>
                  <a:pt x="5623322" y="1874441"/>
                </a:lnTo>
                <a:lnTo>
                  <a:pt x="5623719" y="1883569"/>
                </a:lnTo>
                <a:lnTo>
                  <a:pt x="5623719" y="1892697"/>
                </a:lnTo>
                <a:lnTo>
                  <a:pt x="5623719" y="1901825"/>
                </a:lnTo>
                <a:lnTo>
                  <a:pt x="5623322" y="1919685"/>
                </a:lnTo>
                <a:lnTo>
                  <a:pt x="5622528" y="1936353"/>
                </a:lnTo>
                <a:lnTo>
                  <a:pt x="5622528" y="1938735"/>
                </a:lnTo>
                <a:lnTo>
                  <a:pt x="5622528" y="1940719"/>
                </a:lnTo>
                <a:lnTo>
                  <a:pt x="5609431" y="1961753"/>
                </a:lnTo>
                <a:lnTo>
                  <a:pt x="5608240" y="1964928"/>
                </a:lnTo>
                <a:lnTo>
                  <a:pt x="5607050" y="1968103"/>
                </a:lnTo>
                <a:lnTo>
                  <a:pt x="5606256" y="1971278"/>
                </a:lnTo>
                <a:lnTo>
                  <a:pt x="5605462" y="1974056"/>
                </a:lnTo>
                <a:lnTo>
                  <a:pt x="5604669" y="1980406"/>
                </a:lnTo>
                <a:lnTo>
                  <a:pt x="5604669" y="1986360"/>
                </a:lnTo>
                <a:lnTo>
                  <a:pt x="5605462" y="1992710"/>
                </a:lnTo>
                <a:lnTo>
                  <a:pt x="5607050" y="1998663"/>
                </a:lnTo>
                <a:lnTo>
                  <a:pt x="5609034" y="2005013"/>
                </a:lnTo>
                <a:lnTo>
                  <a:pt x="5611019" y="2010966"/>
                </a:lnTo>
                <a:lnTo>
                  <a:pt x="5616575" y="2023269"/>
                </a:lnTo>
                <a:lnTo>
                  <a:pt x="5622528" y="2035175"/>
                </a:lnTo>
                <a:lnTo>
                  <a:pt x="5625703" y="2041128"/>
                </a:lnTo>
                <a:lnTo>
                  <a:pt x="5628084" y="2047081"/>
                </a:lnTo>
                <a:lnTo>
                  <a:pt x="5630862" y="2052638"/>
                </a:lnTo>
                <a:lnTo>
                  <a:pt x="5632847" y="2058591"/>
                </a:lnTo>
                <a:lnTo>
                  <a:pt x="5635228" y="2066131"/>
                </a:lnTo>
                <a:lnTo>
                  <a:pt x="5637609" y="2072878"/>
                </a:lnTo>
                <a:lnTo>
                  <a:pt x="5639197" y="2079228"/>
                </a:lnTo>
                <a:lnTo>
                  <a:pt x="5641181" y="2085181"/>
                </a:lnTo>
                <a:lnTo>
                  <a:pt x="5643165" y="2089944"/>
                </a:lnTo>
                <a:lnTo>
                  <a:pt x="5644753" y="2093119"/>
                </a:lnTo>
                <a:lnTo>
                  <a:pt x="5645944" y="2095103"/>
                </a:lnTo>
                <a:lnTo>
                  <a:pt x="5647134" y="2095897"/>
                </a:lnTo>
                <a:lnTo>
                  <a:pt x="5648325" y="2096294"/>
                </a:lnTo>
                <a:lnTo>
                  <a:pt x="5649119" y="2095897"/>
                </a:lnTo>
                <a:lnTo>
                  <a:pt x="5649912" y="2095103"/>
                </a:lnTo>
                <a:lnTo>
                  <a:pt x="5650309" y="2094310"/>
                </a:lnTo>
                <a:lnTo>
                  <a:pt x="5650706" y="2093516"/>
                </a:lnTo>
                <a:lnTo>
                  <a:pt x="5651103" y="2093119"/>
                </a:lnTo>
                <a:lnTo>
                  <a:pt x="5651500" y="2093119"/>
                </a:lnTo>
                <a:lnTo>
                  <a:pt x="5651500" y="2094310"/>
                </a:lnTo>
                <a:lnTo>
                  <a:pt x="5651103" y="2099469"/>
                </a:lnTo>
                <a:lnTo>
                  <a:pt x="5650706" y="2110978"/>
                </a:lnTo>
                <a:lnTo>
                  <a:pt x="5645944" y="2210594"/>
                </a:lnTo>
                <a:lnTo>
                  <a:pt x="5647134" y="2218135"/>
                </a:lnTo>
                <a:lnTo>
                  <a:pt x="5647531" y="2223691"/>
                </a:lnTo>
                <a:lnTo>
                  <a:pt x="5646737" y="2228056"/>
                </a:lnTo>
                <a:lnTo>
                  <a:pt x="5645944" y="2232025"/>
                </a:lnTo>
                <a:lnTo>
                  <a:pt x="5643959" y="2236391"/>
                </a:lnTo>
                <a:lnTo>
                  <a:pt x="5641975" y="2242741"/>
                </a:lnTo>
                <a:lnTo>
                  <a:pt x="5639594" y="2251472"/>
                </a:lnTo>
                <a:lnTo>
                  <a:pt x="5636815" y="2263378"/>
                </a:lnTo>
                <a:lnTo>
                  <a:pt x="5636022" y="2269728"/>
                </a:lnTo>
                <a:lnTo>
                  <a:pt x="5635228" y="2275681"/>
                </a:lnTo>
                <a:lnTo>
                  <a:pt x="5634831" y="2281238"/>
                </a:lnTo>
                <a:lnTo>
                  <a:pt x="5634831" y="2286397"/>
                </a:lnTo>
                <a:lnTo>
                  <a:pt x="5635625" y="2296319"/>
                </a:lnTo>
                <a:lnTo>
                  <a:pt x="5636815" y="2305844"/>
                </a:lnTo>
                <a:lnTo>
                  <a:pt x="5638006" y="2315369"/>
                </a:lnTo>
                <a:lnTo>
                  <a:pt x="5639197" y="2325291"/>
                </a:lnTo>
                <a:lnTo>
                  <a:pt x="5639594" y="2330847"/>
                </a:lnTo>
                <a:lnTo>
                  <a:pt x="5639594" y="2336403"/>
                </a:lnTo>
                <a:lnTo>
                  <a:pt x="5639197" y="2342356"/>
                </a:lnTo>
                <a:lnTo>
                  <a:pt x="5638800" y="2349103"/>
                </a:lnTo>
                <a:lnTo>
                  <a:pt x="5634831" y="2389585"/>
                </a:lnTo>
                <a:lnTo>
                  <a:pt x="5633244" y="2396728"/>
                </a:lnTo>
                <a:lnTo>
                  <a:pt x="5631656" y="2403078"/>
                </a:lnTo>
                <a:lnTo>
                  <a:pt x="5629275" y="2409031"/>
                </a:lnTo>
                <a:lnTo>
                  <a:pt x="5626894" y="2414191"/>
                </a:lnTo>
                <a:lnTo>
                  <a:pt x="5623719" y="2418953"/>
                </a:lnTo>
                <a:lnTo>
                  <a:pt x="5620544" y="2422922"/>
                </a:lnTo>
                <a:lnTo>
                  <a:pt x="5616575" y="2426097"/>
                </a:lnTo>
                <a:lnTo>
                  <a:pt x="5612606" y="2429272"/>
                </a:lnTo>
                <a:lnTo>
                  <a:pt x="5608240" y="2431653"/>
                </a:lnTo>
                <a:lnTo>
                  <a:pt x="5603081" y="2433638"/>
                </a:lnTo>
                <a:lnTo>
                  <a:pt x="5597922" y="2435225"/>
                </a:lnTo>
                <a:lnTo>
                  <a:pt x="5592365" y="2436416"/>
                </a:lnTo>
                <a:lnTo>
                  <a:pt x="5586809" y="2437210"/>
                </a:lnTo>
                <a:lnTo>
                  <a:pt x="5580459" y="2437606"/>
                </a:lnTo>
                <a:lnTo>
                  <a:pt x="5573712" y="2438003"/>
                </a:lnTo>
                <a:lnTo>
                  <a:pt x="5566965" y="2438003"/>
                </a:lnTo>
                <a:lnTo>
                  <a:pt x="5551884" y="2436813"/>
                </a:lnTo>
                <a:lnTo>
                  <a:pt x="5535612" y="2435225"/>
                </a:lnTo>
                <a:lnTo>
                  <a:pt x="5518150" y="2433241"/>
                </a:lnTo>
                <a:lnTo>
                  <a:pt x="5499100" y="2430860"/>
                </a:lnTo>
                <a:lnTo>
                  <a:pt x="5479256" y="2428081"/>
                </a:lnTo>
                <a:lnTo>
                  <a:pt x="5457825" y="2425700"/>
                </a:lnTo>
                <a:lnTo>
                  <a:pt x="5435600" y="2423716"/>
                </a:lnTo>
                <a:lnTo>
                  <a:pt x="5411787" y="2422525"/>
                </a:lnTo>
                <a:lnTo>
                  <a:pt x="5415359" y="2431653"/>
                </a:lnTo>
                <a:lnTo>
                  <a:pt x="5418931" y="2441575"/>
                </a:lnTo>
                <a:lnTo>
                  <a:pt x="5422106" y="2452688"/>
                </a:lnTo>
                <a:lnTo>
                  <a:pt x="5424884" y="2464594"/>
                </a:lnTo>
                <a:lnTo>
                  <a:pt x="5427662" y="2476897"/>
                </a:lnTo>
                <a:lnTo>
                  <a:pt x="5430044" y="2489994"/>
                </a:lnTo>
                <a:lnTo>
                  <a:pt x="5431631" y="2503091"/>
                </a:lnTo>
                <a:lnTo>
                  <a:pt x="5433219" y="2517378"/>
                </a:lnTo>
                <a:lnTo>
                  <a:pt x="5434409" y="2530872"/>
                </a:lnTo>
                <a:lnTo>
                  <a:pt x="5435203" y="2544366"/>
                </a:lnTo>
                <a:lnTo>
                  <a:pt x="5435203" y="2557860"/>
                </a:lnTo>
                <a:lnTo>
                  <a:pt x="5434806" y="2570956"/>
                </a:lnTo>
                <a:lnTo>
                  <a:pt x="5434012" y="2583656"/>
                </a:lnTo>
                <a:lnTo>
                  <a:pt x="5432425" y="2595166"/>
                </a:lnTo>
                <a:lnTo>
                  <a:pt x="5431234" y="2601119"/>
                </a:lnTo>
                <a:lnTo>
                  <a:pt x="5430044" y="2606278"/>
                </a:lnTo>
                <a:lnTo>
                  <a:pt x="5428853" y="2611835"/>
                </a:lnTo>
                <a:lnTo>
                  <a:pt x="5427662" y="2616597"/>
                </a:lnTo>
                <a:lnTo>
                  <a:pt x="5394325" y="2662635"/>
                </a:lnTo>
                <a:lnTo>
                  <a:pt x="4943078" y="2627313"/>
                </a:lnTo>
                <a:lnTo>
                  <a:pt x="4913709" y="2624931"/>
                </a:lnTo>
                <a:lnTo>
                  <a:pt x="4883944" y="2623344"/>
                </a:lnTo>
                <a:lnTo>
                  <a:pt x="4854178" y="2621756"/>
                </a:lnTo>
                <a:lnTo>
                  <a:pt x="4824015" y="2620566"/>
                </a:lnTo>
                <a:lnTo>
                  <a:pt x="4794250" y="2619375"/>
                </a:lnTo>
                <a:lnTo>
                  <a:pt x="4764484" y="2618581"/>
                </a:lnTo>
                <a:lnTo>
                  <a:pt x="4735512" y="2617391"/>
                </a:lnTo>
                <a:lnTo>
                  <a:pt x="4706937" y="2616200"/>
                </a:lnTo>
                <a:lnTo>
                  <a:pt x="4559697" y="2614613"/>
                </a:lnTo>
                <a:lnTo>
                  <a:pt x="4556125" y="2615010"/>
                </a:lnTo>
                <a:lnTo>
                  <a:pt x="4550569" y="2615406"/>
                </a:lnTo>
                <a:lnTo>
                  <a:pt x="4545409" y="2616200"/>
                </a:lnTo>
                <a:lnTo>
                  <a:pt x="4542234" y="2616200"/>
                </a:lnTo>
                <a:lnTo>
                  <a:pt x="4535884" y="2616994"/>
                </a:lnTo>
                <a:lnTo>
                  <a:pt x="4533503" y="2617391"/>
                </a:lnTo>
                <a:lnTo>
                  <a:pt x="4531916" y="2618185"/>
                </a:lnTo>
                <a:lnTo>
                  <a:pt x="4527550" y="2620566"/>
                </a:lnTo>
                <a:lnTo>
                  <a:pt x="4533503" y="2629297"/>
                </a:lnTo>
                <a:lnTo>
                  <a:pt x="4539456" y="2636838"/>
                </a:lnTo>
                <a:lnTo>
                  <a:pt x="4545409" y="2643585"/>
                </a:lnTo>
                <a:lnTo>
                  <a:pt x="4550966" y="2649935"/>
                </a:lnTo>
                <a:lnTo>
                  <a:pt x="4556522" y="2657078"/>
                </a:lnTo>
                <a:lnTo>
                  <a:pt x="4561681" y="2664619"/>
                </a:lnTo>
                <a:lnTo>
                  <a:pt x="4564062" y="2668985"/>
                </a:lnTo>
                <a:lnTo>
                  <a:pt x="4566444" y="2673350"/>
                </a:lnTo>
                <a:lnTo>
                  <a:pt x="4568428" y="2678510"/>
                </a:lnTo>
                <a:lnTo>
                  <a:pt x="4570809" y="2684066"/>
                </a:lnTo>
                <a:lnTo>
                  <a:pt x="4573984" y="2693591"/>
                </a:lnTo>
                <a:lnTo>
                  <a:pt x="4575572" y="2699544"/>
                </a:lnTo>
                <a:lnTo>
                  <a:pt x="4575969" y="2703116"/>
                </a:lnTo>
                <a:lnTo>
                  <a:pt x="4575969" y="2705100"/>
                </a:lnTo>
                <a:lnTo>
                  <a:pt x="4575572" y="2706291"/>
                </a:lnTo>
                <a:lnTo>
                  <a:pt x="4574778" y="2708672"/>
                </a:lnTo>
                <a:lnTo>
                  <a:pt x="4574778" y="2712641"/>
                </a:lnTo>
                <a:lnTo>
                  <a:pt x="4575175" y="2719388"/>
                </a:lnTo>
                <a:lnTo>
                  <a:pt x="4580334" y="2743597"/>
                </a:lnTo>
                <a:lnTo>
                  <a:pt x="4581922" y="2749550"/>
                </a:lnTo>
                <a:lnTo>
                  <a:pt x="4582716" y="2754710"/>
                </a:lnTo>
                <a:lnTo>
                  <a:pt x="4583509" y="2759472"/>
                </a:lnTo>
                <a:lnTo>
                  <a:pt x="4583906" y="2763838"/>
                </a:lnTo>
                <a:lnTo>
                  <a:pt x="4583509" y="2767806"/>
                </a:lnTo>
                <a:lnTo>
                  <a:pt x="4583112" y="2771378"/>
                </a:lnTo>
                <a:lnTo>
                  <a:pt x="4582716" y="2774950"/>
                </a:lnTo>
                <a:lnTo>
                  <a:pt x="4581922" y="2778522"/>
                </a:lnTo>
                <a:lnTo>
                  <a:pt x="4579937" y="2785666"/>
                </a:lnTo>
                <a:lnTo>
                  <a:pt x="4577953" y="2792810"/>
                </a:lnTo>
                <a:lnTo>
                  <a:pt x="4577159" y="2796778"/>
                </a:lnTo>
                <a:lnTo>
                  <a:pt x="4576762" y="2801144"/>
                </a:lnTo>
                <a:lnTo>
                  <a:pt x="4575969" y="2805906"/>
                </a:lnTo>
                <a:lnTo>
                  <a:pt x="4575969" y="2811463"/>
                </a:lnTo>
                <a:lnTo>
                  <a:pt x="4575969" y="2812653"/>
                </a:lnTo>
                <a:lnTo>
                  <a:pt x="4576366" y="2813844"/>
                </a:lnTo>
                <a:lnTo>
                  <a:pt x="4576762" y="2814638"/>
                </a:lnTo>
                <a:lnTo>
                  <a:pt x="4577556" y="2815828"/>
                </a:lnTo>
                <a:lnTo>
                  <a:pt x="4579144" y="2817813"/>
                </a:lnTo>
                <a:lnTo>
                  <a:pt x="4581525" y="2819797"/>
                </a:lnTo>
                <a:lnTo>
                  <a:pt x="4583509" y="2821781"/>
                </a:lnTo>
                <a:lnTo>
                  <a:pt x="4585494" y="2824163"/>
                </a:lnTo>
                <a:lnTo>
                  <a:pt x="4587478" y="2826544"/>
                </a:lnTo>
                <a:lnTo>
                  <a:pt x="4588669" y="2829322"/>
                </a:lnTo>
                <a:lnTo>
                  <a:pt x="4588669" y="2830910"/>
                </a:lnTo>
                <a:lnTo>
                  <a:pt x="4588669" y="2832497"/>
                </a:lnTo>
                <a:lnTo>
                  <a:pt x="4588669" y="2834085"/>
                </a:lnTo>
                <a:lnTo>
                  <a:pt x="4588272" y="2836069"/>
                </a:lnTo>
                <a:lnTo>
                  <a:pt x="4587478" y="2838450"/>
                </a:lnTo>
                <a:lnTo>
                  <a:pt x="4586287" y="2840831"/>
                </a:lnTo>
                <a:lnTo>
                  <a:pt x="4584700" y="2843213"/>
                </a:lnTo>
                <a:lnTo>
                  <a:pt x="4582716" y="2845991"/>
                </a:lnTo>
                <a:lnTo>
                  <a:pt x="4577556" y="2852341"/>
                </a:lnTo>
                <a:lnTo>
                  <a:pt x="4570412" y="2859088"/>
                </a:lnTo>
                <a:lnTo>
                  <a:pt x="4561284" y="2867422"/>
                </a:lnTo>
                <a:lnTo>
                  <a:pt x="4549775" y="2876550"/>
                </a:lnTo>
                <a:lnTo>
                  <a:pt x="4539456" y="2884091"/>
                </a:lnTo>
                <a:lnTo>
                  <a:pt x="4535091" y="2886472"/>
                </a:lnTo>
                <a:lnTo>
                  <a:pt x="4529534" y="2888853"/>
                </a:lnTo>
                <a:lnTo>
                  <a:pt x="4522787" y="2891235"/>
                </a:lnTo>
                <a:lnTo>
                  <a:pt x="4515247" y="2893616"/>
                </a:lnTo>
                <a:lnTo>
                  <a:pt x="4506516" y="2895600"/>
                </a:lnTo>
                <a:lnTo>
                  <a:pt x="4497387" y="2897981"/>
                </a:lnTo>
                <a:lnTo>
                  <a:pt x="4487069" y="2899966"/>
                </a:lnTo>
                <a:lnTo>
                  <a:pt x="4476353" y="2901950"/>
                </a:lnTo>
                <a:lnTo>
                  <a:pt x="4452937" y="2905522"/>
                </a:lnTo>
                <a:lnTo>
                  <a:pt x="4427537" y="2908697"/>
                </a:lnTo>
                <a:lnTo>
                  <a:pt x="4401344" y="2911872"/>
                </a:lnTo>
                <a:lnTo>
                  <a:pt x="4374356" y="2914650"/>
                </a:lnTo>
                <a:lnTo>
                  <a:pt x="4347369" y="2917031"/>
                </a:lnTo>
                <a:lnTo>
                  <a:pt x="4321175" y="2919016"/>
                </a:lnTo>
                <a:lnTo>
                  <a:pt x="4296569" y="2921000"/>
                </a:lnTo>
                <a:lnTo>
                  <a:pt x="4273550" y="2922985"/>
                </a:lnTo>
                <a:lnTo>
                  <a:pt x="4253309" y="2924175"/>
                </a:lnTo>
                <a:lnTo>
                  <a:pt x="4236244" y="2925366"/>
                </a:lnTo>
                <a:lnTo>
                  <a:pt x="4223147" y="2926556"/>
                </a:lnTo>
                <a:lnTo>
                  <a:pt x="4214416" y="2927350"/>
                </a:lnTo>
                <a:lnTo>
                  <a:pt x="4187428" y="2929731"/>
                </a:lnTo>
                <a:lnTo>
                  <a:pt x="4163615" y="2930922"/>
                </a:lnTo>
                <a:lnTo>
                  <a:pt x="4142184" y="2931716"/>
                </a:lnTo>
                <a:lnTo>
                  <a:pt x="4121547" y="2931716"/>
                </a:lnTo>
                <a:lnTo>
                  <a:pt x="4100909" y="2931319"/>
                </a:lnTo>
                <a:lnTo>
                  <a:pt x="4079081" y="2931319"/>
                </a:lnTo>
                <a:lnTo>
                  <a:pt x="4054872" y="2930922"/>
                </a:lnTo>
                <a:lnTo>
                  <a:pt x="4027487" y="2931319"/>
                </a:lnTo>
                <a:lnTo>
                  <a:pt x="4012803" y="2931716"/>
                </a:lnTo>
                <a:lnTo>
                  <a:pt x="4000103" y="2933303"/>
                </a:lnTo>
                <a:lnTo>
                  <a:pt x="3988990" y="2934891"/>
                </a:lnTo>
                <a:lnTo>
                  <a:pt x="3978275" y="2936875"/>
                </a:lnTo>
                <a:lnTo>
                  <a:pt x="3967956" y="2939256"/>
                </a:lnTo>
                <a:lnTo>
                  <a:pt x="3957637" y="2941241"/>
                </a:lnTo>
                <a:lnTo>
                  <a:pt x="3946922" y="2942828"/>
                </a:lnTo>
                <a:lnTo>
                  <a:pt x="3934619" y="2944019"/>
                </a:lnTo>
                <a:lnTo>
                  <a:pt x="3768328" y="2951560"/>
                </a:lnTo>
                <a:lnTo>
                  <a:pt x="3756025" y="2953147"/>
                </a:lnTo>
                <a:lnTo>
                  <a:pt x="3744515" y="2955131"/>
                </a:lnTo>
                <a:lnTo>
                  <a:pt x="3733403" y="2957116"/>
                </a:lnTo>
                <a:lnTo>
                  <a:pt x="3722687" y="2959100"/>
                </a:lnTo>
                <a:lnTo>
                  <a:pt x="3711575" y="2961085"/>
                </a:lnTo>
                <a:lnTo>
                  <a:pt x="3699669" y="2961878"/>
                </a:lnTo>
                <a:lnTo>
                  <a:pt x="3693715" y="2962275"/>
                </a:lnTo>
                <a:lnTo>
                  <a:pt x="3687365" y="2962275"/>
                </a:lnTo>
                <a:lnTo>
                  <a:pt x="3680619" y="2962275"/>
                </a:lnTo>
                <a:lnTo>
                  <a:pt x="3673872" y="2961481"/>
                </a:lnTo>
                <a:lnTo>
                  <a:pt x="3428206" y="2954338"/>
                </a:lnTo>
                <a:lnTo>
                  <a:pt x="3417094" y="2953147"/>
                </a:lnTo>
                <a:lnTo>
                  <a:pt x="3403203" y="2952353"/>
                </a:lnTo>
                <a:lnTo>
                  <a:pt x="3386931" y="2951956"/>
                </a:lnTo>
                <a:lnTo>
                  <a:pt x="3368675" y="2951956"/>
                </a:lnTo>
                <a:lnTo>
                  <a:pt x="3348831" y="2951956"/>
                </a:lnTo>
                <a:lnTo>
                  <a:pt x="3327797" y="2952353"/>
                </a:lnTo>
                <a:lnTo>
                  <a:pt x="3305969" y="2952750"/>
                </a:lnTo>
                <a:lnTo>
                  <a:pt x="3284140" y="2953544"/>
                </a:lnTo>
                <a:lnTo>
                  <a:pt x="3261915" y="2954338"/>
                </a:lnTo>
                <a:lnTo>
                  <a:pt x="3240087" y="2955131"/>
                </a:lnTo>
                <a:lnTo>
                  <a:pt x="3219450" y="2956322"/>
                </a:lnTo>
                <a:lnTo>
                  <a:pt x="3199606" y="2957116"/>
                </a:lnTo>
                <a:lnTo>
                  <a:pt x="3181747" y="2957910"/>
                </a:lnTo>
                <a:lnTo>
                  <a:pt x="3165475" y="2958703"/>
                </a:lnTo>
                <a:lnTo>
                  <a:pt x="3151981" y="2959497"/>
                </a:lnTo>
                <a:lnTo>
                  <a:pt x="3140869" y="2959894"/>
                </a:lnTo>
                <a:lnTo>
                  <a:pt x="3128566" y="2961085"/>
                </a:lnTo>
                <a:lnTo>
                  <a:pt x="3116262" y="2962275"/>
                </a:lnTo>
                <a:lnTo>
                  <a:pt x="3104753" y="2964260"/>
                </a:lnTo>
                <a:lnTo>
                  <a:pt x="3092847" y="2966244"/>
                </a:lnTo>
                <a:lnTo>
                  <a:pt x="3081734" y="2968228"/>
                </a:lnTo>
                <a:lnTo>
                  <a:pt x="3070225" y="2969816"/>
                </a:lnTo>
                <a:lnTo>
                  <a:pt x="3059112" y="2971403"/>
                </a:lnTo>
                <a:lnTo>
                  <a:pt x="3048000" y="2972197"/>
                </a:lnTo>
                <a:lnTo>
                  <a:pt x="2676922" y="2994422"/>
                </a:lnTo>
                <a:lnTo>
                  <a:pt x="2668985" y="2994422"/>
                </a:lnTo>
                <a:lnTo>
                  <a:pt x="2661841" y="2994422"/>
                </a:lnTo>
                <a:lnTo>
                  <a:pt x="2655094" y="2994025"/>
                </a:lnTo>
                <a:lnTo>
                  <a:pt x="2648744" y="2993231"/>
                </a:lnTo>
                <a:lnTo>
                  <a:pt x="2636838" y="2991644"/>
                </a:lnTo>
                <a:lnTo>
                  <a:pt x="2626122" y="2989660"/>
                </a:lnTo>
                <a:lnTo>
                  <a:pt x="2616200" y="2988072"/>
                </a:lnTo>
                <a:lnTo>
                  <a:pt x="2605881" y="2986881"/>
                </a:lnTo>
                <a:lnTo>
                  <a:pt x="2600722" y="2986485"/>
                </a:lnTo>
                <a:lnTo>
                  <a:pt x="2595563" y="2986485"/>
                </a:lnTo>
                <a:lnTo>
                  <a:pt x="2590006" y="2986881"/>
                </a:lnTo>
                <a:lnTo>
                  <a:pt x="2584053" y="2987278"/>
                </a:lnTo>
                <a:lnTo>
                  <a:pt x="2558653" y="2990453"/>
                </a:lnTo>
                <a:lnTo>
                  <a:pt x="2536428" y="2992438"/>
                </a:lnTo>
                <a:lnTo>
                  <a:pt x="2517378" y="2993628"/>
                </a:lnTo>
                <a:lnTo>
                  <a:pt x="2501106" y="2993628"/>
                </a:lnTo>
                <a:lnTo>
                  <a:pt x="2486819" y="2993628"/>
                </a:lnTo>
                <a:lnTo>
                  <a:pt x="2474913" y="2992438"/>
                </a:lnTo>
                <a:lnTo>
                  <a:pt x="2464594" y="2991247"/>
                </a:lnTo>
                <a:lnTo>
                  <a:pt x="2455862" y="2989660"/>
                </a:lnTo>
                <a:lnTo>
                  <a:pt x="2441972" y="2986088"/>
                </a:lnTo>
                <a:lnTo>
                  <a:pt x="2430462" y="2982913"/>
                </a:lnTo>
                <a:lnTo>
                  <a:pt x="2425303" y="2982119"/>
                </a:lnTo>
                <a:lnTo>
                  <a:pt x="2419350" y="2981325"/>
                </a:lnTo>
                <a:lnTo>
                  <a:pt x="2413397" y="2980928"/>
                </a:lnTo>
                <a:lnTo>
                  <a:pt x="2406253" y="2981722"/>
                </a:lnTo>
                <a:lnTo>
                  <a:pt x="2388394" y="2984500"/>
                </a:lnTo>
                <a:lnTo>
                  <a:pt x="2371328" y="2987675"/>
                </a:lnTo>
                <a:lnTo>
                  <a:pt x="2355453" y="2990850"/>
                </a:lnTo>
                <a:lnTo>
                  <a:pt x="2339578" y="2993231"/>
                </a:lnTo>
                <a:lnTo>
                  <a:pt x="2330847" y="2994025"/>
                </a:lnTo>
                <a:lnTo>
                  <a:pt x="2322116" y="2994422"/>
                </a:lnTo>
                <a:lnTo>
                  <a:pt x="2312591" y="2994422"/>
                </a:lnTo>
                <a:lnTo>
                  <a:pt x="2302669" y="2994025"/>
                </a:lnTo>
                <a:lnTo>
                  <a:pt x="2291556" y="2993231"/>
                </a:lnTo>
                <a:lnTo>
                  <a:pt x="2280047" y="2991644"/>
                </a:lnTo>
                <a:lnTo>
                  <a:pt x="2267347" y="2989263"/>
                </a:lnTo>
                <a:lnTo>
                  <a:pt x="2253853" y="2986088"/>
                </a:lnTo>
                <a:lnTo>
                  <a:pt x="2249091" y="2984897"/>
                </a:lnTo>
                <a:lnTo>
                  <a:pt x="2244725" y="2984500"/>
                </a:lnTo>
                <a:lnTo>
                  <a:pt x="2240360" y="2983706"/>
                </a:lnTo>
                <a:lnTo>
                  <a:pt x="2236391" y="2983706"/>
                </a:lnTo>
                <a:lnTo>
                  <a:pt x="2228850" y="2983706"/>
                </a:lnTo>
                <a:lnTo>
                  <a:pt x="2221706" y="2984500"/>
                </a:lnTo>
                <a:lnTo>
                  <a:pt x="2215356" y="2985691"/>
                </a:lnTo>
                <a:lnTo>
                  <a:pt x="2209403" y="2987675"/>
                </a:lnTo>
                <a:lnTo>
                  <a:pt x="2203847" y="2989660"/>
                </a:lnTo>
                <a:lnTo>
                  <a:pt x="2198291" y="2992041"/>
                </a:lnTo>
                <a:lnTo>
                  <a:pt x="2192735" y="2994422"/>
                </a:lnTo>
                <a:lnTo>
                  <a:pt x="2187178" y="2996406"/>
                </a:lnTo>
                <a:lnTo>
                  <a:pt x="2181622" y="2997994"/>
                </a:lnTo>
                <a:lnTo>
                  <a:pt x="2175669" y="2999581"/>
                </a:lnTo>
                <a:lnTo>
                  <a:pt x="2169319" y="3000375"/>
                </a:lnTo>
                <a:lnTo>
                  <a:pt x="2162969" y="3000375"/>
                </a:lnTo>
                <a:lnTo>
                  <a:pt x="2159397" y="2999978"/>
                </a:lnTo>
                <a:lnTo>
                  <a:pt x="2155428" y="2999581"/>
                </a:lnTo>
                <a:lnTo>
                  <a:pt x="2151856" y="2998788"/>
                </a:lnTo>
                <a:lnTo>
                  <a:pt x="2147491" y="2997597"/>
                </a:lnTo>
                <a:lnTo>
                  <a:pt x="2117725" y="2982516"/>
                </a:lnTo>
                <a:lnTo>
                  <a:pt x="2111772" y="2992041"/>
                </a:lnTo>
                <a:lnTo>
                  <a:pt x="2106216" y="2999978"/>
                </a:lnTo>
                <a:lnTo>
                  <a:pt x="2101056" y="3006328"/>
                </a:lnTo>
                <a:lnTo>
                  <a:pt x="2095897" y="3011488"/>
                </a:lnTo>
                <a:lnTo>
                  <a:pt x="2093119" y="3013472"/>
                </a:lnTo>
                <a:lnTo>
                  <a:pt x="2090738" y="3015456"/>
                </a:lnTo>
                <a:lnTo>
                  <a:pt x="2088356" y="3016647"/>
                </a:lnTo>
                <a:lnTo>
                  <a:pt x="2085975" y="3017838"/>
                </a:lnTo>
                <a:lnTo>
                  <a:pt x="2083991" y="3018631"/>
                </a:lnTo>
                <a:lnTo>
                  <a:pt x="2081609" y="3019028"/>
                </a:lnTo>
                <a:lnTo>
                  <a:pt x="2079228" y="3019425"/>
                </a:lnTo>
                <a:lnTo>
                  <a:pt x="2076847" y="3019425"/>
                </a:lnTo>
                <a:lnTo>
                  <a:pt x="2074466" y="3019028"/>
                </a:lnTo>
                <a:lnTo>
                  <a:pt x="2072481" y="3018235"/>
                </a:lnTo>
                <a:lnTo>
                  <a:pt x="2070100" y="3017044"/>
                </a:lnTo>
                <a:lnTo>
                  <a:pt x="2067719" y="3015853"/>
                </a:lnTo>
                <a:lnTo>
                  <a:pt x="2062956" y="3012678"/>
                </a:lnTo>
                <a:lnTo>
                  <a:pt x="2058194" y="3007916"/>
                </a:lnTo>
                <a:lnTo>
                  <a:pt x="2053034" y="3002360"/>
                </a:lnTo>
                <a:lnTo>
                  <a:pt x="2047875" y="2996010"/>
                </a:lnTo>
                <a:lnTo>
                  <a:pt x="2042319" y="2988072"/>
                </a:lnTo>
                <a:lnTo>
                  <a:pt x="2036366" y="2979738"/>
                </a:lnTo>
                <a:lnTo>
                  <a:pt x="2023666" y="2987675"/>
                </a:lnTo>
                <a:lnTo>
                  <a:pt x="2011759" y="2994422"/>
                </a:lnTo>
                <a:lnTo>
                  <a:pt x="2008981" y="2996010"/>
                </a:lnTo>
                <a:lnTo>
                  <a:pt x="2005806" y="2997200"/>
                </a:lnTo>
                <a:lnTo>
                  <a:pt x="2002631" y="2998391"/>
                </a:lnTo>
                <a:lnTo>
                  <a:pt x="1999060" y="2998788"/>
                </a:lnTo>
                <a:lnTo>
                  <a:pt x="1995884" y="2999581"/>
                </a:lnTo>
                <a:lnTo>
                  <a:pt x="1991916" y="2999581"/>
                </a:lnTo>
                <a:lnTo>
                  <a:pt x="1988344" y="2999581"/>
                </a:lnTo>
                <a:lnTo>
                  <a:pt x="1983978" y="2998788"/>
                </a:lnTo>
                <a:lnTo>
                  <a:pt x="1981200" y="2997994"/>
                </a:lnTo>
                <a:lnTo>
                  <a:pt x="1978422" y="2997200"/>
                </a:lnTo>
                <a:lnTo>
                  <a:pt x="1975644" y="2996010"/>
                </a:lnTo>
                <a:lnTo>
                  <a:pt x="1972866" y="2994819"/>
                </a:lnTo>
                <a:lnTo>
                  <a:pt x="1948656" y="2989263"/>
                </a:lnTo>
                <a:lnTo>
                  <a:pt x="1937147" y="2988866"/>
                </a:lnTo>
                <a:lnTo>
                  <a:pt x="1926034" y="2987675"/>
                </a:lnTo>
                <a:lnTo>
                  <a:pt x="1915319" y="2986881"/>
                </a:lnTo>
                <a:lnTo>
                  <a:pt x="1905000" y="2985294"/>
                </a:lnTo>
                <a:lnTo>
                  <a:pt x="1884759" y="2982516"/>
                </a:lnTo>
                <a:lnTo>
                  <a:pt x="1864122" y="2979341"/>
                </a:lnTo>
                <a:lnTo>
                  <a:pt x="1842691" y="2975769"/>
                </a:lnTo>
                <a:lnTo>
                  <a:pt x="1819672" y="2972991"/>
                </a:lnTo>
                <a:lnTo>
                  <a:pt x="1807369" y="2971403"/>
                </a:lnTo>
                <a:lnTo>
                  <a:pt x="1794272" y="2970213"/>
                </a:lnTo>
                <a:lnTo>
                  <a:pt x="1780381" y="2969419"/>
                </a:lnTo>
                <a:lnTo>
                  <a:pt x="1765697" y="2968625"/>
                </a:lnTo>
                <a:lnTo>
                  <a:pt x="1758156" y="2932510"/>
                </a:lnTo>
                <a:lnTo>
                  <a:pt x="1754584" y="2934494"/>
                </a:lnTo>
                <a:lnTo>
                  <a:pt x="1751013" y="2936081"/>
                </a:lnTo>
                <a:lnTo>
                  <a:pt x="1747441" y="2937272"/>
                </a:lnTo>
                <a:lnTo>
                  <a:pt x="1743869" y="2937669"/>
                </a:lnTo>
                <a:lnTo>
                  <a:pt x="1740694" y="2938463"/>
                </a:lnTo>
                <a:lnTo>
                  <a:pt x="1737519" y="2938463"/>
                </a:lnTo>
                <a:lnTo>
                  <a:pt x="1733947" y="2938463"/>
                </a:lnTo>
                <a:lnTo>
                  <a:pt x="1730772" y="2938066"/>
                </a:lnTo>
                <a:lnTo>
                  <a:pt x="1718072" y="2935685"/>
                </a:lnTo>
                <a:lnTo>
                  <a:pt x="1704975" y="2932906"/>
                </a:lnTo>
                <a:lnTo>
                  <a:pt x="1698625" y="2932113"/>
                </a:lnTo>
                <a:lnTo>
                  <a:pt x="1691878" y="2932113"/>
                </a:lnTo>
                <a:lnTo>
                  <a:pt x="1688306" y="2932113"/>
                </a:lnTo>
                <a:lnTo>
                  <a:pt x="1685131" y="2932906"/>
                </a:lnTo>
                <a:lnTo>
                  <a:pt x="1681560" y="2933700"/>
                </a:lnTo>
                <a:lnTo>
                  <a:pt x="1677988" y="2934891"/>
                </a:lnTo>
                <a:lnTo>
                  <a:pt x="1674019" y="2936478"/>
                </a:lnTo>
                <a:lnTo>
                  <a:pt x="1670447" y="2938463"/>
                </a:lnTo>
                <a:lnTo>
                  <a:pt x="1666478" y="2940844"/>
                </a:lnTo>
                <a:lnTo>
                  <a:pt x="1662509" y="2944019"/>
                </a:lnTo>
                <a:lnTo>
                  <a:pt x="1658541" y="2947591"/>
                </a:lnTo>
                <a:lnTo>
                  <a:pt x="1654572" y="2951560"/>
                </a:lnTo>
                <a:lnTo>
                  <a:pt x="1650206" y="2955925"/>
                </a:lnTo>
                <a:lnTo>
                  <a:pt x="1645841" y="2961481"/>
                </a:lnTo>
                <a:lnTo>
                  <a:pt x="1644650" y="2962672"/>
                </a:lnTo>
                <a:lnTo>
                  <a:pt x="1643063" y="2964260"/>
                </a:lnTo>
                <a:lnTo>
                  <a:pt x="1642666" y="2965053"/>
                </a:lnTo>
                <a:lnTo>
                  <a:pt x="1642269" y="2965847"/>
                </a:lnTo>
                <a:lnTo>
                  <a:pt x="1642269" y="2966244"/>
                </a:lnTo>
                <a:lnTo>
                  <a:pt x="1642269" y="2967038"/>
                </a:lnTo>
                <a:lnTo>
                  <a:pt x="1642666" y="2967435"/>
                </a:lnTo>
                <a:lnTo>
                  <a:pt x="1642666" y="2967831"/>
                </a:lnTo>
                <a:lnTo>
                  <a:pt x="1642269" y="2968625"/>
                </a:lnTo>
                <a:lnTo>
                  <a:pt x="1641872" y="2969419"/>
                </a:lnTo>
                <a:lnTo>
                  <a:pt x="1640284" y="2971006"/>
                </a:lnTo>
                <a:lnTo>
                  <a:pt x="1639094" y="2972594"/>
                </a:lnTo>
                <a:lnTo>
                  <a:pt x="1633141" y="2965847"/>
                </a:lnTo>
                <a:lnTo>
                  <a:pt x="1627981" y="2960291"/>
                </a:lnTo>
                <a:lnTo>
                  <a:pt x="1622822" y="2955925"/>
                </a:lnTo>
                <a:lnTo>
                  <a:pt x="1617663" y="2952353"/>
                </a:lnTo>
                <a:lnTo>
                  <a:pt x="1613297" y="2949972"/>
                </a:lnTo>
                <a:lnTo>
                  <a:pt x="1608535" y="2948781"/>
                </a:lnTo>
                <a:lnTo>
                  <a:pt x="1603772" y="2947591"/>
                </a:lnTo>
                <a:lnTo>
                  <a:pt x="1598613" y="2947591"/>
                </a:lnTo>
                <a:lnTo>
                  <a:pt x="1587897" y="2948385"/>
                </a:lnTo>
                <a:lnTo>
                  <a:pt x="1575197" y="2949575"/>
                </a:lnTo>
                <a:lnTo>
                  <a:pt x="1568053" y="2950369"/>
                </a:lnTo>
                <a:lnTo>
                  <a:pt x="1559719" y="2951163"/>
                </a:lnTo>
                <a:lnTo>
                  <a:pt x="1550591" y="2951163"/>
                </a:lnTo>
                <a:lnTo>
                  <a:pt x="1540669" y="2951163"/>
                </a:lnTo>
                <a:lnTo>
                  <a:pt x="1540272" y="2948385"/>
                </a:lnTo>
                <a:lnTo>
                  <a:pt x="1540272" y="2946400"/>
                </a:lnTo>
                <a:lnTo>
                  <a:pt x="1540272" y="2944019"/>
                </a:lnTo>
                <a:lnTo>
                  <a:pt x="1540272" y="2941241"/>
                </a:lnTo>
                <a:lnTo>
                  <a:pt x="1539875" y="2938860"/>
                </a:lnTo>
                <a:lnTo>
                  <a:pt x="1539478" y="2936478"/>
                </a:lnTo>
                <a:lnTo>
                  <a:pt x="1535906" y="2926953"/>
                </a:lnTo>
                <a:lnTo>
                  <a:pt x="1532731" y="2921397"/>
                </a:lnTo>
                <a:lnTo>
                  <a:pt x="1529159" y="2916635"/>
                </a:lnTo>
                <a:lnTo>
                  <a:pt x="1525191" y="2912269"/>
                </a:lnTo>
                <a:lnTo>
                  <a:pt x="1521222" y="2908300"/>
                </a:lnTo>
                <a:lnTo>
                  <a:pt x="1516856" y="2905125"/>
                </a:lnTo>
                <a:lnTo>
                  <a:pt x="1512094" y="2901950"/>
                </a:lnTo>
                <a:lnTo>
                  <a:pt x="1507331" y="2899966"/>
                </a:lnTo>
                <a:lnTo>
                  <a:pt x="1502172" y="2897981"/>
                </a:lnTo>
                <a:lnTo>
                  <a:pt x="1497013" y="2896791"/>
                </a:lnTo>
                <a:lnTo>
                  <a:pt x="1491853" y="2895997"/>
                </a:lnTo>
                <a:lnTo>
                  <a:pt x="1486694" y="2895997"/>
                </a:lnTo>
                <a:lnTo>
                  <a:pt x="1481535" y="2896394"/>
                </a:lnTo>
                <a:lnTo>
                  <a:pt x="1476375" y="2897188"/>
                </a:lnTo>
                <a:lnTo>
                  <a:pt x="1471216" y="2898775"/>
                </a:lnTo>
                <a:lnTo>
                  <a:pt x="1466056" y="2900760"/>
                </a:lnTo>
                <a:lnTo>
                  <a:pt x="1460897" y="2903538"/>
                </a:lnTo>
                <a:lnTo>
                  <a:pt x="1469628" y="2915841"/>
                </a:lnTo>
                <a:lnTo>
                  <a:pt x="1473994" y="2922191"/>
                </a:lnTo>
                <a:lnTo>
                  <a:pt x="1474788" y="2923381"/>
                </a:lnTo>
                <a:lnTo>
                  <a:pt x="1475581" y="2923778"/>
                </a:lnTo>
                <a:lnTo>
                  <a:pt x="1475581" y="2923381"/>
                </a:lnTo>
                <a:lnTo>
                  <a:pt x="1475581" y="2922588"/>
                </a:lnTo>
                <a:lnTo>
                  <a:pt x="1475978" y="2921000"/>
                </a:lnTo>
                <a:lnTo>
                  <a:pt x="1476375" y="2919413"/>
                </a:lnTo>
                <a:lnTo>
                  <a:pt x="1477169" y="2918222"/>
                </a:lnTo>
                <a:lnTo>
                  <a:pt x="1478756" y="2917031"/>
                </a:lnTo>
                <a:lnTo>
                  <a:pt x="1479550" y="2916635"/>
                </a:lnTo>
                <a:lnTo>
                  <a:pt x="1480741" y="2916238"/>
                </a:lnTo>
                <a:lnTo>
                  <a:pt x="1482328" y="2915841"/>
                </a:lnTo>
                <a:lnTo>
                  <a:pt x="1483916" y="2915841"/>
                </a:lnTo>
                <a:lnTo>
                  <a:pt x="1488281" y="2916635"/>
                </a:lnTo>
                <a:lnTo>
                  <a:pt x="1494234" y="2918619"/>
                </a:lnTo>
                <a:lnTo>
                  <a:pt x="1502966" y="2921794"/>
                </a:lnTo>
                <a:lnTo>
                  <a:pt x="1509316" y="2923778"/>
                </a:lnTo>
                <a:lnTo>
                  <a:pt x="1511697" y="2924969"/>
                </a:lnTo>
                <a:lnTo>
                  <a:pt x="1513681" y="2925763"/>
                </a:lnTo>
                <a:lnTo>
                  <a:pt x="1515269" y="2926556"/>
                </a:lnTo>
                <a:lnTo>
                  <a:pt x="1516460" y="2927350"/>
                </a:lnTo>
                <a:lnTo>
                  <a:pt x="1517253" y="2928938"/>
                </a:lnTo>
                <a:lnTo>
                  <a:pt x="1518047" y="2930128"/>
                </a:lnTo>
                <a:lnTo>
                  <a:pt x="1518444" y="2932113"/>
                </a:lnTo>
                <a:lnTo>
                  <a:pt x="1519238" y="2934494"/>
                </a:lnTo>
                <a:lnTo>
                  <a:pt x="1520428" y="2941241"/>
                </a:lnTo>
                <a:lnTo>
                  <a:pt x="1522413" y="2950369"/>
                </a:lnTo>
                <a:lnTo>
                  <a:pt x="1503760" y="2948385"/>
                </a:lnTo>
                <a:lnTo>
                  <a:pt x="1486297" y="2946797"/>
                </a:lnTo>
                <a:lnTo>
                  <a:pt x="1469628" y="2945210"/>
                </a:lnTo>
                <a:lnTo>
                  <a:pt x="1453356" y="2943622"/>
                </a:lnTo>
                <a:lnTo>
                  <a:pt x="1445419" y="2942431"/>
                </a:lnTo>
                <a:lnTo>
                  <a:pt x="1437878" y="2940844"/>
                </a:lnTo>
                <a:lnTo>
                  <a:pt x="1429941" y="2939256"/>
                </a:lnTo>
                <a:lnTo>
                  <a:pt x="1422003" y="2937272"/>
                </a:lnTo>
                <a:lnTo>
                  <a:pt x="1414066" y="2934891"/>
                </a:lnTo>
                <a:lnTo>
                  <a:pt x="1406525" y="2932113"/>
                </a:lnTo>
                <a:lnTo>
                  <a:pt x="1398191" y="2928938"/>
                </a:lnTo>
                <a:lnTo>
                  <a:pt x="1390253" y="2925366"/>
                </a:lnTo>
                <a:lnTo>
                  <a:pt x="1379141" y="2918222"/>
                </a:lnTo>
                <a:lnTo>
                  <a:pt x="1388269" y="2918222"/>
                </a:lnTo>
                <a:lnTo>
                  <a:pt x="1396603" y="2918222"/>
                </a:lnTo>
                <a:lnTo>
                  <a:pt x="1404144" y="2917825"/>
                </a:lnTo>
                <a:lnTo>
                  <a:pt x="1411288" y="2917031"/>
                </a:lnTo>
                <a:lnTo>
                  <a:pt x="1417241" y="2916238"/>
                </a:lnTo>
                <a:lnTo>
                  <a:pt x="1422797" y="2915047"/>
                </a:lnTo>
                <a:lnTo>
                  <a:pt x="1427956" y="2913856"/>
                </a:lnTo>
                <a:lnTo>
                  <a:pt x="1432322" y="2912269"/>
                </a:lnTo>
                <a:lnTo>
                  <a:pt x="1435894" y="2910681"/>
                </a:lnTo>
                <a:lnTo>
                  <a:pt x="1439466" y="2908697"/>
                </a:lnTo>
                <a:lnTo>
                  <a:pt x="1441847" y="2906713"/>
                </a:lnTo>
                <a:lnTo>
                  <a:pt x="1444228" y="2904728"/>
                </a:lnTo>
                <a:lnTo>
                  <a:pt x="1445816" y="2902347"/>
                </a:lnTo>
                <a:lnTo>
                  <a:pt x="1447006" y="2900363"/>
                </a:lnTo>
                <a:lnTo>
                  <a:pt x="1447403" y="2897981"/>
                </a:lnTo>
                <a:lnTo>
                  <a:pt x="1447800" y="2895600"/>
                </a:lnTo>
                <a:lnTo>
                  <a:pt x="1447403" y="2893219"/>
                </a:lnTo>
                <a:lnTo>
                  <a:pt x="1447006" y="2890838"/>
                </a:lnTo>
                <a:lnTo>
                  <a:pt x="1446213" y="2888456"/>
                </a:lnTo>
                <a:lnTo>
                  <a:pt x="1444625" y="2886075"/>
                </a:lnTo>
                <a:lnTo>
                  <a:pt x="1443038" y="2883694"/>
                </a:lnTo>
                <a:lnTo>
                  <a:pt x="1441053" y="2881313"/>
                </a:lnTo>
                <a:lnTo>
                  <a:pt x="1438672" y="2879328"/>
                </a:lnTo>
                <a:lnTo>
                  <a:pt x="1436291" y="2876947"/>
                </a:lnTo>
                <a:lnTo>
                  <a:pt x="1433513" y="2874963"/>
                </a:lnTo>
                <a:lnTo>
                  <a:pt x="1430338" y="2873375"/>
                </a:lnTo>
                <a:lnTo>
                  <a:pt x="1427163" y="2871391"/>
                </a:lnTo>
                <a:lnTo>
                  <a:pt x="1423988" y="2870200"/>
                </a:lnTo>
                <a:lnTo>
                  <a:pt x="1420019" y="2868613"/>
                </a:lnTo>
                <a:lnTo>
                  <a:pt x="1416447" y="2867422"/>
                </a:lnTo>
                <a:lnTo>
                  <a:pt x="1412478" y="2866628"/>
                </a:lnTo>
                <a:lnTo>
                  <a:pt x="1408509" y="2865835"/>
                </a:lnTo>
                <a:lnTo>
                  <a:pt x="1414859" y="2855119"/>
                </a:lnTo>
                <a:lnTo>
                  <a:pt x="1416844" y="2850356"/>
                </a:lnTo>
                <a:lnTo>
                  <a:pt x="1418035" y="2846785"/>
                </a:lnTo>
                <a:lnTo>
                  <a:pt x="1419225" y="2843610"/>
                </a:lnTo>
                <a:lnTo>
                  <a:pt x="1419622" y="2840435"/>
                </a:lnTo>
                <a:lnTo>
                  <a:pt x="1420019" y="2837656"/>
                </a:lnTo>
                <a:lnTo>
                  <a:pt x="1420019" y="2835275"/>
                </a:lnTo>
                <a:lnTo>
                  <a:pt x="1419622" y="2832894"/>
                </a:lnTo>
                <a:lnTo>
                  <a:pt x="1419225" y="2830513"/>
                </a:lnTo>
                <a:lnTo>
                  <a:pt x="1417241" y="2825353"/>
                </a:lnTo>
                <a:lnTo>
                  <a:pt x="1415256" y="2819400"/>
                </a:lnTo>
                <a:lnTo>
                  <a:pt x="1412875" y="2811860"/>
                </a:lnTo>
                <a:lnTo>
                  <a:pt x="1410891" y="2802335"/>
                </a:lnTo>
                <a:lnTo>
                  <a:pt x="1213644" y="2807097"/>
                </a:lnTo>
                <a:lnTo>
                  <a:pt x="1201738" y="2807097"/>
                </a:lnTo>
                <a:lnTo>
                  <a:pt x="1190228" y="2807494"/>
                </a:lnTo>
                <a:lnTo>
                  <a:pt x="1178719" y="2808288"/>
                </a:lnTo>
                <a:lnTo>
                  <a:pt x="1166813" y="2809081"/>
                </a:lnTo>
                <a:lnTo>
                  <a:pt x="1143397" y="2810669"/>
                </a:lnTo>
                <a:lnTo>
                  <a:pt x="1119585" y="2812256"/>
                </a:lnTo>
                <a:lnTo>
                  <a:pt x="1107678" y="2812653"/>
                </a:lnTo>
                <a:lnTo>
                  <a:pt x="1095772" y="2812653"/>
                </a:lnTo>
                <a:lnTo>
                  <a:pt x="1083469" y="2812256"/>
                </a:lnTo>
                <a:lnTo>
                  <a:pt x="1070769" y="2811463"/>
                </a:lnTo>
                <a:lnTo>
                  <a:pt x="1058069" y="2809875"/>
                </a:lnTo>
                <a:lnTo>
                  <a:pt x="1045369" y="2807494"/>
                </a:lnTo>
                <a:lnTo>
                  <a:pt x="1039019" y="2805906"/>
                </a:lnTo>
                <a:lnTo>
                  <a:pt x="1032272" y="2804319"/>
                </a:lnTo>
                <a:lnTo>
                  <a:pt x="1025525" y="2802335"/>
                </a:lnTo>
                <a:lnTo>
                  <a:pt x="1018778" y="2799953"/>
                </a:lnTo>
                <a:lnTo>
                  <a:pt x="1013222" y="2797572"/>
                </a:lnTo>
                <a:lnTo>
                  <a:pt x="1004888" y="2794000"/>
                </a:lnTo>
                <a:lnTo>
                  <a:pt x="997744" y="2790031"/>
                </a:lnTo>
                <a:lnTo>
                  <a:pt x="994172" y="2788444"/>
                </a:lnTo>
                <a:lnTo>
                  <a:pt x="989013" y="2784872"/>
                </a:lnTo>
                <a:lnTo>
                  <a:pt x="984250" y="2780903"/>
                </a:lnTo>
                <a:lnTo>
                  <a:pt x="979488" y="2776141"/>
                </a:lnTo>
                <a:lnTo>
                  <a:pt x="975122" y="2771378"/>
                </a:lnTo>
                <a:lnTo>
                  <a:pt x="970757" y="2766219"/>
                </a:lnTo>
                <a:lnTo>
                  <a:pt x="966788" y="2760663"/>
                </a:lnTo>
                <a:lnTo>
                  <a:pt x="962819" y="2754710"/>
                </a:lnTo>
                <a:lnTo>
                  <a:pt x="958850" y="2748360"/>
                </a:lnTo>
                <a:lnTo>
                  <a:pt x="955278" y="2742010"/>
                </a:lnTo>
                <a:lnTo>
                  <a:pt x="951707" y="2735660"/>
                </a:lnTo>
                <a:lnTo>
                  <a:pt x="948135" y="2728913"/>
                </a:lnTo>
                <a:lnTo>
                  <a:pt x="944959" y="2721769"/>
                </a:lnTo>
                <a:lnTo>
                  <a:pt x="939006" y="2708275"/>
                </a:lnTo>
                <a:lnTo>
                  <a:pt x="933847" y="2694385"/>
                </a:lnTo>
                <a:lnTo>
                  <a:pt x="929085" y="2680891"/>
                </a:lnTo>
                <a:lnTo>
                  <a:pt x="925116" y="2667794"/>
                </a:lnTo>
                <a:lnTo>
                  <a:pt x="921544" y="2655888"/>
                </a:lnTo>
                <a:lnTo>
                  <a:pt x="918766" y="2645172"/>
                </a:lnTo>
                <a:lnTo>
                  <a:pt x="914400" y="2628503"/>
                </a:lnTo>
                <a:lnTo>
                  <a:pt x="912416" y="2620566"/>
                </a:lnTo>
                <a:lnTo>
                  <a:pt x="908447" y="2610247"/>
                </a:lnTo>
                <a:lnTo>
                  <a:pt x="904478" y="2603103"/>
                </a:lnTo>
                <a:lnTo>
                  <a:pt x="901303" y="2597547"/>
                </a:lnTo>
                <a:lnTo>
                  <a:pt x="898128" y="2593975"/>
                </a:lnTo>
                <a:lnTo>
                  <a:pt x="892969" y="2589213"/>
                </a:lnTo>
                <a:lnTo>
                  <a:pt x="889397" y="2584847"/>
                </a:lnTo>
                <a:lnTo>
                  <a:pt x="888207" y="2581275"/>
                </a:lnTo>
                <a:lnTo>
                  <a:pt x="887016" y="2576513"/>
                </a:lnTo>
                <a:lnTo>
                  <a:pt x="886619" y="2569766"/>
                </a:lnTo>
                <a:lnTo>
                  <a:pt x="886619" y="2560638"/>
                </a:lnTo>
                <a:lnTo>
                  <a:pt x="887016" y="2548335"/>
                </a:lnTo>
                <a:lnTo>
                  <a:pt x="887413" y="2532856"/>
                </a:lnTo>
                <a:lnTo>
                  <a:pt x="888603" y="2512616"/>
                </a:lnTo>
                <a:lnTo>
                  <a:pt x="890191" y="2488406"/>
                </a:lnTo>
                <a:lnTo>
                  <a:pt x="872332" y="2478485"/>
                </a:lnTo>
                <a:lnTo>
                  <a:pt x="857250" y="2469753"/>
                </a:lnTo>
                <a:lnTo>
                  <a:pt x="850503" y="2465388"/>
                </a:lnTo>
                <a:lnTo>
                  <a:pt x="844550" y="2461419"/>
                </a:lnTo>
                <a:lnTo>
                  <a:pt x="838994" y="2457053"/>
                </a:lnTo>
                <a:lnTo>
                  <a:pt x="833834" y="2452688"/>
                </a:lnTo>
                <a:lnTo>
                  <a:pt x="829072" y="2447925"/>
                </a:lnTo>
                <a:lnTo>
                  <a:pt x="824706" y="2442766"/>
                </a:lnTo>
                <a:lnTo>
                  <a:pt x="820341" y="2437210"/>
                </a:lnTo>
                <a:lnTo>
                  <a:pt x="816372" y="2430860"/>
                </a:lnTo>
                <a:lnTo>
                  <a:pt x="812403" y="2423716"/>
                </a:lnTo>
                <a:lnTo>
                  <a:pt x="808832" y="2416175"/>
                </a:lnTo>
                <a:lnTo>
                  <a:pt x="805259" y="2407841"/>
                </a:lnTo>
                <a:lnTo>
                  <a:pt x="801688" y="2398316"/>
                </a:lnTo>
                <a:lnTo>
                  <a:pt x="796528" y="2385616"/>
                </a:lnTo>
                <a:lnTo>
                  <a:pt x="790575" y="2374503"/>
                </a:lnTo>
                <a:lnTo>
                  <a:pt x="785416" y="2364185"/>
                </a:lnTo>
                <a:lnTo>
                  <a:pt x="779860" y="2355056"/>
                </a:lnTo>
                <a:lnTo>
                  <a:pt x="768747" y="2337197"/>
                </a:lnTo>
                <a:lnTo>
                  <a:pt x="758032" y="2318544"/>
                </a:lnTo>
                <a:lnTo>
                  <a:pt x="753269" y="2308225"/>
                </a:lnTo>
                <a:lnTo>
                  <a:pt x="748506" y="2297113"/>
                </a:lnTo>
                <a:lnTo>
                  <a:pt x="746125" y="2290763"/>
                </a:lnTo>
                <a:lnTo>
                  <a:pt x="744141" y="2284413"/>
                </a:lnTo>
                <a:lnTo>
                  <a:pt x="742156" y="2277269"/>
                </a:lnTo>
                <a:lnTo>
                  <a:pt x="740172" y="2269728"/>
                </a:lnTo>
                <a:lnTo>
                  <a:pt x="738188" y="2261791"/>
                </a:lnTo>
                <a:lnTo>
                  <a:pt x="736600" y="2253060"/>
                </a:lnTo>
                <a:lnTo>
                  <a:pt x="735013" y="2243931"/>
                </a:lnTo>
                <a:lnTo>
                  <a:pt x="733822" y="2234406"/>
                </a:lnTo>
                <a:lnTo>
                  <a:pt x="732631" y="2224088"/>
                </a:lnTo>
                <a:lnTo>
                  <a:pt x="731441" y="2212975"/>
                </a:lnTo>
                <a:lnTo>
                  <a:pt x="730647" y="2201069"/>
                </a:lnTo>
                <a:lnTo>
                  <a:pt x="729853" y="2188369"/>
                </a:lnTo>
                <a:lnTo>
                  <a:pt x="710407" y="2187972"/>
                </a:lnTo>
                <a:lnTo>
                  <a:pt x="691753" y="2187972"/>
                </a:lnTo>
                <a:lnTo>
                  <a:pt x="673894" y="2188369"/>
                </a:lnTo>
                <a:lnTo>
                  <a:pt x="656828" y="2189163"/>
                </a:lnTo>
                <a:lnTo>
                  <a:pt x="624284" y="2190353"/>
                </a:lnTo>
                <a:lnTo>
                  <a:pt x="593725" y="2191147"/>
                </a:lnTo>
                <a:lnTo>
                  <a:pt x="579041" y="2191147"/>
                </a:lnTo>
                <a:lnTo>
                  <a:pt x="564753" y="2190750"/>
                </a:lnTo>
                <a:lnTo>
                  <a:pt x="550069" y="2189560"/>
                </a:lnTo>
                <a:lnTo>
                  <a:pt x="535781" y="2187575"/>
                </a:lnTo>
                <a:lnTo>
                  <a:pt x="528638" y="2186385"/>
                </a:lnTo>
                <a:lnTo>
                  <a:pt x="521494" y="2184797"/>
                </a:lnTo>
                <a:lnTo>
                  <a:pt x="514350" y="2183210"/>
                </a:lnTo>
                <a:lnTo>
                  <a:pt x="506810" y="2181225"/>
                </a:lnTo>
                <a:lnTo>
                  <a:pt x="499666" y="2178447"/>
                </a:lnTo>
                <a:lnTo>
                  <a:pt x="492125" y="2176066"/>
                </a:lnTo>
                <a:lnTo>
                  <a:pt x="484585" y="2172891"/>
                </a:lnTo>
                <a:lnTo>
                  <a:pt x="477441" y="2169716"/>
                </a:lnTo>
                <a:lnTo>
                  <a:pt x="472678" y="2167731"/>
                </a:lnTo>
                <a:lnTo>
                  <a:pt x="467916" y="2164953"/>
                </a:lnTo>
                <a:lnTo>
                  <a:pt x="462756" y="2161778"/>
                </a:lnTo>
                <a:lnTo>
                  <a:pt x="457994" y="2158206"/>
                </a:lnTo>
                <a:lnTo>
                  <a:pt x="452835" y="2154238"/>
                </a:lnTo>
                <a:lnTo>
                  <a:pt x="447675" y="2149872"/>
                </a:lnTo>
                <a:lnTo>
                  <a:pt x="442516" y="2145110"/>
                </a:lnTo>
                <a:lnTo>
                  <a:pt x="437356" y="2140347"/>
                </a:lnTo>
                <a:lnTo>
                  <a:pt x="432594" y="2135188"/>
                </a:lnTo>
                <a:lnTo>
                  <a:pt x="427831" y="2130028"/>
                </a:lnTo>
                <a:lnTo>
                  <a:pt x="423466" y="2124869"/>
                </a:lnTo>
                <a:lnTo>
                  <a:pt x="419497" y="2119313"/>
                </a:lnTo>
                <a:lnTo>
                  <a:pt x="415528" y="2113756"/>
                </a:lnTo>
                <a:lnTo>
                  <a:pt x="412353" y="2108200"/>
                </a:lnTo>
                <a:lnTo>
                  <a:pt x="409178" y="2102644"/>
                </a:lnTo>
                <a:lnTo>
                  <a:pt x="406400" y="2097088"/>
                </a:lnTo>
                <a:lnTo>
                  <a:pt x="404019" y="2090738"/>
                </a:lnTo>
                <a:lnTo>
                  <a:pt x="401638" y="2084388"/>
                </a:lnTo>
                <a:lnTo>
                  <a:pt x="399653" y="2078435"/>
                </a:lnTo>
                <a:lnTo>
                  <a:pt x="398066" y="2072085"/>
                </a:lnTo>
                <a:lnTo>
                  <a:pt x="394891" y="2059781"/>
                </a:lnTo>
                <a:lnTo>
                  <a:pt x="392113" y="2047478"/>
                </a:lnTo>
                <a:lnTo>
                  <a:pt x="389335" y="2035175"/>
                </a:lnTo>
                <a:lnTo>
                  <a:pt x="385763" y="2022475"/>
                </a:lnTo>
                <a:lnTo>
                  <a:pt x="383381" y="2016125"/>
                </a:lnTo>
                <a:lnTo>
                  <a:pt x="381000" y="2009775"/>
                </a:lnTo>
                <a:lnTo>
                  <a:pt x="378222" y="2003425"/>
                </a:lnTo>
                <a:lnTo>
                  <a:pt x="375047" y="1996678"/>
                </a:lnTo>
                <a:lnTo>
                  <a:pt x="356394" y="1937147"/>
                </a:lnTo>
                <a:lnTo>
                  <a:pt x="352425" y="1925638"/>
                </a:lnTo>
                <a:lnTo>
                  <a:pt x="350044" y="1919288"/>
                </a:lnTo>
                <a:lnTo>
                  <a:pt x="349250" y="1916906"/>
                </a:lnTo>
                <a:lnTo>
                  <a:pt x="348456" y="1913731"/>
                </a:lnTo>
                <a:lnTo>
                  <a:pt x="347663" y="1909763"/>
                </a:lnTo>
                <a:lnTo>
                  <a:pt x="346869" y="1903810"/>
                </a:lnTo>
                <a:lnTo>
                  <a:pt x="346075" y="1894681"/>
                </a:lnTo>
                <a:lnTo>
                  <a:pt x="345678" y="1889125"/>
                </a:lnTo>
                <a:lnTo>
                  <a:pt x="346075" y="1885950"/>
                </a:lnTo>
                <a:lnTo>
                  <a:pt x="346472" y="1884760"/>
                </a:lnTo>
                <a:lnTo>
                  <a:pt x="347266" y="1883569"/>
                </a:lnTo>
                <a:lnTo>
                  <a:pt x="347266" y="1881981"/>
                </a:lnTo>
                <a:lnTo>
                  <a:pt x="347266" y="1878806"/>
                </a:lnTo>
                <a:lnTo>
                  <a:pt x="346075" y="1873250"/>
                </a:lnTo>
                <a:lnTo>
                  <a:pt x="303213" y="1770856"/>
                </a:lnTo>
                <a:lnTo>
                  <a:pt x="302419" y="1768078"/>
                </a:lnTo>
                <a:lnTo>
                  <a:pt x="300831" y="1764110"/>
                </a:lnTo>
                <a:lnTo>
                  <a:pt x="299641" y="1760538"/>
                </a:lnTo>
                <a:lnTo>
                  <a:pt x="298847" y="1757760"/>
                </a:lnTo>
                <a:lnTo>
                  <a:pt x="292497" y="1737916"/>
                </a:lnTo>
                <a:lnTo>
                  <a:pt x="287338" y="1721644"/>
                </a:lnTo>
                <a:lnTo>
                  <a:pt x="282972" y="1708547"/>
                </a:lnTo>
                <a:lnTo>
                  <a:pt x="280591" y="1702991"/>
                </a:lnTo>
                <a:lnTo>
                  <a:pt x="278210" y="1697831"/>
                </a:lnTo>
                <a:lnTo>
                  <a:pt x="276225" y="1693466"/>
                </a:lnTo>
                <a:lnTo>
                  <a:pt x="273844" y="1689894"/>
                </a:lnTo>
                <a:lnTo>
                  <a:pt x="271463" y="1686322"/>
                </a:lnTo>
                <a:lnTo>
                  <a:pt x="269081" y="1683544"/>
                </a:lnTo>
                <a:lnTo>
                  <a:pt x="267097" y="1681163"/>
                </a:lnTo>
                <a:lnTo>
                  <a:pt x="264716" y="1679178"/>
                </a:lnTo>
                <a:lnTo>
                  <a:pt x="262335" y="1677591"/>
                </a:lnTo>
                <a:lnTo>
                  <a:pt x="259953" y="1676003"/>
                </a:lnTo>
                <a:lnTo>
                  <a:pt x="257175" y="1674813"/>
                </a:lnTo>
                <a:lnTo>
                  <a:pt x="254794" y="1674019"/>
                </a:lnTo>
                <a:lnTo>
                  <a:pt x="243285" y="1670844"/>
                </a:lnTo>
                <a:lnTo>
                  <a:pt x="229791" y="1667669"/>
                </a:lnTo>
                <a:lnTo>
                  <a:pt x="225822" y="1666081"/>
                </a:lnTo>
                <a:lnTo>
                  <a:pt x="221853" y="1664891"/>
                </a:lnTo>
                <a:lnTo>
                  <a:pt x="217885" y="1662906"/>
                </a:lnTo>
                <a:lnTo>
                  <a:pt x="213519" y="1660922"/>
                </a:lnTo>
                <a:lnTo>
                  <a:pt x="208756" y="1658144"/>
                </a:lnTo>
                <a:lnTo>
                  <a:pt x="203994" y="1655366"/>
                </a:lnTo>
                <a:lnTo>
                  <a:pt x="199231" y="1651794"/>
                </a:lnTo>
                <a:lnTo>
                  <a:pt x="193675" y="1647825"/>
                </a:lnTo>
                <a:lnTo>
                  <a:pt x="186928" y="1641872"/>
                </a:lnTo>
                <a:lnTo>
                  <a:pt x="180181" y="1635522"/>
                </a:lnTo>
                <a:lnTo>
                  <a:pt x="173831" y="1627981"/>
                </a:lnTo>
                <a:lnTo>
                  <a:pt x="167481" y="1620044"/>
                </a:lnTo>
                <a:lnTo>
                  <a:pt x="161528" y="1611313"/>
                </a:lnTo>
                <a:lnTo>
                  <a:pt x="155972" y="1602185"/>
                </a:lnTo>
                <a:lnTo>
                  <a:pt x="150416" y="1592660"/>
                </a:lnTo>
                <a:lnTo>
                  <a:pt x="144860" y="1583135"/>
                </a:lnTo>
                <a:lnTo>
                  <a:pt x="140097" y="1573213"/>
                </a:lnTo>
                <a:lnTo>
                  <a:pt x="135335" y="1563291"/>
                </a:lnTo>
                <a:lnTo>
                  <a:pt x="130572" y="1553369"/>
                </a:lnTo>
                <a:lnTo>
                  <a:pt x="126603" y="1543447"/>
                </a:lnTo>
                <a:lnTo>
                  <a:pt x="119063" y="1524794"/>
                </a:lnTo>
                <a:lnTo>
                  <a:pt x="113110" y="1506935"/>
                </a:lnTo>
                <a:lnTo>
                  <a:pt x="104378" y="1481535"/>
                </a:lnTo>
                <a:lnTo>
                  <a:pt x="98028" y="1462088"/>
                </a:lnTo>
                <a:lnTo>
                  <a:pt x="95647" y="1454150"/>
                </a:lnTo>
                <a:lnTo>
                  <a:pt x="93266" y="1447403"/>
                </a:lnTo>
                <a:lnTo>
                  <a:pt x="91678" y="1440656"/>
                </a:lnTo>
                <a:lnTo>
                  <a:pt x="90091" y="1434703"/>
                </a:lnTo>
                <a:lnTo>
                  <a:pt x="88900" y="1428750"/>
                </a:lnTo>
                <a:lnTo>
                  <a:pt x="88106" y="1422400"/>
                </a:lnTo>
                <a:lnTo>
                  <a:pt x="87710" y="1416050"/>
                </a:lnTo>
                <a:lnTo>
                  <a:pt x="87313" y="1408906"/>
                </a:lnTo>
                <a:lnTo>
                  <a:pt x="87313" y="1391841"/>
                </a:lnTo>
                <a:lnTo>
                  <a:pt x="87710" y="1369219"/>
                </a:lnTo>
                <a:lnTo>
                  <a:pt x="87710" y="1366044"/>
                </a:lnTo>
                <a:lnTo>
                  <a:pt x="87313" y="1363266"/>
                </a:lnTo>
                <a:lnTo>
                  <a:pt x="86916" y="1360091"/>
                </a:lnTo>
                <a:lnTo>
                  <a:pt x="86519" y="1357313"/>
                </a:lnTo>
                <a:lnTo>
                  <a:pt x="85328" y="1349375"/>
                </a:lnTo>
                <a:lnTo>
                  <a:pt x="84138" y="1342628"/>
                </a:lnTo>
                <a:lnTo>
                  <a:pt x="84138" y="1339850"/>
                </a:lnTo>
                <a:lnTo>
                  <a:pt x="84138" y="1337072"/>
                </a:lnTo>
                <a:lnTo>
                  <a:pt x="84535" y="1335881"/>
                </a:lnTo>
                <a:lnTo>
                  <a:pt x="85328" y="1335088"/>
                </a:lnTo>
                <a:lnTo>
                  <a:pt x="86122" y="1333897"/>
                </a:lnTo>
                <a:lnTo>
                  <a:pt x="86916" y="1333103"/>
                </a:lnTo>
                <a:lnTo>
                  <a:pt x="89694" y="1331516"/>
                </a:lnTo>
                <a:lnTo>
                  <a:pt x="93663" y="1330325"/>
                </a:lnTo>
                <a:lnTo>
                  <a:pt x="98822" y="1329531"/>
                </a:lnTo>
                <a:lnTo>
                  <a:pt x="105569" y="1328738"/>
                </a:lnTo>
                <a:lnTo>
                  <a:pt x="114300" y="1328738"/>
                </a:lnTo>
                <a:lnTo>
                  <a:pt x="124619" y="1329135"/>
                </a:lnTo>
                <a:lnTo>
                  <a:pt x="136922" y="1329531"/>
                </a:lnTo>
                <a:lnTo>
                  <a:pt x="151606" y="1330722"/>
                </a:lnTo>
                <a:lnTo>
                  <a:pt x="161528" y="1331913"/>
                </a:lnTo>
                <a:lnTo>
                  <a:pt x="169466" y="1333500"/>
                </a:lnTo>
                <a:lnTo>
                  <a:pt x="175816" y="1335485"/>
                </a:lnTo>
                <a:lnTo>
                  <a:pt x="181372" y="1337469"/>
                </a:lnTo>
                <a:lnTo>
                  <a:pt x="189706" y="1341835"/>
                </a:lnTo>
                <a:lnTo>
                  <a:pt x="197247" y="1345010"/>
                </a:lnTo>
                <a:lnTo>
                  <a:pt x="202010" y="1345803"/>
                </a:lnTo>
                <a:lnTo>
                  <a:pt x="207169" y="1346200"/>
                </a:lnTo>
                <a:lnTo>
                  <a:pt x="213916" y="1345406"/>
                </a:lnTo>
                <a:lnTo>
                  <a:pt x="221853" y="1343422"/>
                </a:lnTo>
                <a:lnTo>
                  <a:pt x="231775" y="1340644"/>
                </a:lnTo>
                <a:lnTo>
                  <a:pt x="244078" y="1336675"/>
                </a:lnTo>
                <a:lnTo>
                  <a:pt x="259160" y="1330722"/>
                </a:lnTo>
                <a:lnTo>
                  <a:pt x="276622" y="1323578"/>
                </a:lnTo>
                <a:lnTo>
                  <a:pt x="274241" y="1317228"/>
                </a:lnTo>
                <a:lnTo>
                  <a:pt x="271860" y="1311275"/>
                </a:lnTo>
                <a:lnTo>
                  <a:pt x="269081" y="1305322"/>
                </a:lnTo>
                <a:lnTo>
                  <a:pt x="266303" y="1299369"/>
                </a:lnTo>
                <a:lnTo>
                  <a:pt x="259953" y="1287860"/>
                </a:lnTo>
                <a:lnTo>
                  <a:pt x="254000" y="1276747"/>
                </a:lnTo>
                <a:lnTo>
                  <a:pt x="247650" y="1265238"/>
                </a:lnTo>
                <a:lnTo>
                  <a:pt x="242094" y="1252935"/>
                </a:lnTo>
                <a:lnTo>
                  <a:pt x="239316" y="1246585"/>
                </a:lnTo>
                <a:lnTo>
                  <a:pt x="236935" y="1240235"/>
                </a:lnTo>
                <a:lnTo>
                  <a:pt x="234950" y="1233091"/>
                </a:lnTo>
                <a:lnTo>
                  <a:pt x="232966" y="1225947"/>
                </a:lnTo>
                <a:lnTo>
                  <a:pt x="213122" y="1129903"/>
                </a:lnTo>
                <a:lnTo>
                  <a:pt x="214313" y="1129110"/>
                </a:lnTo>
                <a:lnTo>
                  <a:pt x="214710" y="1128713"/>
                </a:lnTo>
                <a:lnTo>
                  <a:pt x="214710" y="1128316"/>
                </a:lnTo>
                <a:lnTo>
                  <a:pt x="214313" y="1127522"/>
                </a:lnTo>
                <a:lnTo>
                  <a:pt x="211931" y="1125935"/>
                </a:lnTo>
                <a:lnTo>
                  <a:pt x="207566" y="1123950"/>
                </a:lnTo>
                <a:lnTo>
                  <a:pt x="194866" y="1118791"/>
                </a:lnTo>
                <a:lnTo>
                  <a:pt x="177006" y="1110853"/>
                </a:lnTo>
                <a:lnTo>
                  <a:pt x="167085" y="1105694"/>
                </a:lnTo>
                <a:lnTo>
                  <a:pt x="155972" y="1099741"/>
                </a:lnTo>
                <a:lnTo>
                  <a:pt x="144860" y="1092597"/>
                </a:lnTo>
                <a:lnTo>
                  <a:pt x="133350" y="1084660"/>
                </a:lnTo>
                <a:lnTo>
                  <a:pt x="127397" y="1080294"/>
                </a:lnTo>
                <a:lnTo>
                  <a:pt x="121444" y="1075531"/>
                </a:lnTo>
                <a:lnTo>
                  <a:pt x="115491" y="1070769"/>
                </a:lnTo>
                <a:lnTo>
                  <a:pt x="109538" y="1065610"/>
                </a:lnTo>
                <a:lnTo>
                  <a:pt x="103981" y="1060053"/>
                </a:lnTo>
                <a:lnTo>
                  <a:pt x="98028" y="1054100"/>
                </a:lnTo>
                <a:lnTo>
                  <a:pt x="92472" y="1047750"/>
                </a:lnTo>
                <a:lnTo>
                  <a:pt x="86916" y="1041003"/>
                </a:lnTo>
                <a:lnTo>
                  <a:pt x="82947" y="1036241"/>
                </a:lnTo>
                <a:lnTo>
                  <a:pt x="78581" y="1031478"/>
                </a:lnTo>
                <a:lnTo>
                  <a:pt x="8731" y="861616"/>
                </a:lnTo>
                <a:lnTo>
                  <a:pt x="7938" y="858441"/>
                </a:lnTo>
                <a:lnTo>
                  <a:pt x="7144" y="855663"/>
                </a:lnTo>
                <a:lnTo>
                  <a:pt x="1191" y="799306"/>
                </a:lnTo>
                <a:lnTo>
                  <a:pt x="794" y="796528"/>
                </a:lnTo>
                <a:lnTo>
                  <a:pt x="794" y="794147"/>
                </a:lnTo>
                <a:lnTo>
                  <a:pt x="397" y="788988"/>
                </a:lnTo>
                <a:lnTo>
                  <a:pt x="0" y="785416"/>
                </a:lnTo>
                <a:lnTo>
                  <a:pt x="0" y="782241"/>
                </a:lnTo>
                <a:lnTo>
                  <a:pt x="794" y="779860"/>
                </a:lnTo>
                <a:lnTo>
                  <a:pt x="1191" y="779066"/>
                </a:lnTo>
                <a:lnTo>
                  <a:pt x="1985" y="778272"/>
                </a:lnTo>
                <a:lnTo>
                  <a:pt x="3175" y="777081"/>
                </a:lnTo>
                <a:lnTo>
                  <a:pt x="4366" y="776288"/>
                </a:lnTo>
                <a:lnTo>
                  <a:pt x="7938" y="774700"/>
                </a:lnTo>
                <a:lnTo>
                  <a:pt x="12700" y="773113"/>
                </a:lnTo>
                <a:lnTo>
                  <a:pt x="39291" y="763588"/>
                </a:lnTo>
                <a:lnTo>
                  <a:pt x="44847" y="761603"/>
                </a:lnTo>
                <a:lnTo>
                  <a:pt x="47228" y="760016"/>
                </a:lnTo>
                <a:lnTo>
                  <a:pt x="47625" y="759222"/>
                </a:lnTo>
                <a:lnTo>
                  <a:pt x="47625" y="758825"/>
                </a:lnTo>
                <a:lnTo>
                  <a:pt x="48419" y="758031"/>
                </a:lnTo>
                <a:lnTo>
                  <a:pt x="51594" y="757238"/>
                </a:lnTo>
                <a:lnTo>
                  <a:pt x="59135" y="755650"/>
                </a:lnTo>
                <a:lnTo>
                  <a:pt x="72628" y="753269"/>
                </a:lnTo>
                <a:lnTo>
                  <a:pt x="83344" y="751285"/>
                </a:lnTo>
                <a:lnTo>
                  <a:pt x="91281" y="750491"/>
                </a:lnTo>
                <a:lnTo>
                  <a:pt x="97235" y="750491"/>
                </a:lnTo>
                <a:lnTo>
                  <a:pt x="102394" y="750491"/>
                </a:lnTo>
                <a:lnTo>
                  <a:pt x="107553" y="750491"/>
                </a:lnTo>
                <a:lnTo>
                  <a:pt x="114300" y="750491"/>
                </a:lnTo>
                <a:lnTo>
                  <a:pt x="123825" y="749300"/>
                </a:lnTo>
                <a:lnTo>
                  <a:pt x="136525" y="747316"/>
                </a:lnTo>
                <a:lnTo>
                  <a:pt x="133747" y="733028"/>
                </a:lnTo>
                <a:lnTo>
                  <a:pt x="130969" y="719138"/>
                </a:lnTo>
                <a:lnTo>
                  <a:pt x="127794" y="704850"/>
                </a:lnTo>
                <a:lnTo>
                  <a:pt x="124619" y="690960"/>
                </a:lnTo>
                <a:lnTo>
                  <a:pt x="121047" y="677466"/>
                </a:lnTo>
                <a:lnTo>
                  <a:pt x="117078" y="663575"/>
                </a:lnTo>
                <a:lnTo>
                  <a:pt x="112316" y="650081"/>
                </a:lnTo>
                <a:lnTo>
                  <a:pt x="107553" y="636985"/>
                </a:lnTo>
                <a:lnTo>
                  <a:pt x="97631" y="612378"/>
                </a:lnTo>
                <a:lnTo>
                  <a:pt x="92075" y="596900"/>
                </a:lnTo>
                <a:lnTo>
                  <a:pt x="90885" y="590947"/>
                </a:lnTo>
                <a:lnTo>
                  <a:pt x="90091" y="586581"/>
                </a:lnTo>
                <a:lnTo>
                  <a:pt x="89694" y="583010"/>
                </a:lnTo>
                <a:lnTo>
                  <a:pt x="90091" y="579438"/>
                </a:lnTo>
                <a:lnTo>
                  <a:pt x="92075" y="572294"/>
                </a:lnTo>
                <a:lnTo>
                  <a:pt x="94853" y="562372"/>
                </a:lnTo>
                <a:lnTo>
                  <a:pt x="96441" y="555625"/>
                </a:lnTo>
                <a:lnTo>
                  <a:pt x="98028" y="546894"/>
                </a:lnTo>
                <a:lnTo>
                  <a:pt x="99219" y="536178"/>
                </a:lnTo>
                <a:lnTo>
                  <a:pt x="100410" y="523081"/>
                </a:lnTo>
                <a:lnTo>
                  <a:pt x="110331" y="522288"/>
                </a:lnTo>
                <a:lnTo>
                  <a:pt x="117078" y="521494"/>
                </a:lnTo>
                <a:lnTo>
                  <a:pt x="121841" y="520700"/>
                </a:lnTo>
                <a:lnTo>
                  <a:pt x="125413" y="520303"/>
                </a:lnTo>
                <a:lnTo>
                  <a:pt x="128191" y="519510"/>
                </a:lnTo>
                <a:lnTo>
                  <a:pt x="132160" y="519113"/>
                </a:lnTo>
                <a:lnTo>
                  <a:pt x="137319" y="519113"/>
                </a:lnTo>
                <a:lnTo>
                  <a:pt x="144463" y="519510"/>
                </a:lnTo>
                <a:lnTo>
                  <a:pt x="159941" y="520700"/>
                </a:lnTo>
                <a:lnTo>
                  <a:pt x="171450" y="521494"/>
                </a:lnTo>
                <a:lnTo>
                  <a:pt x="179785" y="521891"/>
                </a:lnTo>
                <a:lnTo>
                  <a:pt x="185738" y="522288"/>
                </a:lnTo>
                <a:lnTo>
                  <a:pt x="189706" y="522288"/>
                </a:lnTo>
                <a:lnTo>
                  <a:pt x="192088" y="521891"/>
                </a:lnTo>
                <a:lnTo>
                  <a:pt x="193675" y="521494"/>
                </a:lnTo>
                <a:lnTo>
                  <a:pt x="194866" y="520700"/>
                </a:lnTo>
                <a:lnTo>
                  <a:pt x="196056" y="519510"/>
                </a:lnTo>
                <a:lnTo>
                  <a:pt x="198041" y="517922"/>
                </a:lnTo>
                <a:lnTo>
                  <a:pt x="201216" y="516335"/>
                </a:lnTo>
                <a:lnTo>
                  <a:pt x="206375" y="513953"/>
                </a:lnTo>
                <a:lnTo>
                  <a:pt x="213519" y="511572"/>
                </a:lnTo>
                <a:lnTo>
                  <a:pt x="223838" y="508794"/>
                </a:lnTo>
                <a:lnTo>
                  <a:pt x="237331" y="506016"/>
                </a:lnTo>
                <a:lnTo>
                  <a:pt x="254794" y="502047"/>
                </a:lnTo>
                <a:lnTo>
                  <a:pt x="269081" y="513556"/>
                </a:lnTo>
                <a:lnTo>
                  <a:pt x="279003" y="521494"/>
                </a:lnTo>
                <a:lnTo>
                  <a:pt x="284560" y="525463"/>
                </a:lnTo>
                <a:lnTo>
                  <a:pt x="290513" y="529828"/>
                </a:lnTo>
                <a:lnTo>
                  <a:pt x="298053" y="534591"/>
                </a:lnTo>
                <a:lnTo>
                  <a:pt x="307578" y="540147"/>
                </a:lnTo>
                <a:lnTo>
                  <a:pt x="313135" y="536178"/>
                </a:lnTo>
                <a:lnTo>
                  <a:pt x="315913" y="534194"/>
                </a:lnTo>
                <a:lnTo>
                  <a:pt x="317103" y="533003"/>
                </a:lnTo>
                <a:lnTo>
                  <a:pt x="316706" y="532606"/>
                </a:lnTo>
                <a:lnTo>
                  <a:pt x="316310" y="532606"/>
                </a:lnTo>
                <a:lnTo>
                  <a:pt x="316706" y="531813"/>
                </a:lnTo>
                <a:lnTo>
                  <a:pt x="318294" y="530622"/>
                </a:lnTo>
                <a:lnTo>
                  <a:pt x="321866" y="527844"/>
                </a:lnTo>
                <a:lnTo>
                  <a:pt x="326628" y="524272"/>
                </a:lnTo>
                <a:lnTo>
                  <a:pt x="328613" y="522288"/>
                </a:lnTo>
                <a:lnTo>
                  <a:pt x="329010" y="521494"/>
                </a:lnTo>
                <a:lnTo>
                  <a:pt x="336153" y="519510"/>
                </a:lnTo>
                <a:lnTo>
                  <a:pt x="339725" y="518716"/>
                </a:lnTo>
                <a:lnTo>
                  <a:pt x="343297" y="518319"/>
                </a:lnTo>
                <a:lnTo>
                  <a:pt x="346869" y="518319"/>
                </a:lnTo>
                <a:lnTo>
                  <a:pt x="350441" y="518716"/>
                </a:lnTo>
                <a:lnTo>
                  <a:pt x="357981" y="520700"/>
                </a:lnTo>
                <a:lnTo>
                  <a:pt x="365919" y="523081"/>
                </a:lnTo>
                <a:lnTo>
                  <a:pt x="368697" y="524272"/>
                </a:lnTo>
                <a:lnTo>
                  <a:pt x="370681" y="525860"/>
                </a:lnTo>
                <a:lnTo>
                  <a:pt x="372269" y="527447"/>
                </a:lnTo>
                <a:lnTo>
                  <a:pt x="373460" y="528638"/>
                </a:lnTo>
                <a:lnTo>
                  <a:pt x="374650" y="530225"/>
                </a:lnTo>
                <a:lnTo>
                  <a:pt x="375841" y="531416"/>
                </a:lnTo>
                <a:lnTo>
                  <a:pt x="377031" y="532210"/>
                </a:lnTo>
                <a:lnTo>
                  <a:pt x="379016" y="533003"/>
                </a:lnTo>
                <a:lnTo>
                  <a:pt x="381397" y="532606"/>
                </a:lnTo>
                <a:lnTo>
                  <a:pt x="384175" y="532210"/>
                </a:lnTo>
                <a:lnTo>
                  <a:pt x="388144" y="530622"/>
                </a:lnTo>
                <a:lnTo>
                  <a:pt x="393303" y="528241"/>
                </a:lnTo>
                <a:lnTo>
                  <a:pt x="399653" y="525066"/>
                </a:lnTo>
                <a:lnTo>
                  <a:pt x="407194" y="520700"/>
                </a:lnTo>
                <a:lnTo>
                  <a:pt x="416322" y="515144"/>
                </a:lnTo>
                <a:lnTo>
                  <a:pt x="427435" y="508000"/>
                </a:lnTo>
                <a:lnTo>
                  <a:pt x="461169" y="537369"/>
                </a:lnTo>
                <a:lnTo>
                  <a:pt x="473869" y="534591"/>
                </a:lnTo>
                <a:lnTo>
                  <a:pt x="484981" y="532210"/>
                </a:lnTo>
                <a:lnTo>
                  <a:pt x="494506" y="529431"/>
                </a:lnTo>
                <a:lnTo>
                  <a:pt x="502841" y="527050"/>
                </a:lnTo>
                <a:lnTo>
                  <a:pt x="516731" y="521891"/>
                </a:lnTo>
                <a:lnTo>
                  <a:pt x="529431" y="516731"/>
                </a:lnTo>
                <a:lnTo>
                  <a:pt x="535781" y="514350"/>
                </a:lnTo>
                <a:lnTo>
                  <a:pt x="542528" y="512366"/>
                </a:lnTo>
                <a:lnTo>
                  <a:pt x="549672" y="509985"/>
                </a:lnTo>
                <a:lnTo>
                  <a:pt x="557609" y="508000"/>
                </a:lnTo>
                <a:lnTo>
                  <a:pt x="567134" y="506413"/>
                </a:lnTo>
                <a:lnTo>
                  <a:pt x="577453" y="504428"/>
                </a:lnTo>
                <a:lnTo>
                  <a:pt x="589756" y="502841"/>
                </a:lnTo>
                <a:lnTo>
                  <a:pt x="604044" y="501253"/>
                </a:lnTo>
                <a:lnTo>
                  <a:pt x="698103" y="483394"/>
                </a:lnTo>
                <a:lnTo>
                  <a:pt x="703659" y="489744"/>
                </a:lnTo>
                <a:lnTo>
                  <a:pt x="704850" y="490935"/>
                </a:lnTo>
                <a:lnTo>
                  <a:pt x="705644" y="493713"/>
                </a:lnTo>
                <a:lnTo>
                  <a:pt x="709613" y="503635"/>
                </a:lnTo>
                <a:lnTo>
                  <a:pt x="714772" y="520303"/>
                </a:lnTo>
                <a:lnTo>
                  <a:pt x="721916" y="520303"/>
                </a:lnTo>
                <a:lnTo>
                  <a:pt x="728663" y="519906"/>
                </a:lnTo>
                <a:lnTo>
                  <a:pt x="735013" y="519510"/>
                </a:lnTo>
                <a:lnTo>
                  <a:pt x="740569" y="519113"/>
                </a:lnTo>
                <a:lnTo>
                  <a:pt x="751682" y="517525"/>
                </a:lnTo>
                <a:lnTo>
                  <a:pt x="762397" y="515541"/>
                </a:lnTo>
                <a:lnTo>
                  <a:pt x="773113" y="514350"/>
                </a:lnTo>
                <a:lnTo>
                  <a:pt x="785019" y="513556"/>
                </a:lnTo>
                <a:lnTo>
                  <a:pt x="791766" y="513556"/>
                </a:lnTo>
                <a:lnTo>
                  <a:pt x="799306" y="513556"/>
                </a:lnTo>
                <a:lnTo>
                  <a:pt x="806847" y="513953"/>
                </a:lnTo>
                <a:lnTo>
                  <a:pt x="815182" y="515144"/>
                </a:lnTo>
                <a:lnTo>
                  <a:pt x="825897" y="516335"/>
                </a:lnTo>
                <a:lnTo>
                  <a:pt x="834628" y="517922"/>
                </a:lnTo>
                <a:lnTo>
                  <a:pt x="841772" y="519510"/>
                </a:lnTo>
                <a:lnTo>
                  <a:pt x="846931" y="520700"/>
                </a:lnTo>
                <a:lnTo>
                  <a:pt x="854075" y="523081"/>
                </a:lnTo>
                <a:lnTo>
                  <a:pt x="858441" y="525463"/>
                </a:lnTo>
                <a:lnTo>
                  <a:pt x="860425" y="526256"/>
                </a:lnTo>
                <a:lnTo>
                  <a:pt x="862409" y="526653"/>
                </a:lnTo>
                <a:lnTo>
                  <a:pt x="864791" y="527447"/>
                </a:lnTo>
                <a:lnTo>
                  <a:pt x="868363" y="527844"/>
                </a:lnTo>
                <a:lnTo>
                  <a:pt x="878682" y="527844"/>
                </a:lnTo>
                <a:lnTo>
                  <a:pt x="895747" y="527447"/>
                </a:lnTo>
                <a:lnTo>
                  <a:pt x="892175" y="510381"/>
                </a:lnTo>
                <a:lnTo>
                  <a:pt x="889794" y="498872"/>
                </a:lnTo>
                <a:lnTo>
                  <a:pt x="889794" y="496491"/>
                </a:lnTo>
                <a:lnTo>
                  <a:pt x="890191" y="493713"/>
                </a:lnTo>
                <a:lnTo>
                  <a:pt x="890588" y="490935"/>
                </a:lnTo>
                <a:lnTo>
                  <a:pt x="891381" y="488156"/>
                </a:lnTo>
                <a:lnTo>
                  <a:pt x="893763" y="481806"/>
                </a:lnTo>
                <a:lnTo>
                  <a:pt x="897731" y="473472"/>
                </a:lnTo>
                <a:lnTo>
                  <a:pt x="902494" y="475060"/>
                </a:lnTo>
                <a:lnTo>
                  <a:pt x="906066" y="476250"/>
                </a:lnTo>
                <a:lnTo>
                  <a:pt x="909241" y="477044"/>
                </a:lnTo>
                <a:lnTo>
                  <a:pt x="912019" y="477441"/>
                </a:lnTo>
                <a:lnTo>
                  <a:pt x="914003" y="477441"/>
                </a:lnTo>
                <a:lnTo>
                  <a:pt x="915194" y="477838"/>
                </a:lnTo>
                <a:lnTo>
                  <a:pt x="915988" y="478235"/>
                </a:lnTo>
                <a:lnTo>
                  <a:pt x="916384" y="478631"/>
                </a:lnTo>
                <a:lnTo>
                  <a:pt x="915591" y="481013"/>
                </a:lnTo>
                <a:lnTo>
                  <a:pt x="913210" y="486172"/>
                </a:lnTo>
                <a:lnTo>
                  <a:pt x="910034" y="495300"/>
                </a:lnTo>
                <a:lnTo>
                  <a:pt x="905669" y="509985"/>
                </a:lnTo>
                <a:lnTo>
                  <a:pt x="922338" y="498872"/>
                </a:lnTo>
                <a:lnTo>
                  <a:pt x="930275" y="494110"/>
                </a:lnTo>
                <a:lnTo>
                  <a:pt x="931863" y="493713"/>
                </a:lnTo>
                <a:lnTo>
                  <a:pt x="932656" y="493713"/>
                </a:lnTo>
                <a:lnTo>
                  <a:pt x="932259" y="494506"/>
                </a:lnTo>
                <a:lnTo>
                  <a:pt x="931466" y="495697"/>
                </a:lnTo>
                <a:lnTo>
                  <a:pt x="931069" y="497681"/>
                </a:lnTo>
                <a:lnTo>
                  <a:pt x="930275" y="499269"/>
                </a:lnTo>
                <a:lnTo>
                  <a:pt x="930275" y="500460"/>
                </a:lnTo>
                <a:lnTo>
                  <a:pt x="930672" y="501253"/>
                </a:lnTo>
                <a:lnTo>
                  <a:pt x="931069" y="502047"/>
                </a:lnTo>
                <a:lnTo>
                  <a:pt x="931863" y="502841"/>
                </a:lnTo>
                <a:lnTo>
                  <a:pt x="933053" y="504031"/>
                </a:lnTo>
                <a:lnTo>
                  <a:pt x="934641" y="504428"/>
                </a:lnTo>
                <a:lnTo>
                  <a:pt x="936228" y="504825"/>
                </a:lnTo>
                <a:lnTo>
                  <a:pt x="938609" y="505222"/>
                </a:lnTo>
                <a:lnTo>
                  <a:pt x="944959" y="505222"/>
                </a:lnTo>
                <a:lnTo>
                  <a:pt x="954088" y="504428"/>
                </a:lnTo>
                <a:lnTo>
                  <a:pt x="1007269" y="498078"/>
                </a:lnTo>
                <a:lnTo>
                  <a:pt x="1010047" y="498078"/>
                </a:lnTo>
                <a:lnTo>
                  <a:pt x="1013222" y="498078"/>
                </a:lnTo>
                <a:lnTo>
                  <a:pt x="1026319" y="497285"/>
                </a:lnTo>
                <a:lnTo>
                  <a:pt x="1039416" y="496491"/>
                </a:lnTo>
                <a:lnTo>
                  <a:pt x="1045369" y="495697"/>
                </a:lnTo>
                <a:lnTo>
                  <a:pt x="1051322" y="494903"/>
                </a:lnTo>
                <a:lnTo>
                  <a:pt x="1056878" y="493316"/>
                </a:lnTo>
                <a:lnTo>
                  <a:pt x="1062038" y="491728"/>
                </a:lnTo>
                <a:lnTo>
                  <a:pt x="1067197" y="489744"/>
                </a:lnTo>
                <a:lnTo>
                  <a:pt x="1071563" y="486966"/>
                </a:lnTo>
                <a:lnTo>
                  <a:pt x="1073944" y="484981"/>
                </a:lnTo>
                <a:lnTo>
                  <a:pt x="1075928" y="483394"/>
                </a:lnTo>
                <a:lnTo>
                  <a:pt x="1077516" y="481410"/>
                </a:lnTo>
                <a:lnTo>
                  <a:pt x="1079500" y="479425"/>
                </a:lnTo>
                <a:lnTo>
                  <a:pt x="1081088" y="477044"/>
                </a:lnTo>
                <a:lnTo>
                  <a:pt x="1082278" y="474266"/>
                </a:lnTo>
                <a:lnTo>
                  <a:pt x="1083866" y="471488"/>
                </a:lnTo>
                <a:lnTo>
                  <a:pt x="1085056" y="468710"/>
                </a:lnTo>
                <a:lnTo>
                  <a:pt x="1085850" y="465535"/>
                </a:lnTo>
                <a:lnTo>
                  <a:pt x="1086644" y="461963"/>
                </a:lnTo>
                <a:lnTo>
                  <a:pt x="1087438" y="458391"/>
                </a:lnTo>
                <a:lnTo>
                  <a:pt x="1088231" y="454422"/>
                </a:lnTo>
                <a:lnTo>
                  <a:pt x="979091" y="467519"/>
                </a:lnTo>
                <a:lnTo>
                  <a:pt x="969566" y="465535"/>
                </a:lnTo>
                <a:lnTo>
                  <a:pt x="958453" y="463550"/>
                </a:lnTo>
                <a:lnTo>
                  <a:pt x="946547" y="461963"/>
                </a:lnTo>
                <a:lnTo>
                  <a:pt x="933053" y="460375"/>
                </a:lnTo>
                <a:lnTo>
                  <a:pt x="903684" y="456803"/>
                </a:lnTo>
                <a:lnTo>
                  <a:pt x="870744" y="453628"/>
                </a:lnTo>
                <a:lnTo>
                  <a:pt x="835025" y="450453"/>
                </a:lnTo>
                <a:lnTo>
                  <a:pt x="797719" y="446881"/>
                </a:lnTo>
                <a:lnTo>
                  <a:pt x="759222" y="442913"/>
                </a:lnTo>
                <a:lnTo>
                  <a:pt x="720725" y="438944"/>
                </a:lnTo>
                <a:lnTo>
                  <a:pt x="682625" y="434181"/>
                </a:lnTo>
                <a:lnTo>
                  <a:pt x="645716" y="428625"/>
                </a:lnTo>
                <a:lnTo>
                  <a:pt x="627856" y="425847"/>
                </a:lnTo>
                <a:lnTo>
                  <a:pt x="610791" y="422672"/>
                </a:lnTo>
                <a:lnTo>
                  <a:pt x="594519" y="419497"/>
                </a:lnTo>
                <a:lnTo>
                  <a:pt x="579041" y="415925"/>
                </a:lnTo>
                <a:lnTo>
                  <a:pt x="564356" y="411956"/>
                </a:lnTo>
                <a:lnTo>
                  <a:pt x="550863" y="407988"/>
                </a:lnTo>
                <a:lnTo>
                  <a:pt x="538163" y="403622"/>
                </a:lnTo>
                <a:lnTo>
                  <a:pt x="526653" y="398860"/>
                </a:lnTo>
                <a:lnTo>
                  <a:pt x="516731" y="394097"/>
                </a:lnTo>
                <a:lnTo>
                  <a:pt x="508000" y="388541"/>
                </a:lnTo>
                <a:lnTo>
                  <a:pt x="500856" y="382985"/>
                </a:lnTo>
                <a:lnTo>
                  <a:pt x="495300" y="377031"/>
                </a:lnTo>
                <a:lnTo>
                  <a:pt x="492125" y="372666"/>
                </a:lnTo>
                <a:lnTo>
                  <a:pt x="488950" y="367506"/>
                </a:lnTo>
                <a:lnTo>
                  <a:pt x="485775" y="361950"/>
                </a:lnTo>
                <a:lnTo>
                  <a:pt x="482997" y="355997"/>
                </a:lnTo>
                <a:lnTo>
                  <a:pt x="479822" y="350044"/>
                </a:lnTo>
                <a:lnTo>
                  <a:pt x="476250" y="343694"/>
                </a:lnTo>
                <a:lnTo>
                  <a:pt x="473075" y="338138"/>
                </a:lnTo>
                <a:lnTo>
                  <a:pt x="469106" y="332581"/>
                </a:lnTo>
                <a:lnTo>
                  <a:pt x="457994" y="317500"/>
                </a:lnTo>
                <a:lnTo>
                  <a:pt x="450056" y="306388"/>
                </a:lnTo>
                <a:lnTo>
                  <a:pt x="446881" y="302022"/>
                </a:lnTo>
                <a:lnTo>
                  <a:pt x="444500" y="297656"/>
                </a:lnTo>
                <a:lnTo>
                  <a:pt x="442119" y="294085"/>
                </a:lnTo>
                <a:lnTo>
                  <a:pt x="440134" y="290116"/>
                </a:lnTo>
                <a:lnTo>
                  <a:pt x="436960" y="281385"/>
                </a:lnTo>
                <a:lnTo>
                  <a:pt x="433388" y="270669"/>
                </a:lnTo>
                <a:lnTo>
                  <a:pt x="429419" y="256381"/>
                </a:lnTo>
                <a:lnTo>
                  <a:pt x="423863" y="236538"/>
                </a:lnTo>
                <a:lnTo>
                  <a:pt x="417513" y="215106"/>
                </a:lnTo>
                <a:lnTo>
                  <a:pt x="410766" y="194866"/>
                </a:lnTo>
                <a:lnTo>
                  <a:pt x="404813" y="175816"/>
                </a:lnTo>
                <a:lnTo>
                  <a:pt x="399256" y="156766"/>
                </a:lnTo>
                <a:lnTo>
                  <a:pt x="396875" y="147241"/>
                </a:lnTo>
                <a:lnTo>
                  <a:pt x="394494" y="137319"/>
                </a:lnTo>
                <a:lnTo>
                  <a:pt x="392510" y="127397"/>
                </a:lnTo>
                <a:lnTo>
                  <a:pt x="391319" y="117078"/>
                </a:lnTo>
                <a:lnTo>
                  <a:pt x="390128" y="106363"/>
                </a:lnTo>
                <a:lnTo>
                  <a:pt x="389335" y="94853"/>
                </a:lnTo>
                <a:lnTo>
                  <a:pt x="389335" y="83344"/>
                </a:lnTo>
                <a:lnTo>
                  <a:pt x="389731" y="70644"/>
                </a:lnTo>
                <a:lnTo>
                  <a:pt x="406003" y="70644"/>
                </a:lnTo>
                <a:lnTo>
                  <a:pt x="422275" y="70247"/>
                </a:lnTo>
                <a:lnTo>
                  <a:pt x="438547" y="69453"/>
                </a:lnTo>
                <a:lnTo>
                  <a:pt x="455216" y="67866"/>
                </a:lnTo>
                <a:lnTo>
                  <a:pt x="489347" y="64294"/>
                </a:lnTo>
                <a:lnTo>
                  <a:pt x="523478" y="60325"/>
                </a:lnTo>
                <a:lnTo>
                  <a:pt x="540941" y="58738"/>
                </a:lnTo>
                <a:lnTo>
                  <a:pt x="558403" y="57547"/>
                </a:lnTo>
                <a:lnTo>
                  <a:pt x="576263" y="57150"/>
                </a:lnTo>
                <a:lnTo>
                  <a:pt x="594122" y="57150"/>
                </a:lnTo>
                <a:lnTo>
                  <a:pt x="603250" y="57547"/>
                </a:lnTo>
                <a:lnTo>
                  <a:pt x="612378" y="57944"/>
                </a:lnTo>
                <a:lnTo>
                  <a:pt x="621506" y="58738"/>
                </a:lnTo>
                <a:lnTo>
                  <a:pt x="630634" y="59928"/>
                </a:lnTo>
                <a:lnTo>
                  <a:pt x="639763" y="61119"/>
                </a:lnTo>
                <a:lnTo>
                  <a:pt x="648891" y="62706"/>
                </a:lnTo>
                <a:lnTo>
                  <a:pt x="658019" y="64691"/>
                </a:lnTo>
                <a:lnTo>
                  <a:pt x="667147" y="67072"/>
                </a:lnTo>
                <a:lnTo>
                  <a:pt x="675878" y="69453"/>
                </a:lnTo>
                <a:lnTo>
                  <a:pt x="682228" y="71438"/>
                </a:lnTo>
                <a:lnTo>
                  <a:pt x="686594" y="73422"/>
                </a:lnTo>
                <a:lnTo>
                  <a:pt x="689769" y="75010"/>
                </a:lnTo>
                <a:lnTo>
                  <a:pt x="692150" y="77391"/>
                </a:lnTo>
                <a:lnTo>
                  <a:pt x="692547" y="78185"/>
                </a:lnTo>
                <a:lnTo>
                  <a:pt x="693738" y="77391"/>
                </a:lnTo>
                <a:lnTo>
                  <a:pt x="698500" y="75010"/>
                </a:lnTo>
                <a:lnTo>
                  <a:pt x="702866" y="73025"/>
                </a:lnTo>
                <a:lnTo>
                  <a:pt x="709613" y="70247"/>
                </a:lnTo>
                <a:lnTo>
                  <a:pt x="718344" y="67469"/>
                </a:lnTo>
                <a:lnTo>
                  <a:pt x="729853" y="63500"/>
                </a:lnTo>
                <a:lnTo>
                  <a:pt x="737791" y="61516"/>
                </a:lnTo>
                <a:lnTo>
                  <a:pt x="746522" y="59928"/>
                </a:lnTo>
                <a:lnTo>
                  <a:pt x="756444" y="58738"/>
                </a:lnTo>
                <a:lnTo>
                  <a:pt x="767556" y="57547"/>
                </a:lnTo>
                <a:lnTo>
                  <a:pt x="790972" y="56356"/>
                </a:lnTo>
                <a:lnTo>
                  <a:pt x="816769" y="55563"/>
                </a:lnTo>
                <a:lnTo>
                  <a:pt x="842566" y="55166"/>
                </a:lnTo>
                <a:lnTo>
                  <a:pt x="867966" y="54372"/>
                </a:lnTo>
                <a:lnTo>
                  <a:pt x="891381" y="53975"/>
                </a:lnTo>
                <a:lnTo>
                  <a:pt x="912019" y="52388"/>
                </a:lnTo>
                <a:lnTo>
                  <a:pt x="935435" y="50403"/>
                </a:lnTo>
                <a:lnTo>
                  <a:pt x="954484" y="48816"/>
                </a:lnTo>
                <a:lnTo>
                  <a:pt x="970757" y="48022"/>
                </a:lnTo>
                <a:lnTo>
                  <a:pt x="983456" y="48022"/>
                </a:lnTo>
                <a:lnTo>
                  <a:pt x="993775" y="48419"/>
                </a:lnTo>
                <a:lnTo>
                  <a:pt x="1001316" y="49213"/>
                </a:lnTo>
                <a:lnTo>
                  <a:pt x="1004491" y="49610"/>
                </a:lnTo>
                <a:lnTo>
                  <a:pt x="1007269" y="50403"/>
                </a:lnTo>
                <a:lnTo>
                  <a:pt x="1009650" y="51197"/>
                </a:lnTo>
                <a:lnTo>
                  <a:pt x="1011635" y="51991"/>
                </a:lnTo>
                <a:lnTo>
                  <a:pt x="1013222" y="53181"/>
                </a:lnTo>
                <a:lnTo>
                  <a:pt x="1014413" y="54372"/>
                </a:lnTo>
                <a:lnTo>
                  <a:pt x="1015603" y="55563"/>
                </a:lnTo>
                <a:lnTo>
                  <a:pt x="1016397" y="56753"/>
                </a:lnTo>
                <a:lnTo>
                  <a:pt x="1017984" y="59531"/>
                </a:lnTo>
                <a:lnTo>
                  <a:pt x="1019572" y="62706"/>
                </a:lnTo>
                <a:lnTo>
                  <a:pt x="1021160" y="66278"/>
                </a:lnTo>
                <a:lnTo>
                  <a:pt x="1023541" y="69850"/>
                </a:lnTo>
                <a:lnTo>
                  <a:pt x="1025128" y="71438"/>
                </a:lnTo>
                <a:lnTo>
                  <a:pt x="1026716" y="73422"/>
                </a:lnTo>
                <a:lnTo>
                  <a:pt x="1028700" y="75406"/>
                </a:lnTo>
                <a:lnTo>
                  <a:pt x="1031081" y="77391"/>
                </a:lnTo>
                <a:lnTo>
                  <a:pt x="1043384" y="73422"/>
                </a:lnTo>
                <a:lnTo>
                  <a:pt x="1048941" y="71438"/>
                </a:lnTo>
                <a:lnTo>
                  <a:pt x="1049338" y="71041"/>
                </a:lnTo>
                <a:lnTo>
                  <a:pt x="1047353" y="71438"/>
                </a:lnTo>
                <a:lnTo>
                  <a:pt x="1045766" y="71438"/>
                </a:lnTo>
                <a:lnTo>
                  <a:pt x="1044575" y="71438"/>
                </a:lnTo>
                <a:lnTo>
                  <a:pt x="1043384" y="71041"/>
                </a:lnTo>
                <a:lnTo>
                  <a:pt x="1042591" y="70247"/>
                </a:lnTo>
                <a:lnTo>
                  <a:pt x="1042591" y="68660"/>
                </a:lnTo>
                <a:lnTo>
                  <a:pt x="1043782" y="66675"/>
                </a:lnTo>
                <a:lnTo>
                  <a:pt x="1046163" y="63897"/>
                </a:lnTo>
                <a:lnTo>
                  <a:pt x="1049735" y="60325"/>
                </a:lnTo>
                <a:lnTo>
                  <a:pt x="1052513" y="57944"/>
                </a:lnTo>
                <a:lnTo>
                  <a:pt x="1054100" y="56356"/>
                </a:lnTo>
                <a:lnTo>
                  <a:pt x="1054497" y="54769"/>
                </a:lnTo>
                <a:lnTo>
                  <a:pt x="1055291" y="53975"/>
                </a:lnTo>
                <a:lnTo>
                  <a:pt x="1056085" y="53181"/>
                </a:lnTo>
                <a:lnTo>
                  <a:pt x="1057672" y="51991"/>
                </a:lnTo>
                <a:lnTo>
                  <a:pt x="1060053" y="50403"/>
                </a:lnTo>
                <a:lnTo>
                  <a:pt x="1064419" y="48419"/>
                </a:lnTo>
                <a:lnTo>
                  <a:pt x="1067197" y="47228"/>
                </a:lnTo>
                <a:lnTo>
                  <a:pt x="1070372" y="46038"/>
                </a:lnTo>
                <a:lnTo>
                  <a:pt x="1073944" y="45244"/>
                </a:lnTo>
                <a:lnTo>
                  <a:pt x="1077119" y="44847"/>
                </a:lnTo>
                <a:lnTo>
                  <a:pt x="1084660" y="43656"/>
                </a:lnTo>
                <a:lnTo>
                  <a:pt x="1092200" y="43260"/>
                </a:lnTo>
                <a:lnTo>
                  <a:pt x="1100138" y="43260"/>
                </a:lnTo>
                <a:lnTo>
                  <a:pt x="1107678" y="43656"/>
                </a:lnTo>
                <a:lnTo>
                  <a:pt x="1115219" y="44450"/>
                </a:lnTo>
                <a:lnTo>
                  <a:pt x="1122363" y="45244"/>
                </a:lnTo>
                <a:lnTo>
                  <a:pt x="1141413" y="47228"/>
                </a:lnTo>
                <a:lnTo>
                  <a:pt x="1154906" y="48816"/>
                </a:lnTo>
                <a:lnTo>
                  <a:pt x="1165225" y="50006"/>
                </a:lnTo>
                <a:lnTo>
                  <a:pt x="1173163" y="50006"/>
                </a:lnTo>
                <a:lnTo>
                  <a:pt x="1177131" y="50006"/>
                </a:lnTo>
                <a:lnTo>
                  <a:pt x="1180703" y="49213"/>
                </a:lnTo>
                <a:lnTo>
                  <a:pt x="1184672" y="48419"/>
                </a:lnTo>
                <a:lnTo>
                  <a:pt x="1188641" y="47625"/>
                </a:lnTo>
                <a:lnTo>
                  <a:pt x="1199356" y="44450"/>
                </a:lnTo>
                <a:lnTo>
                  <a:pt x="1213247" y="40084"/>
                </a:lnTo>
                <a:lnTo>
                  <a:pt x="1214041" y="42466"/>
                </a:lnTo>
                <a:lnTo>
                  <a:pt x="1214041" y="44847"/>
                </a:lnTo>
                <a:lnTo>
                  <a:pt x="1214041" y="47625"/>
                </a:lnTo>
                <a:lnTo>
                  <a:pt x="1213644" y="50006"/>
                </a:lnTo>
                <a:lnTo>
                  <a:pt x="1212850" y="51991"/>
                </a:lnTo>
                <a:lnTo>
                  <a:pt x="1212056" y="53578"/>
                </a:lnTo>
                <a:lnTo>
                  <a:pt x="1209675" y="56356"/>
                </a:lnTo>
                <a:lnTo>
                  <a:pt x="1207691" y="58341"/>
                </a:lnTo>
                <a:lnTo>
                  <a:pt x="1206897" y="59135"/>
                </a:lnTo>
                <a:lnTo>
                  <a:pt x="1206500" y="59531"/>
                </a:lnTo>
                <a:lnTo>
                  <a:pt x="1206103" y="60325"/>
                </a:lnTo>
                <a:lnTo>
                  <a:pt x="1206500" y="60722"/>
                </a:lnTo>
                <a:lnTo>
                  <a:pt x="1208484" y="61913"/>
                </a:lnTo>
                <a:lnTo>
                  <a:pt x="1212850" y="63500"/>
                </a:lnTo>
                <a:lnTo>
                  <a:pt x="1212850" y="64691"/>
                </a:lnTo>
                <a:lnTo>
                  <a:pt x="1212453" y="66675"/>
                </a:lnTo>
                <a:lnTo>
                  <a:pt x="1223963" y="64691"/>
                </a:lnTo>
                <a:lnTo>
                  <a:pt x="1232297" y="63897"/>
                </a:lnTo>
                <a:lnTo>
                  <a:pt x="1238250" y="63897"/>
                </a:lnTo>
                <a:lnTo>
                  <a:pt x="1243806" y="64691"/>
                </a:lnTo>
                <a:lnTo>
                  <a:pt x="1249759" y="65881"/>
                </a:lnTo>
                <a:lnTo>
                  <a:pt x="1257697" y="67072"/>
                </a:lnTo>
                <a:lnTo>
                  <a:pt x="1268810" y="68263"/>
                </a:lnTo>
                <a:lnTo>
                  <a:pt x="1284684" y="69453"/>
                </a:lnTo>
                <a:lnTo>
                  <a:pt x="1280716" y="63897"/>
                </a:lnTo>
                <a:lnTo>
                  <a:pt x="1277144" y="59928"/>
                </a:lnTo>
                <a:lnTo>
                  <a:pt x="1274366" y="56753"/>
                </a:lnTo>
                <a:lnTo>
                  <a:pt x="1271984" y="54769"/>
                </a:lnTo>
                <a:lnTo>
                  <a:pt x="1268810" y="52388"/>
                </a:lnTo>
                <a:lnTo>
                  <a:pt x="1266825" y="51594"/>
                </a:lnTo>
                <a:lnTo>
                  <a:pt x="1266031" y="51197"/>
                </a:lnTo>
                <a:lnTo>
                  <a:pt x="1265238" y="50403"/>
                </a:lnTo>
                <a:lnTo>
                  <a:pt x="1264444" y="49610"/>
                </a:lnTo>
                <a:lnTo>
                  <a:pt x="1264047" y="48022"/>
                </a:lnTo>
                <a:lnTo>
                  <a:pt x="1262063" y="42863"/>
                </a:lnTo>
                <a:lnTo>
                  <a:pt x="1258888" y="32941"/>
                </a:lnTo>
                <a:lnTo>
                  <a:pt x="1270794" y="32941"/>
                </a:lnTo>
                <a:lnTo>
                  <a:pt x="1283494" y="32941"/>
                </a:lnTo>
                <a:lnTo>
                  <a:pt x="1296988" y="32941"/>
                </a:lnTo>
                <a:lnTo>
                  <a:pt x="1310481" y="33338"/>
                </a:lnTo>
                <a:lnTo>
                  <a:pt x="1316831" y="33734"/>
                </a:lnTo>
                <a:lnTo>
                  <a:pt x="1323578" y="34528"/>
                </a:lnTo>
                <a:lnTo>
                  <a:pt x="1329928" y="35322"/>
                </a:lnTo>
                <a:lnTo>
                  <a:pt x="1336278" y="36513"/>
                </a:lnTo>
                <a:lnTo>
                  <a:pt x="1341834" y="38100"/>
                </a:lnTo>
                <a:lnTo>
                  <a:pt x="1347788" y="40084"/>
                </a:lnTo>
                <a:lnTo>
                  <a:pt x="1352947" y="42863"/>
                </a:lnTo>
                <a:lnTo>
                  <a:pt x="1357709" y="45641"/>
                </a:lnTo>
                <a:lnTo>
                  <a:pt x="1341834" y="44847"/>
                </a:lnTo>
                <a:lnTo>
                  <a:pt x="1331119" y="43656"/>
                </a:lnTo>
                <a:lnTo>
                  <a:pt x="1324372" y="43260"/>
                </a:lnTo>
                <a:lnTo>
                  <a:pt x="1320403" y="43260"/>
                </a:lnTo>
                <a:lnTo>
                  <a:pt x="1319213" y="44053"/>
                </a:lnTo>
                <a:lnTo>
                  <a:pt x="1318419" y="44847"/>
                </a:lnTo>
                <a:lnTo>
                  <a:pt x="1317625" y="46434"/>
                </a:lnTo>
                <a:lnTo>
                  <a:pt x="1316831" y="48022"/>
                </a:lnTo>
                <a:lnTo>
                  <a:pt x="1315244" y="53578"/>
                </a:lnTo>
                <a:lnTo>
                  <a:pt x="1311672" y="61516"/>
                </a:lnTo>
                <a:lnTo>
                  <a:pt x="1320006" y="61913"/>
                </a:lnTo>
                <a:lnTo>
                  <a:pt x="1327944" y="61913"/>
                </a:lnTo>
                <a:lnTo>
                  <a:pt x="1335484" y="61516"/>
                </a:lnTo>
                <a:lnTo>
                  <a:pt x="1342231" y="61119"/>
                </a:lnTo>
                <a:lnTo>
                  <a:pt x="1355725" y="59928"/>
                </a:lnTo>
                <a:lnTo>
                  <a:pt x="1368028" y="58738"/>
                </a:lnTo>
                <a:lnTo>
                  <a:pt x="1379141" y="57150"/>
                </a:lnTo>
                <a:lnTo>
                  <a:pt x="1390253" y="56356"/>
                </a:lnTo>
                <a:lnTo>
                  <a:pt x="1395413" y="55960"/>
                </a:lnTo>
                <a:lnTo>
                  <a:pt x="1400969" y="55960"/>
                </a:lnTo>
                <a:lnTo>
                  <a:pt x="1406128" y="55960"/>
                </a:lnTo>
                <a:lnTo>
                  <a:pt x="1411685" y="56356"/>
                </a:lnTo>
                <a:lnTo>
                  <a:pt x="1425178" y="57944"/>
                </a:lnTo>
                <a:lnTo>
                  <a:pt x="1433116" y="58738"/>
                </a:lnTo>
                <a:lnTo>
                  <a:pt x="1435100" y="59135"/>
                </a:lnTo>
                <a:lnTo>
                  <a:pt x="1436688" y="59531"/>
                </a:lnTo>
                <a:lnTo>
                  <a:pt x="1437084" y="59928"/>
                </a:lnTo>
                <a:lnTo>
                  <a:pt x="1437481" y="60722"/>
                </a:lnTo>
                <a:lnTo>
                  <a:pt x="1437878" y="61913"/>
                </a:lnTo>
                <a:lnTo>
                  <a:pt x="1439069" y="64294"/>
                </a:lnTo>
                <a:lnTo>
                  <a:pt x="1440656" y="65881"/>
                </a:lnTo>
                <a:lnTo>
                  <a:pt x="1443038" y="67469"/>
                </a:lnTo>
                <a:lnTo>
                  <a:pt x="1446610" y="69850"/>
                </a:lnTo>
                <a:lnTo>
                  <a:pt x="1451769" y="72628"/>
                </a:lnTo>
                <a:lnTo>
                  <a:pt x="1483122" y="77788"/>
                </a:lnTo>
                <a:lnTo>
                  <a:pt x="1483519" y="75010"/>
                </a:lnTo>
                <a:lnTo>
                  <a:pt x="1483916" y="73025"/>
                </a:lnTo>
                <a:lnTo>
                  <a:pt x="1483916" y="71438"/>
                </a:lnTo>
                <a:lnTo>
                  <a:pt x="1483519" y="70644"/>
                </a:lnTo>
                <a:lnTo>
                  <a:pt x="1482725" y="69850"/>
                </a:lnTo>
                <a:lnTo>
                  <a:pt x="1481535" y="69056"/>
                </a:lnTo>
                <a:lnTo>
                  <a:pt x="1480344" y="68660"/>
                </a:lnTo>
                <a:lnTo>
                  <a:pt x="1478756" y="68263"/>
                </a:lnTo>
                <a:lnTo>
                  <a:pt x="1476772" y="67469"/>
                </a:lnTo>
                <a:lnTo>
                  <a:pt x="1474391" y="66675"/>
                </a:lnTo>
                <a:lnTo>
                  <a:pt x="1472009" y="65485"/>
                </a:lnTo>
                <a:lnTo>
                  <a:pt x="1469231" y="63500"/>
                </a:lnTo>
                <a:lnTo>
                  <a:pt x="1466453" y="61119"/>
                </a:lnTo>
                <a:lnTo>
                  <a:pt x="1463278" y="58341"/>
                </a:lnTo>
                <a:lnTo>
                  <a:pt x="1460500" y="54372"/>
                </a:lnTo>
                <a:lnTo>
                  <a:pt x="1456928" y="49610"/>
                </a:lnTo>
                <a:lnTo>
                  <a:pt x="1460897" y="46038"/>
                </a:lnTo>
                <a:lnTo>
                  <a:pt x="1466453" y="40878"/>
                </a:lnTo>
                <a:lnTo>
                  <a:pt x="1472406" y="35719"/>
                </a:lnTo>
                <a:lnTo>
                  <a:pt x="1475581" y="32147"/>
                </a:lnTo>
                <a:lnTo>
                  <a:pt x="1486297" y="36513"/>
                </a:lnTo>
                <a:lnTo>
                  <a:pt x="1488281" y="37703"/>
                </a:lnTo>
                <a:lnTo>
                  <a:pt x="1487885" y="38497"/>
                </a:lnTo>
                <a:lnTo>
                  <a:pt x="1487488" y="39688"/>
                </a:lnTo>
                <a:lnTo>
                  <a:pt x="1487488" y="40878"/>
                </a:lnTo>
                <a:lnTo>
                  <a:pt x="1487885" y="42466"/>
                </a:lnTo>
                <a:lnTo>
                  <a:pt x="1488678" y="44450"/>
                </a:lnTo>
                <a:lnTo>
                  <a:pt x="1489869" y="46831"/>
                </a:lnTo>
                <a:lnTo>
                  <a:pt x="1489869" y="47625"/>
                </a:lnTo>
                <a:lnTo>
                  <a:pt x="1489472" y="48419"/>
                </a:lnTo>
                <a:lnTo>
                  <a:pt x="1488678" y="48816"/>
                </a:lnTo>
                <a:lnTo>
                  <a:pt x="1487091" y="49213"/>
                </a:lnTo>
                <a:lnTo>
                  <a:pt x="1483916" y="49610"/>
                </a:lnTo>
                <a:lnTo>
                  <a:pt x="1480741" y="50006"/>
                </a:lnTo>
                <a:lnTo>
                  <a:pt x="1479550" y="50006"/>
                </a:lnTo>
                <a:lnTo>
                  <a:pt x="1478756" y="50403"/>
                </a:lnTo>
                <a:lnTo>
                  <a:pt x="1478359" y="50403"/>
                </a:lnTo>
                <a:lnTo>
                  <a:pt x="1479153" y="51197"/>
                </a:lnTo>
                <a:lnTo>
                  <a:pt x="1483122" y="52785"/>
                </a:lnTo>
                <a:lnTo>
                  <a:pt x="1492250" y="55563"/>
                </a:lnTo>
                <a:lnTo>
                  <a:pt x="1492647" y="55563"/>
                </a:lnTo>
                <a:lnTo>
                  <a:pt x="1493044" y="55960"/>
                </a:lnTo>
                <a:lnTo>
                  <a:pt x="1493044" y="56753"/>
                </a:lnTo>
                <a:lnTo>
                  <a:pt x="1493044" y="57150"/>
                </a:lnTo>
                <a:lnTo>
                  <a:pt x="1492647" y="58738"/>
                </a:lnTo>
                <a:lnTo>
                  <a:pt x="1492647" y="59928"/>
                </a:lnTo>
                <a:lnTo>
                  <a:pt x="1496219" y="57944"/>
                </a:lnTo>
                <a:lnTo>
                  <a:pt x="1500188" y="56356"/>
                </a:lnTo>
                <a:lnTo>
                  <a:pt x="1503760" y="54769"/>
                </a:lnTo>
                <a:lnTo>
                  <a:pt x="1507728" y="53578"/>
                </a:lnTo>
                <a:lnTo>
                  <a:pt x="1515269" y="51594"/>
                </a:lnTo>
                <a:lnTo>
                  <a:pt x="1523206" y="50800"/>
                </a:lnTo>
                <a:lnTo>
                  <a:pt x="1531144" y="50006"/>
                </a:lnTo>
                <a:lnTo>
                  <a:pt x="1539478" y="50403"/>
                </a:lnTo>
                <a:lnTo>
                  <a:pt x="1547416" y="50800"/>
                </a:lnTo>
                <a:lnTo>
                  <a:pt x="1555750" y="51197"/>
                </a:lnTo>
                <a:lnTo>
                  <a:pt x="1564084" y="51991"/>
                </a:lnTo>
                <a:lnTo>
                  <a:pt x="1572022" y="52388"/>
                </a:lnTo>
                <a:lnTo>
                  <a:pt x="1580356" y="52785"/>
                </a:lnTo>
                <a:lnTo>
                  <a:pt x="1588294" y="52785"/>
                </a:lnTo>
                <a:lnTo>
                  <a:pt x="1596628" y="52388"/>
                </a:lnTo>
                <a:lnTo>
                  <a:pt x="1604566" y="51197"/>
                </a:lnTo>
                <a:lnTo>
                  <a:pt x="1608138" y="50403"/>
                </a:lnTo>
                <a:lnTo>
                  <a:pt x="1612106" y="49610"/>
                </a:lnTo>
                <a:lnTo>
                  <a:pt x="1616075" y="48419"/>
                </a:lnTo>
                <a:lnTo>
                  <a:pt x="1619647" y="46831"/>
                </a:lnTo>
                <a:lnTo>
                  <a:pt x="1621631" y="52785"/>
                </a:lnTo>
                <a:lnTo>
                  <a:pt x="1623219" y="57150"/>
                </a:lnTo>
                <a:lnTo>
                  <a:pt x="1623616" y="60325"/>
                </a:lnTo>
                <a:lnTo>
                  <a:pt x="1624013" y="62706"/>
                </a:lnTo>
                <a:lnTo>
                  <a:pt x="1623616" y="63897"/>
                </a:lnTo>
                <a:lnTo>
                  <a:pt x="1623219" y="64691"/>
                </a:lnTo>
                <a:lnTo>
                  <a:pt x="1622425" y="64691"/>
                </a:lnTo>
                <a:lnTo>
                  <a:pt x="1621234" y="64691"/>
                </a:lnTo>
                <a:lnTo>
                  <a:pt x="1620441" y="64294"/>
                </a:lnTo>
                <a:lnTo>
                  <a:pt x="1619250" y="64294"/>
                </a:lnTo>
                <a:lnTo>
                  <a:pt x="1618456" y="64294"/>
                </a:lnTo>
                <a:lnTo>
                  <a:pt x="1617663" y="64691"/>
                </a:lnTo>
                <a:lnTo>
                  <a:pt x="1617266" y="65485"/>
                </a:lnTo>
                <a:lnTo>
                  <a:pt x="1617266" y="67072"/>
                </a:lnTo>
                <a:lnTo>
                  <a:pt x="1617663" y="69850"/>
                </a:lnTo>
                <a:lnTo>
                  <a:pt x="1618853" y="73422"/>
                </a:lnTo>
                <a:lnTo>
                  <a:pt x="1631156" y="73422"/>
                </a:lnTo>
                <a:lnTo>
                  <a:pt x="1643459" y="73422"/>
                </a:lnTo>
                <a:lnTo>
                  <a:pt x="1655366" y="72628"/>
                </a:lnTo>
                <a:lnTo>
                  <a:pt x="1666478" y="71438"/>
                </a:lnTo>
                <a:lnTo>
                  <a:pt x="1677988" y="69850"/>
                </a:lnTo>
                <a:lnTo>
                  <a:pt x="1688703" y="67469"/>
                </a:lnTo>
                <a:lnTo>
                  <a:pt x="1694260" y="65881"/>
                </a:lnTo>
                <a:lnTo>
                  <a:pt x="1699419" y="63897"/>
                </a:lnTo>
                <a:lnTo>
                  <a:pt x="1704975" y="61913"/>
                </a:lnTo>
                <a:lnTo>
                  <a:pt x="1710135" y="59531"/>
                </a:lnTo>
                <a:lnTo>
                  <a:pt x="1765697" y="17066"/>
                </a:lnTo>
                <a:lnTo>
                  <a:pt x="1778000" y="21828"/>
                </a:lnTo>
                <a:lnTo>
                  <a:pt x="1783953" y="24606"/>
                </a:lnTo>
                <a:lnTo>
                  <a:pt x="1785144" y="25003"/>
                </a:lnTo>
                <a:lnTo>
                  <a:pt x="1785144" y="25400"/>
                </a:lnTo>
                <a:lnTo>
                  <a:pt x="1784747" y="25400"/>
                </a:lnTo>
                <a:lnTo>
                  <a:pt x="1783556" y="25400"/>
                </a:lnTo>
                <a:lnTo>
                  <a:pt x="1781175" y="25400"/>
                </a:lnTo>
                <a:lnTo>
                  <a:pt x="1779588" y="26194"/>
                </a:lnTo>
                <a:lnTo>
                  <a:pt x="1779588" y="26988"/>
                </a:lnTo>
                <a:lnTo>
                  <a:pt x="1780381" y="28178"/>
                </a:lnTo>
                <a:lnTo>
                  <a:pt x="1782763" y="30163"/>
                </a:lnTo>
                <a:lnTo>
                  <a:pt x="1785938" y="32544"/>
                </a:lnTo>
                <a:lnTo>
                  <a:pt x="1789906" y="34528"/>
                </a:lnTo>
                <a:lnTo>
                  <a:pt x="1793478" y="36513"/>
                </a:lnTo>
                <a:lnTo>
                  <a:pt x="1797447" y="38497"/>
                </a:lnTo>
                <a:lnTo>
                  <a:pt x="1801416" y="39688"/>
                </a:lnTo>
                <a:lnTo>
                  <a:pt x="1809353" y="42466"/>
                </a:lnTo>
                <a:lnTo>
                  <a:pt x="1818084" y="44053"/>
                </a:lnTo>
                <a:lnTo>
                  <a:pt x="1826816" y="45244"/>
                </a:lnTo>
                <a:lnTo>
                  <a:pt x="1835944" y="46038"/>
                </a:lnTo>
                <a:lnTo>
                  <a:pt x="1845072" y="46434"/>
                </a:lnTo>
                <a:lnTo>
                  <a:pt x="1854597" y="46831"/>
                </a:lnTo>
                <a:lnTo>
                  <a:pt x="1855391" y="50403"/>
                </a:lnTo>
                <a:lnTo>
                  <a:pt x="1855788" y="52785"/>
                </a:lnTo>
                <a:lnTo>
                  <a:pt x="1855788" y="54372"/>
                </a:lnTo>
                <a:lnTo>
                  <a:pt x="1854994" y="55563"/>
                </a:lnTo>
                <a:lnTo>
                  <a:pt x="1854200" y="55960"/>
                </a:lnTo>
                <a:lnTo>
                  <a:pt x="1853009" y="56356"/>
                </a:lnTo>
                <a:lnTo>
                  <a:pt x="1851819" y="56356"/>
                </a:lnTo>
                <a:lnTo>
                  <a:pt x="1850231" y="56356"/>
                </a:lnTo>
                <a:lnTo>
                  <a:pt x="1848644" y="55960"/>
                </a:lnTo>
                <a:lnTo>
                  <a:pt x="1847453" y="55960"/>
                </a:lnTo>
                <a:lnTo>
                  <a:pt x="1846263" y="55960"/>
                </a:lnTo>
                <a:lnTo>
                  <a:pt x="1845072" y="56356"/>
                </a:lnTo>
                <a:lnTo>
                  <a:pt x="1844278" y="57547"/>
                </a:lnTo>
                <a:lnTo>
                  <a:pt x="1844278" y="59135"/>
                </a:lnTo>
                <a:lnTo>
                  <a:pt x="1844278" y="61119"/>
                </a:lnTo>
                <a:lnTo>
                  <a:pt x="1845072" y="64294"/>
                </a:lnTo>
                <a:lnTo>
                  <a:pt x="1853009" y="65485"/>
                </a:lnTo>
                <a:lnTo>
                  <a:pt x="1859360" y="66278"/>
                </a:lnTo>
                <a:lnTo>
                  <a:pt x="1864519" y="67469"/>
                </a:lnTo>
                <a:lnTo>
                  <a:pt x="1868884" y="68660"/>
                </a:lnTo>
                <a:lnTo>
                  <a:pt x="1877616" y="71438"/>
                </a:lnTo>
                <a:lnTo>
                  <a:pt x="1889919" y="74613"/>
                </a:lnTo>
                <a:lnTo>
                  <a:pt x="1899841" y="48816"/>
                </a:lnTo>
                <a:lnTo>
                  <a:pt x="1908969" y="52388"/>
                </a:lnTo>
                <a:lnTo>
                  <a:pt x="1915319" y="54769"/>
                </a:lnTo>
                <a:lnTo>
                  <a:pt x="1918494" y="56356"/>
                </a:lnTo>
                <a:lnTo>
                  <a:pt x="1920081" y="57547"/>
                </a:lnTo>
                <a:lnTo>
                  <a:pt x="1920081" y="57944"/>
                </a:lnTo>
                <a:lnTo>
                  <a:pt x="1919684" y="58341"/>
                </a:lnTo>
                <a:lnTo>
                  <a:pt x="1918891" y="58341"/>
                </a:lnTo>
                <a:lnTo>
                  <a:pt x="1918097" y="58341"/>
                </a:lnTo>
                <a:lnTo>
                  <a:pt x="1915716" y="58341"/>
                </a:lnTo>
                <a:lnTo>
                  <a:pt x="1912541" y="58341"/>
                </a:lnTo>
                <a:lnTo>
                  <a:pt x="1909763" y="57944"/>
                </a:lnTo>
                <a:lnTo>
                  <a:pt x="1907381" y="57944"/>
                </a:lnTo>
                <a:lnTo>
                  <a:pt x="1905397" y="58341"/>
                </a:lnTo>
                <a:lnTo>
                  <a:pt x="1905397" y="58738"/>
                </a:lnTo>
                <a:lnTo>
                  <a:pt x="1906588" y="59928"/>
                </a:lnTo>
                <a:lnTo>
                  <a:pt x="1910159" y="61516"/>
                </a:lnTo>
                <a:lnTo>
                  <a:pt x="1916509" y="63897"/>
                </a:lnTo>
                <a:lnTo>
                  <a:pt x="1925638" y="67072"/>
                </a:lnTo>
                <a:lnTo>
                  <a:pt x="1926828" y="64294"/>
                </a:lnTo>
                <a:lnTo>
                  <a:pt x="1927622" y="61516"/>
                </a:lnTo>
                <a:lnTo>
                  <a:pt x="1928019" y="59531"/>
                </a:lnTo>
                <a:lnTo>
                  <a:pt x="1928019" y="57547"/>
                </a:lnTo>
                <a:lnTo>
                  <a:pt x="1927225" y="53975"/>
                </a:lnTo>
                <a:lnTo>
                  <a:pt x="1926431" y="51197"/>
                </a:lnTo>
                <a:lnTo>
                  <a:pt x="1926431" y="50006"/>
                </a:lnTo>
                <a:lnTo>
                  <a:pt x="1926034" y="49213"/>
                </a:lnTo>
                <a:lnTo>
                  <a:pt x="1926431" y="48419"/>
                </a:lnTo>
                <a:lnTo>
                  <a:pt x="1926828" y="47228"/>
                </a:lnTo>
                <a:lnTo>
                  <a:pt x="1928019" y="46831"/>
                </a:lnTo>
                <a:lnTo>
                  <a:pt x="1929606" y="46038"/>
                </a:lnTo>
                <a:lnTo>
                  <a:pt x="1931591" y="45244"/>
                </a:lnTo>
                <a:lnTo>
                  <a:pt x="1934766" y="44450"/>
                </a:lnTo>
                <a:lnTo>
                  <a:pt x="1935560" y="43260"/>
                </a:lnTo>
                <a:lnTo>
                  <a:pt x="1936353" y="41275"/>
                </a:lnTo>
                <a:lnTo>
                  <a:pt x="1950244" y="42069"/>
                </a:lnTo>
                <a:lnTo>
                  <a:pt x="1963341" y="43260"/>
                </a:lnTo>
                <a:lnTo>
                  <a:pt x="1975247" y="44847"/>
                </a:lnTo>
                <a:lnTo>
                  <a:pt x="1986360" y="46831"/>
                </a:lnTo>
                <a:lnTo>
                  <a:pt x="2006203" y="50800"/>
                </a:lnTo>
                <a:lnTo>
                  <a:pt x="2024856" y="55166"/>
                </a:lnTo>
                <a:lnTo>
                  <a:pt x="2034381" y="57150"/>
                </a:lnTo>
                <a:lnTo>
                  <a:pt x="2043906" y="58341"/>
                </a:lnTo>
                <a:lnTo>
                  <a:pt x="2053828" y="59531"/>
                </a:lnTo>
                <a:lnTo>
                  <a:pt x="2064147" y="60325"/>
                </a:lnTo>
                <a:lnTo>
                  <a:pt x="2075656" y="60722"/>
                </a:lnTo>
                <a:lnTo>
                  <a:pt x="2087959" y="60325"/>
                </a:lnTo>
                <a:lnTo>
                  <a:pt x="2101453" y="59135"/>
                </a:lnTo>
                <a:lnTo>
                  <a:pt x="2116534" y="57150"/>
                </a:lnTo>
                <a:lnTo>
                  <a:pt x="2120900" y="55563"/>
                </a:lnTo>
                <a:lnTo>
                  <a:pt x="2124472" y="55166"/>
                </a:lnTo>
                <a:lnTo>
                  <a:pt x="2127647" y="55166"/>
                </a:lnTo>
                <a:lnTo>
                  <a:pt x="2129631" y="55563"/>
                </a:lnTo>
                <a:lnTo>
                  <a:pt x="2132806" y="56753"/>
                </a:lnTo>
                <a:lnTo>
                  <a:pt x="2133600" y="57547"/>
                </a:lnTo>
                <a:lnTo>
                  <a:pt x="2133997" y="56753"/>
                </a:lnTo>
                <a:lnTo>
                  <a:pt x="2133997" y="53181"/>
                </a:lnTo>
                <a:lnTo>
                  <a:pt x="2133997" y="44847"/>
                </a:lnTo>
                <a:lnTo>
                  <a:pt x="2135585" y="30956"/>
                </a:lnTo>
                <a:lnTo>
                  <a:pt x="2141935" y="36116"/>
                </a:lnTo>
                <a:lnTo>
                  <a:pt x="2147491" y="40084"/>
                </a:lnTo>
                <a:lnTo>
                  <a:pt x="2151459" y="42863"/>
                </a:lnTo>
                <a:lnTo>
                  <a:pt x="2154634" y="44847"/>
                </a:lnTo>
                <a:lnTo>
                  <a:pt x="2157016" y="46038"/>
                </a:lnTo>
                <a:lnTo>
                  <a:pt x="2159000" y="46434"/>
                </a:lnTo>
                <a:lnTo>
                  <a:pt x="2160984" y="46038"/>
                </a:lnTo>
                <a:lnTo>
                  <a:pt x="2162572" y="45641"/>
                </a:lnTo>
                <a:lnTo>
                  <a:pt x="2166144" y="43656"/>
                </a:lnTo>
                <a:lnTo>
                  <a:pt x="2172494" y="41672"/>
                </a:lnTo>
                <a:lnTo>
                  <a:pt x="2176860" y="40878"/>
                </a:lnTo>
                <a:lnTo>
                  <a:pt x="2182416" y="40481"/>
                </a:lnTo>
                <a:lnTo>
                  <a:pt x="2189559" y="40481"/>
                </a:lnTo>
                <a:lnTo>
                  <a:pt x="2198291" y="41275"/>
                </a:lnTo>
                <a:lnTo>
                  <a:pt x="2220912" y="44053"/>
                </a:lnTo>
                <a:lnTo>
                  <a:pt x="2239566" y="46038"/>
                </a:lnTo>
                <a:lnTo>
                  <a:pt x="2254250" y="47625"/>
                </a:lnTo>
                <a:lnTo>
                  <a:pt x="2265759" y="48419"/>
                </a:lnTo>
                <a:lnTo>
                  <a:pt x="2274094" y="49213"/>
                </a:lnTo>
                <a:lnTo>
                  <a:pt x="2280444" y="49213"/>
                </a:lnTo>
                <a:lnTo>
                  <a:pt x="2284810" y="48816"/>
                </a:lnTo>
                <a:lnTo>
                  <a:pt x="2287984" y="48022"/>
                </a:lnTo>
                <a:lnTo>
                  <a:pt x="2290763" y="46831"/>
                </a:lnTo>
                <a:lnTo>
                  <a:pt x="2293144" y="45244"/>
                </a:lnTo>
                <a:lnTo>
                  <a:pt x="2295922" y="43260"/>
                </a:lnTo>
                <a:lnTo>
                  <a:pt x="2299891" y="40878"/>
                </a:lnTo>
                <a:lnTo>
                  <a:pt x="2305050" y="38497"/>
                </a:lnTo>
                <a:lnTo>
                  <a:pt x="2312194" y="35719"/>
                </a:lnTo>
                <a:lnTo>
                  <a:pt x="2321719" y="32941"/>
                </a:lnTo>
                <a:lnTo>
                  <a:pt x="2334419" y="29766"/>
                </a:lnTo>
                <a:lnTo>
                  <a:pt x="2330847" y="28178"/>
                </a:lnTo>
                <a:lnTo>
                  <a:pt x="2328069" y="26988"/>
                </a:lnTo>
                <a:lnTo>
                  <a:pt x="2324894" y="25797"/>
                </a:lnTo>
                <a:lnTo>
                  <a:pt x="2321719" y="24210"/>
                </a:lnTo>
                <a:lnTo>
                  <a:pt x="2296319" y="13097"/>
                </a:lnTo>
                <a:lnTo>
                  <a:pt x="2294334" y="11906"/>
                </a:lnTo>
                <a:lnTo>
                  <a:pt x="2289969" y="10319"/>
                </a:lnTo>
                <a:lnTo>
                  <a:pt x="2310606" y="10716"/>
                </a:lnTo>
                <a:lnTo>
                  <a:pt x="2329259" y="10319"/>
                </a:lnTo>
                <a:lnTo>
                  <a:pt x="2346722" y="9525"/>
                </a:lnTo>
                <a:lnTo>
                  <a:pt x="2362994" y="8334"/>
                </a:lnTo>
                <a:lnTo>
                  <a:pt x="2378472" y="7541"/>
                </a:lnTo>
                <a:lnTo>
                  <a:pt x="2394347" y="6747"/>
                </a:lnTo>
                <a:lnTo>
                  <a:pt x="2409825" y="6350"/>
                </a:lnTo>
                <a:lnTo>
                  <a:pt x="2426097" y="6747"/>
                </a:lnTo>
                <a:lnTo>
                  <a:pt x="2421731" y="9128"/>
                </a:lnTo>
                <a:lnTo>
                  <a:pt x="2417366" y="11113"/>
                </a:lnTo>
                <a:lnTo>
                  <a:pt x="2412206" y="12700"/>
                </a:lnTo>
                <a:lnTo>
                  <a:pt x="2407444" y="14288"/>
                </a:lnTo>
                <a:lnTo>
                  <a:pt x="2397125" y="17066"/>
                </a:lnTo>
                <a:lnTo>
                  <a:pt x="2386409" y="19050"/>
                </a:lnTo>
                <a:lnTo>
                  <a:pt x="2375297" y="20241"/>
                </a:lnTo>
                <a:lnTo>
                  <a:pt x="2364581" y="21034"/>
                </a:lnTo>
                <a:lnTo>
                  <a:pt x="2353866" y="21431"/>
                </a:lnTo>
                <a:lnTo>
                  <a:pt x="2343944" y="21034"/>
                </a:lnTo>
                <a:lnTo>
                  <a:pt x="2379662" y="37306"/>
                </a:lnTo>
                <a:lnTo>
                  <a:pt x="2393950" y="39688"/>
                </a:lnTo>
                <a:lnTo>
                  <a:pt x="2407841" y="41672"/>
                </a:lnTo>
                <a:lnTo>
                  <a:pt x="2414587" y="42069"/>
                </a:lnTo>
                <a:lnTo>
                  <a:pt x="2421334" y="42466"/>
                </a:lnTo>
                <a:lnTo>
                  <a:pt x="2428081" y="42069"/>
                </a:lnTo>
                <a:lnTo>
                  <a:pt x="2434431" y="42069"/>
                </a:lnTo>
                <a:lnTo>
                  <a:pt x="2440781" y="41275"/>
                </a:lnTo>
                <a:lnTo>
                  <a:pt x="2446735" y="40481"/>
                </a:lnTo>
                <a:lnTo>
                  <a:pt x="2452688" y="38894"/>
                </a:lnTo>
                <a:lnTo>
                  <a:pt x="2458641" y="37306"/>
                </a:lnTo>
                <a:lnTo>
                  <a:pt x="2464197" y="35322"/>
                </a:lnTo>
                <a:lnTo>
                  <a:pt x="2469356" y="32941"/>
                </a:lnTo>
                <a:lnTo>
                  <a:pt x="2474516" y="29766"/>
                </a:lnTo>
                <a:lnTo>
                  <a:pt x="2479278" y="26591"/>
                </a:lnTo>
                <a:lnTo>
                  <a:pt x="2486819" y="32941"/>
                </a:lnTo>
                <a:lnTo>
                  <a:pt x="2493169" y="38100"/>
                </a:lnTo>
                <a:lnTo>
                  <a:pt x="2497931" y="42069"/>
                </a:lnTo>
                <a:lnTo>
                  <a:pt x="2502694" y="45641"/>
                </a:lnTo>
                <a:lnTo>
                  <a:pt x="2505075" y="46831"/>
                </a:lnTo>
                <a:lnTo>
                  <a:pt x="2507456" y="48022"/>
                </a:lnTo>
                <a:lnTo>
                  <a:pt x="2510235" y="49610"/>
                </a:lnTo>
                <a:lnTo>
                  <a:pt x="2513806" y="50800"/>
                </a:lnTo>
                <a:lnTo>
                  <a:pt x="2521744" y="52785"/>
                </a:lnTo>
                <a:lnTo>
                  <a:pt x="2532460" y="55166"/>
                </a:lnTo>
                <a:lnTo>
                  <a:pt x="2535237" y="55960"/>
                </a:lnTo>
                <a:lnTo>
                  <a:pt x="2537222" y="57150"/>
                </a:lnTo>
                <a:lnTo>
                  <a:pt x="2538810" y="58738"/>
                </a:lnTo>
                <a:lnTo>
                  <a:pt x="2540000" y="59928"/>
                </a:lnTo>
                <a:lnTo>
                  <a:pt x="2540794" y="62706"/>
                </a:lnTo>
                <a:lnTo>
                  <a:pt x="2541587" y="65088"/>
                </a:lnTo>
                <a:lnTo>
                  <a:pt x="2541984" y="65881"/>
                </a:lnTo>
                <a:lnTo>
                  <a:pt x="2543175" y="66278"/>
                </a:lnTo>
                <a:lnTo>
                  <a:pt x="2544763" y="66278"/>
                </a:lnTo>
                <a:lnTo>
                  <a:pt x="2546747" y="65881"/>
                </a:lnTo>
                <a:lnTo>
                  <a:pt x="2553891" y="62706"/>
                </a:lnTo>
                <a:lnTo>
                  <a:pt x="2565797" y="56753"/>
                </a:lnTo>
                <a:lnTo>
                  <a:pt x="2574131" y="51991"/>
                </a:lnTo>
                <a:lnTo>
                  <a:pt x="2578497" y="49610"/>
                </a:lnTo>
                <a:lnTo>
                  <a:pt x="2579291" y="48816"/>
                </a:lnTo>
                <a:lnTo>
                  <a:pt x="2579688" y="48419"/>
                </a:lnTo>
                <a:lnTo>
                  <a:pt x="2579291" y="48419"/>
                </a:lnTo>
                <a:lnTo>
                  <a:pt x="2578894" y="48022"/>
                </a:lnTo>
                <a:lnTo>
                  <a:pt x="2577306" y="47625"/>
                </a:lnTo>
                <a:lnTo>
                  <a:pt x="2576116" y="46434"/>
                </a:lnTo>
                <a:lnTo>
                  <a:pt x="2575719" y="45641"/>
                </a:lnTo>
                <a:lnTo>
                  <a:pt x="2576116" y="44053"/>
                </a:lnTo>
                <a:lnTo>
                  <a:pt x="2576910" y="42069"/>
                </a:lnTo>
                <a:lnTo>
                  <a:pt x="2578497" y="39688"/>
                </a:lnTo>
                <a:lnTo>
                  <a:pt x="2590403" y="40084"/>
                </a:lnTo>
                <a:lnTo>
                  <a:pt x="2601516" y="41275"/>
                </a:lnTo>
                <a:lnTo>
                  <a:pt x="2611437" y="42863"/>
                </a:lnTo>
                <a:lnTo>
                  <a:pt x="2620962" y="44450"/>
                </a:lnTo>
                <a:lnTo>
                  <a:pt x="2630091" y="45641"/>
                </a:lnTo>
                <a:lnTo>
                  <a:pt x="2638425" y="46434"/>
                </a:lnTo>
                <a:lnTo>
                  <a:pt x="2642791" y="46434"/>
                </a:lnTo>
                <a:lnTo>
                  <a:pt x="2646760" y="46434"/>
                </a:lnTo>
                <a:lnTo>
                  <a:pt x="2650728" y="46038"/>
                </a:lnTo>
                <a:lnTo>
                  <a:pt x="2655094" y="45244"/>
                </a:lnTo>
                <a:lnTo>
                  <a:pt x="2661841" y="43656"/>
                </a:lnTo>
                <a:lnTo>
                  <a:pt x="2669381" y="41275"/>
                </a:lnTo>
                <a:lnTo>
                  <a:pt x="2677319" y="38894"/>
                </a:lnTo>
                <a:lnTo>
                  <a:pt x="2686050" y="37306"/>
                </a:lnTo>
                <a:lnTo>
                  <a:pt x="2690416" y="36513"/>
                </a:lnTo>
                <a:lnTo>
                  <a:pt x="2694781" y="36513"/>
                </a:lnTo>
                <a:lnTo>
                  <a:pt x="2699147" y="36513"/>
                </a:lnTo>
                <a:lnTo>
                  <a:pt x="2703910" y="36910"/>
                </a:lnTo>
                <a:lnTo>
                  <a:pt x="2708672" y="38100"/>
                </a:lnTo>
                <a:lnTo>
                  <a:pt x="2713037" y="39688"/>
                </a:lnTo>
                <a:lnTo>
                  <a:pt x="2717800" y="42069"/>
                </a:lnTo>
                <a:lnTo>
                  <a:pt x="2722563" y="44847"/>
                </a:lnTo>
                <a:lnTo>
                  <a:pt x="2728119" y="43260"/>
                </a:lnTo>
                <a:lnTo>
                  <a:pt x="2732087" y="41672"/>
                </a:lnTo>
                <a:lnTo>
                  <a:pt x="2734469" y="40084"/>
                </a:lnTo>
                <a:lnTo>
                  <a:pt x="2736056" y="38497"/>
                </a:lnTo>
                <a:lnTo>
                  <a:pt x="2736850" y="37306"/>
                </a:lnTo>
                <a:lnTo>
                  <a:pt x="2737247" y="36513"/>
                </a:lnTo>
                <a:lnTo>
                  <a:pt x="2736850" y="35719"/>
                </a:lnTo>
                <a:lnTo>
                  <a:pt x="2736056" y="34925"/>
                </a:lnTo>
                <a:lnTo>
                  <a:pt x="2735659" y="34131"/>
                </a:lnTo>
                <a:lnTo>
                  <a:pt x="2735262" y="33734"/>
                </a:lnTo>
                <a:lnTo>
                  <a:pt x="2735262" y="33338"/>
                </a:lnTo>
                <a:lnTo>
                  <a:pt x="2736056" y="33338"/>
                </a:lnTo>
                <a:lnTo>
                  <a:pt x="2740025" y="33338"/>
                </a:lnTo>
                <a:lnTo>
                  <a:pt x="2749153" y="33734"/>
                </a:lnTo>
                <a:lnTo>
                  <a:pt x="2752328" y="34131"/>
                </a:lnTo>
                <a:lnTo>
                  <a:pt x="2755106" y="34528"/>
                </a:lnTo>
                <a:lnTo>
                  <a:pt x="2757488" y="35322"/>
                </a:lnTo>
                <a:lnTo>
                  <a:pt x="2759869" y="36116"/>
                </a:lnTo>
                <a:lnTo>
                  <a:pt x="2763441" y="37703"/>
                </a:lnTo>
                <a:lnTo>
                  <a:pt x="2766616" y="39291"/>
                </a:lnTo>
                <a:lnTo>
                  <a:pt x="2769394" y="40481"/>
                </a:lnTo>
                <a:lnTo>
                  <a:pt x="2771775" y="40878"/>
                </a:lnTo>
                <a:lnTo>
                  <a:pt x="2772966" y="40481"/>
                </a:lnTo>
                <a:lnTo>
                  <a:pt x="2774553" y="40084"/>
                </a:lnTo>
                <a:lnTo>
                  <a:pt x="2775744" y="39291"/>
                </a:lnTo>
                <a:lnTo>
                  <a:pt x="2777331" y="38100"/>
                </a:lnTo>
                <a:lnTo>
                  <a:pt x="2779712" y="35322"/>
                </a:lnTo>
                <a:lnTo>
                  <a:pt x="2781300" y="33338"/>
                </a:lnTo>
                <a:lnTo>
                  <a:pt x="2782491" y="30956"/>
                </a:lnTo>
                <a:lnTo>
                  <a:pt x="2783284" y="28972"/>
                </a:lnTo>
                <a:lnTo>
                  <a:pt x="2783284" y="27384"/>
                </a:lnTo>
                <a:lnTo>
                  <a:pt x="2782887" y="25797"/>
                </a:lnTo>
                <a:lnTo>
                  <a:pt x="2782491" y="24210"/>
                </a:lnTo>
                <a:lnTo>
                  <a:pt x="2781300" y="23019"/>
                </a:lnTo>
                <a:lnTo>
                  <a:pt x="2779712" y="21828"/>
                </a:lnTo>
                <a:lnTo>
                  <a:pt x="2777728" y="20638"/>
                </a:lnTo>
                <a:lnTo>
                  <a:pt x="2775744" y="19844"/>
                </a:lnTo>
                <a:lnTo>
                  <a:pt x="2773362" y="19050"/>
                </a:lnTo>
                <a:lnTo>
                  <a:pt x="2767806" y="17463"/>
                </a:lnTo>
                <a:lnTo>
                  <a:pt x="2761853" y="16272"/>
                </a:lnTo>
                <a:lnTo>
                  <a:pt x="2747962" y="14684"/>
                </a:lnTo>
                <a:lnTo>
                  <a:pt x="2734469" y="13097"/>
                </a:lnTo>
                <a:lnTo>
                  <a:pt x="2728119" y="12303"/>
                </a:lnTo>
                <a:lnTo>
                  <a:pt x="2722959" y="11510"/>
                </a:lnTo>
                <a:lnTo>
                  <a:pt x="2718197" y="10319"/>
                </a:lnTo>
                <a:lnTo>
                  <a:pt x="2715022" y="8731"/>
                </a:lnTo>
                <a:lnTo>
                  <a:pt x="2718991" y="6747"/>
                </a:lnTo>
                <a:lnTo>
                  <a:pt x="2721769" y="5160"/>
                </a:lnTo>
                <a:lnTo>
                  <a:pt x="2723356" y="3969"/>
                </a:lnTo>
                <a:lnTo>
                  <a:pt x="2724547" y="2778"/>
                </a:lnTo>
                <a:lnTo>
                  <a:pt x="2724944" y="1984"/>
                </a:lnTo>
                <a:lnTo>
                  <a:pt x="2724944" y="1191"/>
                </a:lnTo>
                <a:lnTo>
                  <a:pt x="2724944" y="794"/>
                </a:lnTo>
                <a:lnTo>
                  <a:pt x="2724547" y="397"/>
                </a:lnTo>
                <a:close/>
              </a:path>
            </a:pathLst>
          </a:custGeom>
        </p:spPr>
        <p:txBody>
          <a:bodyPr wrap="square">
            <a:noAutofit/>
          </a:bodyPr>
          <a:lstStyle/>
          <a:p>
            <a:endParaRPr lang="id-ID"/>
          </a:p>
        </p:txBody>
      </p:sp>
      <p:sp>
        <p:nvSpPr>
          <p:cNvPr id="16" name="Title 5"/>
          <p:cNvSpPr>
            <a:spLocks noGrp="1"/>
          </p:cNvSpPr>
          <p:nvPr>
            <p:ph type="title" hasCustomPrompt="1"/>
          </p:nvPr>
        </p:nvSpPr>
        <p:spPr>
          <a:xfrm>
            <a:off x="6999031" y="2099266"/>
            <a:ext cx="446046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17" name="Text Placeholder 3"/>
          <p:cNvSpPr>
            <a:spLocks noGrp="1"/>
          </p:cNvSpPr>
          <p:nvPr>
            <p:ph type="body" sz="quarter" idx="18" hasCustomPrompt="1"/>
          </p:nvPr>
        </p:nvSpPr>
        <p:spPr>
          <a:xfrm>
            <a:off x="6999031" y="2734587"/>
            <a:ext cx="446046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1310218440"/>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2" fill="hold" grpId="0" nodeType="afterEffect" p14:presetBounceEnd="2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2000">
                                          <p:cBhvr additive="base">
                                            <p:cTn id="11" dur="500" fill="hold"/>
                                            <p:tgtEl>
                                              <p:spTgt spid="16"/>
                                            </p:tgtEl>
                                            <p:attrNameLst>
                                              <p:attrName>ppt_x</p:attrName>
                                            </p:attrNameLst>
                                          </p:cBhvr>
                                          <p:tavLst>
                                            <p:tav tm="0">
                                              <p:val>
                                                <p:strVal val="1+#ppt_w/2"/>
                                              </p:val>
                                            </p:tav>
                                            <p:tav tm="100000">
                                              <p:val>
                                                <p:strVal val="#ppt_x"/>
                                              </p:val>
                                            </p:tav>
                                          </p:tavLst>
                                        </p:anim>
                                        <p:anim calcmode="lin" valueType="num" p14:bounceEnd="22000">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26000">
                                      <p:stCondLst>
                                        <p:cond delay="25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14:bounceEnd="26000">
                                          <p:cBhvr additive="base">
                                            <p:cTn id="15" dur="500" fill="hold"/>
                                            <p:tgtEl>
                                              <p:spTgt spid="17">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14:bounceEnd="26000">
                          <p:cBhvr additive="base">
                            <p:cTn dur="500" fill="hold"/>
                            <p:tgtEl>
                              <p:spTgt spid="17"/>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build="p">
            <p:tmplLst>
              <p:tmpl lvl="1">
                <p:tnLst>
                  <p:par>
                    <p:cTn presetID="2" presetClass="entr" presetSubtype="2"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60416" y="922338"/>
            <a:ext cx="6230937" cy="4938712"/>
          </a:xfrm>
          <a:custGeom>
            <a:avLst/>
            <a:gdLst>
              <a:gd name="connsiteX0" fmla="*/ 3057842 w 6230937"/>
              <a:gd name="connsiteY0" fmla="*/ 1548448 h 4938712"/>
              <a:gd name="connsiteX1" fmla="*/ 3057842 w 6230937"/>
              <a:gd name="connsiteY1" fmla="*/ 1549400 h 4938712"/>
              <a:gd name="connsiteX2" fmla="*/ 3055620 w 6230937"/>
              <a:gd name="connsiteY2" fmla="*/ 1553210 h 4938712"/>
              <a:gd name="connsiteX3" fmla="*/ 3050540 w 6230937"/>
              <a:gd name="connsiteY3" fmla="*/ 1560513 h 4938712"/>
              <a:gd name="connsiteX4" fmla="*/ 3042948 w 6230937"/>
              <a:gd name="connsiteY4" fmla="*/ 1570732 h 4938712"/>
              <a:gd name="connsiteX5" fmla="*/ 3041015 w 6230937"/>
              <a:gd name="connsiteY5" fmla="*/ 1572578 h 4938712"/>
              <a:gd name="connsiteX6" fmla="*/ 3038792 w 6230937"/>
              <a:gd name="connsiteY6" fmla="*/ 1574483 h 4938712"/>
              <a:gd name="connsiteX7" fmla="*/ 3037205 w 6230937"/>
              <a:gd name="connsiteY7" fmla="*/ 1575753 h 4938712"/>
              <a:gd name="connsiteX8" fmla="*/ 3035935 w 6230937"/>
              <a:gd name="connsiteY8" fmla="*/ 1576388 h 4938712"/>
              <a:gd name="connsiteX9" fmla="*/ 3035617 w 6230937"/>
              <a:gd name="connsiteY9" fmla="*/ 1576388 h 4938712"/>
              <a:gd name="connsiteX10" fmla="*/ 3035935 w 6230937"/>
              <a:gd name="connsiteY10" fmla="*/ 1574483 h 4938712"/>
              <a:gd name="connsiteX11" fmla="*/ 3038475 w 6230937"/>
              <a:gd name="connsiteY11" fmla="*/ 1571308 h 4938712"/>
              <a:gd name="connsiteX12" fmla="*/ 3041332 w 6230937"/>
              <a:gd name="connsiteY12" fmla="*/ 1567180 h 4938712"/>
              <a:gd name="connsiteX13" fmla="*/ 3045777 w 6230937"/>
              <a:gd name="connsiteY13" fmla="*/ 1562100 h 4938712"/>
              <a:gd name="connsiteX14" fmla="*/ 3053397 w 6230937"/>
              <a:gd name="connsiteY14" fmla="*/ 1553210 h 4938712"/>
              <a:gd name="connsiteX15" fmla="*/ 2029460 w 6230937"/>
              <a:gd name="connsiteY15" fmla="*/ 0 h 4938712"/>
              <a:gd name="connsiteX16" fmla="*/ 2033588 w 6230937"/>
              <a:gd name="connsiteY16" fmla="*/ 0 h 4938712"/>
              <a:gd name="connsiteX17" fmla="*/ 2038350 w 6230937"/>
              <a:gd name="connsiteY17" fmla="*/ 318 h 4938712"/>
              <a:gd name="connsiteX18" fmla="*/ 2043430 w 6230937"/>
              <a:gd name="connsiteY18" fmla="*/ 635 h 4938712"/>
              <a:gd name="connsiteX19" fmla="*/ 2048828 w 6230937"/>
              <a:gd name="connsiteY19" fmla="*/ 1588 h 4938712"/>
              <a:gd name="connsiteX20" fmla="*/ 2060258 w 6230937"/>
              <a:gd name="connsiteY20" fmla="*/ 3493 h 4938712"/>
              <a:gd name="connsiteX21" fmla="*/ 2072640 w 6230937"/>
              <a:gd name="connsiteY21" fmla="*/ 6668 h 4938712"/>
              <a:gd name="connsiteX22" fmla="*/ 2085340 w 6230937"/>
              <a:gd name="connsiteY22" fmla="*/ 10160 h 4938712"/>
              <a:gd name="connsiteX23" fmla="*/ 2098992 w 6230937"/>
              <a:gd name="connsiteY23" fmla="*/ 13970 h 4938712"/>
              <a:gd name="connsiteX24" fmla="*/ 2112645 w 6230937"/>
              <a:gd name="connsiteY24" fmla="*/ 18733 h 4938712"/>
              <a:gd name="connsiteX25" fmla="*/ 2126615 w 6230937"/>
              <a:gd name="connsiteY25" fmla="*/ 23813 h 4938712"/>
              <a:gd name="connsiteX26" fmla="*/ 2140267 w 6230937"/>
              <a:gd name="connsiteY26" fmla="*/ 29210 h 4938712"/>
              <a:gd name="connsiteX27" fmla="*/ 2153602 w 6230937"/>
              <a:gd name="connsiteY27" fmla="*/ 34608 h 4938712"/>
              <a:gd name="connsiteX28" fmla="*/ 2165985 w 6230937"/>
              <a:gd name="connsiteY28" fmla="*/ 40640 h 4938712"/>
              <a:gd name="connsiteX29" fmla="*/ 2178050 w 6230937"/>
              <a:gd name="connsiteY29" fmla="*/ 46355 h 4938712"/>
              <a:gd name="connsiteX30" fmla="*/ 2189480 w 6230937"/>
              <a:gd name="connsiteY30" fmla="*/ 51753 h 4938712"/>
              <a:gd name="connsiteX31" fmla="*/ 2199005 w 6230937"/>
              <a:gd name="connsiteY31" fmla="*/ 57468 h 4938712"/>
              <a:gd name="connsiteX32" fmla="*/ 2207577 w 6230937"/>
              <a:gd name="connsiteY32" fmla="*/ 62548 h 4938712"/>
              <a:gd name="connsiteX33" fmla="*/ 2214245 w 6230937"/>
              <a:gd name="connsiteY33" fmla="*/ 67628 h 4938712"/>
              <a:gd name="connsiteX34" fmla="*/ 2221230 w 6230937"/>
              <a:gd name="connsiteY34" fmla="*/ 73978 h 4938712"/>
              <a:gd name="connsiteX35" fmla="*/ 2231707 w 6230937"/>
              <a:gd name="connsiteY35" fmla="*/ 82868 h 4938712"/>
              <a:gd name="connsiteX36" fmla="*/ 2241867 w 6230937"/>
              <a:gd name="connsiteY36" fmla="*/ 92710 h 4938712"/>
              <a:gd name="connsiteX37" fmla="*/ 2248535 w 6230937"/>
              <a:gd name="connsiteY37" fmla="*/ 98425 h 4938712"/>
              <a:gd name="connsiteX38" fmla="*/ 2276475 w 6230937"/>
              <a:gd name="connsiteY38" fmla="*/ 134620 h 4938712"/>
              <a:gd name="connsiteX39" fmla="*/ 2280285 w 6230937"/>
              <a:gd name="connsiteY39" fmla="*/ 117475 h 4938712"/>
              <a:gd name="connsiteX40" fmla="*/ 2284412 w 6230937"/>
              <a:gd name="connsiteY40" fmla="*/ 97790 h 4938712"/>
              <a:gd name="connsiteX41" fmla="*/ 2287270 w 6230937"/>
              <a:gd name="connsiteY41" fmla="*/ 87313 h 4938712"/>
              <a:gd name="connsiteX42" fmla="*/ 2289810 w 6230937"/>
              <a:gd name="connsiteY42" fmla="*/ 76200 h 4938712"/>
              <a:gd name="connsiteX43" fmla="*/ 2292667 w 6230937"/>
              <a:gd name="connsiteY43" fmla="*/ 65723 h 4938712"/>
              <a:gd name="connsiteX44" fmla="*/ 2296160 w 6230937"/>
              <a:gd name="connsiteY44" fmla="*/ 55563 h 4938712"/>
              <a:gd name="connsiteX45" fmla="*/ 2299970 w 6230937"/>
              <a:gd name="connsiteY45" fmla="*/ 46038 h 4938712"/>
              <a:gd name="connsiteX46" fmla="*/ 2304415 w 6230937"/>
              <a:gd name="connsiteY46" fmla="*/ 36513 h 4938712"/>
              <a:gd name="connsiteX47" fmla="*/ 2306638 w 6230937"/>
              <a:gd name="connsiteY47" fmla="*/ 32385 h 4938712"/>
              <a:gd name="connsiteX48" fmla="*/ 2308860 w 6230937"/>
              <a:gd name="connsiteY48" fmla="*/ 28575 h 4938712"/>
              <a:gd name="connsiteX49" fmla="*/ 2311717 w 6230937"/>
              <a:gd name="connsiteY49" fmla="*/ 24448 h 4938712"/>
              <a:gd name="connsiteX50" fmla="*/ 2313940 w 6230937"/>
              <a:gd name="connsiteY50" fmla="*/ 21273 h 4938712"/>
              <a:gd name="connsiteX51" fmla="*/ 2317115 w 6230937"/>
              <a:gd name="connsiteY51" fmla="*/ 18415 h 4938712"/>
              <a:gd name="connsiteX52" fmla="*/ 2320290 w 6230937"/>
              <a:gd name="connsiteY52" fmla="*/ 15240 h 4938712"/>
              <a:gd name="connsiteX53" fmla="*/ 2323465 w 6230937"/>
              <a:gd name="connsiteY53" fmla="*/ 12700 h 4938712"/>
              <a:gd name="connsiteX54" fmla="*/ 2326322 w 6230937"/>
              <a:gd name="connsiteY54" fmla="*/ 10795 h 4938712"/>
              <a:gd name="connsiteX55" fmla="*/ 2330133 w 6230937"/>
              <a:gd name="connsiteY55" fmla="*/ 9208 h 4938712"/>
              <a:gd name="connsiteX56" fmla="*/ 2333942 w 6230937"/>
              <a:gd name="connsiteY56" fmla="*/ 8255 h 4938712"/>
              <a:gd name="connsiteX57" fmla="*/ 2337435 w 6230937"/>
              <a:gd name="connsiteY57" fmla="*/ 7303 h 4938712"/>
              <a:gd name="connsiteX58" fmla="*/ 2341562 w 6230937"/>
              <a:gd name="connsiteY58" fmla="*/ 6985 h 4938712"/>
              <a:gd name="connsiteX59" fmla="*/ 2358390 w 6230937"/>
              <a:gd name="connsiteY59" fmla="*/ 7303 h 4938712"/>
              <a:gd name="connsiteX60" fmla="*/ 2369820 w 6230937"/>
              <a:gd name="connsiteY60" fmla="*/ 8255 h 4938712"/>
              <a:gd name="connsiteX61" fmla="*/ 2373947 w 6230937"/>
              <a:gd name="connsiteY61" fmla="*/ 8573 h 4938712"/>
              <a:gd name="connsiteX62" fmla="*/ 2376805 w 6230937"/>
              <a:gd name="connsiteY62" fmla="*/ 9208 h 4938712"/>
              <a:gd name="connsiteX63" fmla="*/ 2379027 w 6230937"/>
              <a:gd name="connsiteY63" fmla="*/ 10160 h 4938712"/>
              <a:gd name="connsiteX64" fmla="*/ 2380615 w 6230937"/>
              <a:gd name="connsiteY64" fmla="*/ 10795 h 4938712"/>
              <a:gd name="connsiteX65" fmla="*/ 2381885 w 6230937"/>
              <a:gd name="connsiteY65" fmla="*/ 11748 h 4938712"/>
              <a:gd name="connsiteX66" fmla="*/ 2382202 w 6230937"/>
              <a:gd name="connsiteY66" fmla="*/ 12383 h 4938712"/>
              <a:gd name="connsiteX67" fmla="*/ 2382520 w 6230937"/>
              <a:gd name="connsiteY67" fmla="*/ 13335 h 4938712"/>
              <a:gd name="connsiteX68" fmla="*/ 2382837 w 6230937"/>
              <a:gd name="connsiteY68" fmla="*/ 13653 h 4938712"/>
              <a:gd name="connsiteX69" fmla="*/ 2382837 w 6230937"/>
              <a:gd name="connsiteY69" fmla="*/ 14288 h 4938712"/>
              <a:gd name="connsiteX70" fmla="*/ 2383473 w 6230937"/>
              <a:gd name="connsiteY70" fmla="*/ 15240 h 4938712"/>
              <a:gd name="connsiteX71" fmla="*/ 2384107 w 6230937"/>
              <a:gd name="connsiteY71" fmla="*/ 15558 h 4938712"/>
              <a:gd name="connsiteX72" fmla="*/ 2384742 w 6230937"/>
              <a:gd name="connsiteY72" fmla="*/ 15875 h 4938712"/>
              <a:gd name="connsiteX73" fmla="*/ 2459673 w 6230937"/>
              <a:gd name="connsiteY73" fmla="*/ 18415 h 4938712"/>
              <a:gd name="connsiteX74" fmla="*/ 2469832 w 6230937"/>
              <a:gd name="connsiteY74" fmla="*/ 19050 h 4938712"/>
              <a:gd name="connsiteX75" fmla="*/ 2478087 w 6230937"/>
              <a:gd name="connsiteY75" fmla="*/ 20320 h 4938712"/>
              <a:gd name="connsiteX76" fmla="*/ 2484120 w 6230937"/>
              <a:gd name="connsiteY76" fmla="*/ 21273 h 4938712"/>
              <a:gd name="connsiteX77" fmla="*/ 2489200 w 6230937"/>
              <a:gd name="connsiteY77" fmla="*/ 22860 h 4938712"/>
              <a:gd name="connsiteX78" fmla="*/ 2492692 w 6230937"/>
              <a:gd name="connsiteY78" fmla="*/ 24448 h 4938712"/>
              <a:gd name="connsiteX79" fmla="*/ 2495867 w 6230937"/>
              <a:gd name="connsiteY79" fmla="*/ 26035 h 4938712"/>
              <a:gd name="connsiteX80" fmla="*/ 2498090 w 6230937"/>
              <a:gd name="connsiteY80" fmla="*/ 27623 h 4938712"/>
              <a:gd name="connsiteX81" fmla="*/ 2500630 w 6230937"/>
              <a:gd name="connsiteY81" fmla="*/ 29210 h 4938712"/>
              <a:gd name="connsiteX82" fmla="*/ 2502852 w 6230937"/>
              <a:gd name="connsiteY82" fmla="*/ 31115 h 4938712"/>
              <a:gd name="connsiteX83" fmla="*/ 2506027 w 6230937"/>
              <a:gd name="connsiteY83" fmla="*/ 32703 h 4938712"/>
              <a:gd name="connsiteX84" fmla="*/ 2509520 w 6230937"/>
              <a:gd name="connsiteY84" fmla="*/ 34608 h 4938712"/>
              <a:gd name="connsiteX85" fmla="*/ 2514282 w 6230937"/>
              <a:gd name="connsiteY85" fmla="*/ 36195 h 4938712"/>
              <a:gd name="connsiteX86" fmla="*/ 2519997 w 6230937"/>
              <a:gd name="connsiteY86" fmla="*/ 37783 h 4938712"/>
              <a:gd name="connsiteX87" fmla="*/ 2527300 w 6230937"/>
              <a:gd name="connsiteY87" fmla="*/ 39370 h 4938712"/>
              <a:gd name="connsiteX88" fmla="*/ 2537142 w 6230937"/>
              <a:gd name="connsiteY88" fmla="*/ 40958 h 4938712"/>
              <a:gd name="connsiteX89" fmla="*/ 2548890 w 6230937"/>
              <a:gd name="connsiteY89" fmla="*/ 41910 h 4938712"/>
              <a:gd name="connsiteX90" fmla="*/ 2553653 w 6230937"/>
              <a:gd name="connsiteY90" fmla="*/ 42545 h 4938712"/>
              <a:gd name="connsiteX91" fmla="*/ 2557145 w 6230937"/>
              <a:gd name="connsiteY91" fmla="*/ 42545 h 4938712"/>
              <a:gd name="connsiteX92" fmla="*/ 2560002 w 6230937"/>
              <a:gd name="connsiteY92" fmla="*/ 42545 h 4938712"/>
              <a:gd name="connsiteX93" fmla="*/ 2562225 w 6230937"/>
              <a:gd name="connsiteY93" fmla="*/ 41910 h 4938712"/>
              <a:gd name="connsiteX94" fmla="*/ 2564765 w 6230937"/>
              <a:gd name="connsiteY94" fmla="*/ 41275 h 4938712"/>
              <a:gd name="connsiteX95" fmla="*/ 2566670 w 6230937"/>
              <a:gd name="connsiteY95" fmla="*/ 40640 h 4938712"/>
              <a:gd name="connsiteX96" fmla="*/ 2567940 w 6230937"/>
              <a:gd name="connsiteY96" fmla="*/ 40640 h 4938712"/>
              <a:gd name="connsiteX97" fmla="*/ 2569527 w 6230937"/>
              <a:gd name="connsiteY97" fmla="*/ 40640 h 4938712"/>
              <a:gd name="connsiteX98" fmla="*/ 2571115 w 6230937"/>
              <a:gd name="connsiteY98" fmla="*/ 40640 h 4938712"/>
              <a:gd name="connsiteX99" fmla="*/ 2573655 w 6230937"/>
              <a:gd name="connsiteY99" fmla="*/ 41275 h 4938712"/>
              <a:gd name="connsiteX100" fmla="*/ 2581275 w 6230937"/>
              <a:gd name="connsiteY100" fmla="*/ 43180 h 4938712"/>
              <a:gd name="connsiteX101" fmla="*/ 2592705 w 6230937"/>
              <a:gd name="connsiteY101" fmla="*/ 47625 h 4938712"/>
              <a:gd name="connsiteX102" fmla="*/ 2600325 w 6230937"/>
              <a:gd name="connsiteY102" fmla="*/ 50165 h 4938712"/>
              <a:gd name="connsiteX103" fmla="*/ 2607310 w 6230937"/>
              <a:gd name="connsiteY103" fmla="*/ 53658 h 4938712"/>
              <a:gd name="connsiteX104" fmla="*/ 2614295 w 6230937"/>
              <a:gd name="connsiteY104" fmla="*/ 58103 h 4938712"/>
              <a:gd name="connsiteX105" fmla="*/ 2620963 w 6230937"/>
              <a:gd name="connsiteY105" fmla="*/ 62230 h 4938712"/>
              <a:gd name="connsiteX106" fmla="*/ 2626678 w 6230937"/>
              <a:gd name="connsiteY106" fmla="*/ 67310 h 4938712"/>
              <a:gd name="connsiteX107" fmla="*/ 2632710 w 6230937"/>
              <a:gd name="connsiteY107" fmla="*/ 72390 h 4938712"/>
              <a:gd name="connsiteX108" fmla="*/ 2638425 w 6230937"/>
              <a:gd name="connsiteY108" fmla="*/ 78105 h 4938712"/>
              <a:gd name="connsiteX109" fmla="*/ 2643505 w 6230937"/>
              <a:gd name="connsiteY109" fmla="*/ 84138 h 4938712"/>
              <a:gd name="connsiteX110" fmla="*/ 2648585 w 6230937"/>
              <a:gd name="connsiteY110" fmla="*/ 89853 h 4938712"/>
              <a:gd name="connsiteX111" fmla="*/ 2653665 w 6230937"/>
              <a:gd name="connsiteY111" fmla="*/ 96203 h 4938712"/>
              <a:gd name="connsiteX112" fmla="*/ 2657792 w 6230937"/>
              <a:gd name="connsiteY112" fmla="*/ 102870 h 4938712"/>
              <a:gd name="connsiteX113" fmla="*/ 2662238 w 6230937"/>
              <a:gd name="connsiteY113" fmla="*/ 109538 h 4938712"/>
              <a:gd name="connsiteX114" fmla="*/ 2670492 w 6230937"/>
              <a:gd name="connsiteY114" fmla="*/ 122555 h 4938712"/>
              <a:gd name="connsiteX115" fmla="*/ 2677477 w 6230937"/>
              <a:gd name="connsiteY115" fmla="*/ 135573 h 4938712"/>
              <a:gd name="connsiteX116" fmla="*/ 2681287 w 6230937"/>
              <a:gd name="connsiteY116" fmla="*/ 131128 h 4938712"/>
              <a:gd name="connsiteX117" fmla="*/ 2682875 w 6230937"/>
              <a:gd name="connsiteY117" fmla="*/ 129223 h 4938712"/>
              <a:gd name="connsiteX118" fmla="*/ 2685097 w 6230937"/>
              <a:gd name="connsiteY118" fmla="*/ 126048 h 4938712"/>
              <a:gd name="connsiteX119" fmla="*/ 2691130 w 6230937"/>
              <a:gd name="connsiteY119" fmla="*/ 116840 h 4938712"/>
              <a:gd name="connsiteX120" fmla="*/ 2720340 w 6230937"/>
              <a:gd name="connsiteY120" fmla="*/ 60008 h 4938712"/>
              <a:gd name="connsiteX121" fmla="*/ 2784475 w 6230937"/>
              <a:gd name="connsiteY121" fmla="*/ 63183 h 4938712"/>
              <a:gd name="connsiteX122" fmla="*/ 2794635 w 6230937"/>
              <a:gd name="connsiteY122" fmla="*/ 63183 h 4938712"/>
              <a:gd name="connsiteX123" fmla="*/ 2801302 w 6230937"/>
              <a:gd name="connsiteY123" fmla="*/ 62548 h 4938712"/>
              <a:gd name="connsiteX124" fmla="*/ 2805112 w 6230937"/>
              <a:gd name="connsiteY124" fmla="*/ 62230 h 4938712"/>
              <a:gd name="connsiteX125" fmla="*/ 2807335 w 6230937"/>
              <a:gd name="connsiteY125" fmla="*/ 62230 h 4938712"/>
              <a:gd name="connsiteX126" fmla="*/ 2810192 w 6230937"/>
              <a:gd name="connsiteY126" fmla="*/ 62230 h 4938712"/>
              <a:gd name="connsiteX127" fmla="*/ 2814320 w 6230937"/>
              <a:gd name="connsiteY127" fmla="*/ 63183 h 4938712"/>
              <a:gd name="connsiteX128" fmla="*/ 2821305 w 6230937"/>
              <a:gd name="connsiteY128" fmla="*/ 64770 h 4938712"/>
              <a:gd name="connsiteX129" fmla="*/ 2832418 w 6230937"/>
              <a:gd name="connsiteY129" fmla="*/ 66993 h 4938712"/>
              <a:gd name="connsiteX130" fmla="*/ 2843530 w 6230937"/>
              <a:gd name="connsiteY130" fmla="*/ 70168 h 4938712"/>
              <a:gd name="connsiteX131" fmla="*/ 2851467 w 6230937"/>
              <a:gd name="connsiteY131" fmla="*/ 72073 h 4938712"/>
              <a:gd name="connsiteX132" fmla="*/ 2856230 w 6230937"/>
              <a:gd name="connsiteY132" fmla="*/ 73978 h 4938712"/>
              <a:gd name="connsiteX133" fmla="*/ 2859722 w 6230937"/>
              <a:gd name="connsiteY133" fmla="*/ 75248 h 4938712"/>
              <a:gd name="connsiteX134" fmla="*/ 2862580 w 6230937"/>
              <a:gd name="connsiteY134" fmla="*/ 76200 h 4938712"/>
              <a:gd name="connsiteX135" fmla="*/ 2867025 w 6230937"/>
              <a:gd name="connsiteY135" fmla="*/ 77470 h 4938712"/>
              <a:gd name="connsiteX136" fmla="*/ 2874010 w 6230937"/>
              <a:gd name="connsiteY136" fmla="*/ 78740 h 4938712"/>
              <a:gd name="connsiteX137" fmla="*/ 2884487 w 6230937"/>
              <a:gd name="connsiteY137" fmla="*/ 79693 h 4938712"/>
              <a:gd name="connsiteX138" fmla="*/ 2892742 w 6230937"/>
              <a:gd name="connsiteY138" fmla="*/ 80645 h 4938712"/>
              <a:gd name="connsiteX139" fmla="*/ 2900045 w 6230937"/>
              <a:gd name="connsiteY139" fmla="*/ 80963 h 4938712"/>
              <a:gd name="connsiteX140" fmla="*/ 2907982 w 6230937"/>
              <a:gd name="connsiteY140" fmla="*/ 81280 h 4938712"/>
              <a:gd name="connsiteX141" fmla="*/ 2914968 w 6230937"/>
              <a:gd name="connsiteY141" fmla="*/ 81280 h 4938712"/>
              <a:gd name="connsiteX142" fmla="*/ 2922270 w 6230937"/>
              <a:gd name="connsiteY142" fmla="*/ 81915 h 4938712"/>
              <a:gd name="connsiteX143" fmla="*/ 2929573 w 6230937"/>
              <a:gd name="connsiteY143" fmla="*/ 82233 h 4938712"/>
              <a:gd name="connsiteX144" fmla="*/ 2937510 w 6230937"/>
              <a:gd name="connsiteY144" fmla="*/ 82868 h 4938712"/>
              <a:gd name="connsiteX145" fmla="*/ 2945130 w 6230937"/>
              <a:gd name="connsiteY145" fmla="*/ 84138 h 4938712"/>
              <a:gd name="connsiteX146" fmla="*/ 2949257 w 6230937"/>
              <a:gd name="connsiteY146" fmla="*/ 84773 h 4938712"/>
              <a:gd name="connsiteX147" fmla="*/ 2953068 w 6230937"/>
              <a:gd name="connsiteY147" fmla="*/ 86043 h 4938712"/>
              <a:gd name="connsiteX148" fmla="*/ 2957512 w 6230937"/>
              <a:gd name="connsiteY148" fmla="*/ 87630 h 4938712"/>
              <a:gd name="connsiteX149" fmla="*/ 2961958 w 6230937"/>
              <a:gd name="connsiteY149" fmla="*/ 89218 h 4938712"/>
              <a:gd name="connsiteX150" fmla="*/ 2972117 w 6230937"/>
              <a:gd name="connsiteY150" fmla="*/ 93980 h 4938712"/>
              <a:gd name="connsiteX151" fmla="*/ 2982912 w 6230937"/>
              <a:gd name="connsiteY151" fmla="*/ 99378 h 4938712"/>
              <a:gd name="connsiteX152" fmla="*/ 2994660 w 6230937"/>
              <a:gd name="connsiteY152" fmla="*/ 105410 h 4938712"/>
              <a:gd name="connsiteX153" fmla="*/ 3006725 w 6230937"/>
              <a:gd name="connsiteY153" fmla="*/ 112395 h 4938712"/>
              <a:gd name="connsiteX154" fmla="*/ 3018790 w 6230937"/>
              <a:gd name="connsiteY154" fmla="*/ 120333 h 4938712"/>
              <a:gd name="connsiteX155" fmla="*/ 3030855 w 6230937"/>
              <a:gd name="connsiteY155" fmla="*/ 128588 h 4938712"/>
              <a:gd name="connsiteX156" fmla="*/ 3042285 w 6230937"/>
              <a:gd name="connsiteY156" fmla="*/ 137160 h 4938712"/>
              <a:gd name="connsiteX157" fmla="*/ 3053080 w 6230937"/>
              <a:gd name="connsiteY157" fmla="*/ 146050 h 4938712"/>
              <a:gd name="connsiteX158" fmla="*/ 3058160 w 6230937"/>
              <a:gd name="connsiteY158" fmla="*/ 150813 h 4938712"/>
              <a:gd name="connsiteX159" fmla="*/ 3062922 w 6230937"/>
              <a:gd name="connsiteY159" fmla="*/ 155258 h 4938712"/>
              <a:gd name="connsiteX160" fmla="*/ 3067685 w 6230937"/>
              <a:gd name="connsiteY160" fmla="*/ 160020 h 4938712"/>
              <a:gd name="connsiteX161" fmla="*/ 3071495 w 6230937"/>
              <a:gd name="connsiteY161" fmla="*/ 164148 h 4938712"/>
              <a:gd name="connsiteX162" fmla="*/ 3075305 w 6230937"/>
              <a:gd name="connsiteY162" fmla="*/ 168910 h 4938712"/>
              <a:gd name="connsiteX163" fmla="*/ 3078798 w 6230937"/>
              <a:gd name="connsiteY163" fmla="*/ 173673 h 4938712"/>
              <a:gd name="connsiteX164" fmla="*/ 3081655 w 6230937"/>
              <a:gd name="connsiteY164" fmla="*/ 177800 h 4938712"/>
              <a:gd name="connsiteX165" fmla="*/ 3084195 w 6230937"/>
              <a:gd name="connsiteY165" fmla="*/ 182245 h 4938712"/>
              <a:gd name="connsiteX166" fmla="*/ 3086417 w 6230937"/>
              <a:gd name="connsiteY166" fmla="*/ 186373 h 4938712"/>
              <a:gd name="connsiteX167" fmla="*/ 3087687 w 6230937"/>
              <a:gd name="connsiteY167" fmla="*/ 190818 h 4938712"/>
              <a:gd name="connsiteX168" fmla="*/ 3088640 w 6230937"/>
              <a:gd name="connsiteY168" fmla="*/ 194945 h 4938712"/>
              <a:gd name="connsiteX169" fmla="*/ 3088957 w 6230937"/>
              <a:gd name="connsiteY169" fmla="*/ 199073 h 4938712"/>
              <a:gd name="connsiteX170" fmla="*/ 3088640 w 6230937"/>
              <a:gd name="connsiteY170" fmla="*/ 224155 h 4938712"/>
              <a:gd name="connsiteX171" fmla="*/ 3087687 w 6230937"/>
              <a:gd name="connsiteY171" fmla="*/ 249873 h 4938712"/>
              <a:gd name="connsiteX172" fmla="*/ 3087052 w 6230937"/>
              <a:gd name="connsiteY172" fmla="*/ 275590 h 4938712"/>
              <a:gd name="connsiteX173" fmla="*/ 3085465 w 6230937"/>
              <a:gd name="connsiteY173" fmla="*/ 301625 h 4938712"/>
              <a:gd name="connsiteX174" fmla="*/ 3083560 w 6230937"/>
              <a:gd name="connsiteY174" fmla="*/ 327978 h 4938712"/>
              <a:gd name="connsiteX175" fmla="*/ 3081655 w 6230937"/>
              <a:gd name="connsiteY175" fmla="*/ 354013 h 4938712"/>
              <a:gd name="connsiteX176" fmla="*/ 3079115 w 6230937"/>
              <a:gd name="connsiteY176" fmla="*/ 380048 h 4938712"/>
              <a:gd name="connsiteX177" fmla="*/ 3076575 w 6230937"/>
              <a:gd name="connsiteY177" fmla="*/ 406083 h 4938712"/>
              <a:gd name="connsiteX178" fmla="*/ 3073400 w 6230937"/>
              <a:gd name="connsiteY178" fmla="*/ 431800 h 4938712"/>
              <a:gd name="connsiteX179" fmla="*/ 3070225 w 6230937"/>
              <a:gd name="connsiteY179" fmla="*/ 457518 h 4938712"/>
              <a:gd name="connsiteX180" fmla="*/ 3066732 w 6230937"/>
              <a:gd name="connsiteY180" fmla="*/ 483235 h 4938712"/>
              <a:gd name="connsiteX181" fmla="*/ 3063240 w 6230937"/>
              <a:gd name="connsiteY181" fmla="*/ 508318 h 4938712"/>
              <a:gd name="connsiteX182" fmla="*/ 3059430 w 6230937"/>
              <a:gd name="connsiteY182" fmla="*/ 533400 h 4938712"/>
              <a:gd name="connsiteX183" fmla="*/ 3055620 w 6230937"/>
              <a:gd name="connsiteY183" fmla="*/ 557848 h 4938712"/>
              <a:gd name="connsiteX184" fmla="*/ 3051492 w 6230937"/>
              <a:gd name="connsiteY184" fmla="*/ 581978 h 4938712"/>
              <a:gd name="connsiteX185" fmla="*/ 3047365 w 6230937"/>
              <a:gd name="connsiteY185" fmla="*/ 605790 h 4938712"/>
              <a:gd name="connsiteX186" fmla="*/ 2904807 w 6230937"/>
              <a:gd name="connsiteY186" fmla="*/ 1787525 h 4938712"/>
              <a:gd name="connsiteX187" fmla="*/ 2903220 w 6230937"/>
              <a:gd name="connsiteY187" fmla="*/ 1827848 h 4938712"/>
              <a:gd name="connsiteX188" fmla="*/ 2901632 w 6230937"/>
              <a:gd name="connsiteY188" fmla="*/ 1866900 h 4938712"/>
              <a:gd name="connsiteX189" fmla="*/ 2900045 w 6230937"/>
              <a:gd name="connsiteY189" fmla="*/ 1904682 h 4938712"/>
              <a:gd name="connsiteX190" fmla="*/ 2898457 w 6230937"/>
              <a:gd name="connsiteY190" fmla="*/ 1941512 h 4938712"/>
              <a:gd name="connsiteX191" fmla="*/ 2896870 w 6230937"/>
              <a:gd name="connsiteY191" fmla="*/ 1977707 h 4938712"/>
              <a:gd name="connsiteX192" fmla="*/ 2895282 w 6230937"/>
              <a:gd name="connsiteY192" fmla="*/ 2013267 h 4938712"/>
              <a:gd name="connsiteX193" fmla="*/ 2894013 w 6230937"/>
              <a:gd name="connsiteY193" fmla="*/ 2048192 h 4938712"/>
              <a:gd name="connsiteX194" fmla="*/ 2891790 w 6230937"/>
              <a:gd name="connsiteY194" fmla="*/ 2083435 h 4938712"/>
              <a:gd name="connsiteX195" fmla="*/ 2889567 w 6230937"/>
              <a:gd name="connsiteY195" fmla="*/ 2118043 h 4938712"/>
              <a:gd name="connsiteX196" fmla="*/ 2887662 w 6230937"/>
              <a:gd name="connsiteY196" fmla="*/ 2152650 h 4938712"/>
              <a:gd name="connsiteX197" fmla="*/ 2884805 w 6230937"/>
              <a:gd name="connsiteY197" fmla="*/ 2187257 h 4938712"/>
              <a:gd name="connsiteX198" fmla="*/ 2882265 w 6230937"/>
              <a:gd name="connsiteY198" fmla="*/ 2222182 h 4938712"/>
              <a:gd name="connsiteX199" fmla="*/ 2879090 w 6230937"/>
              <a:gd name="connsiteY199" fmla="*/ 2258060 h 4938712"/>
              <a:gd name="connsiteX200" fmla="*/ 2875597 w 6230937"/>
              <a:gd name="connsiteY200" fmla="*/ 2294255 h 4938712"/>
              <a:gd name="connsiteX201" fmla="*/ 2871787 w 6230937"/>
              <a:gd name="connsiteY201" fmla="*/ 2331402 h 4938712"/>
              <a:gd name="connsiteX202" fmla="*/ 2867343 w 6230937"/>
              <a:gd name="connsiteY202" fmla="*/ 2369502 h 4938712"/>
              <a:gd name="connsiteX203" fmla="*/ 2865755 w 6230937"/>
              <a:gd name="connsiteY203" fmla="*/ 2383155 h 4938712"/>
              <a:gd name="connsiteX204" fmla="*/ 2865437 w 6230937"/>
              <a:gd name="connsiteY204" fmla="*/ 2396490 h 4938712"/>
              <a:gd name="connsiteX205" fmla="*/ 2865120 w 6230937"/>
              <a:gd name="connsiteY205" fmla="*/ 2409507 h 4938712"/>
              <a:gd name="connsiteX206" fmla="*/ 2865437 w 6230937"/>
              <a:gd name="connsiteY206" fmla="*/ 2422207 h 4938712"/>
              <a:gd name="connsiteX207" fmla="*/ 2866707 w 6230937"/>
              <a:gd name="connsiteY207" fmla="*/ 2446655 h 4938712"/>
              <a:gd name="connsiteX208" fmla="*/ 2868612 w 6230937"/>
              <a:gd name="connsiteY208" fmla="*/ 2470785 h 4938712"/>
              <a:gd name="connsiteX209" fmla="*/ 2870518 w 6230937"/>
              <a:gd name="connsiteY209" fmla="*/ 2494597 h 4938712"/>
              <a:gd name="connsiteX210" fmla="*/ 2871787 w 6230937"/>
              <a:gd name="connsiteY210" fmla="*/ 2519362 h 4938712"/>
              <a:gd name="connsiteX211" fmla="*/ 2872105 w 6230937"/>
              <a:gd name="connsiteY211" fmla="*/ 2532380 h 4938712"/>
              <a:gd name="connsiteX212" fmla="*/ 2871787 w 6230937"/>
              <a:gd name="connsiteY212" fmla="*/ 2545397 h 4938712"/>
              <a:gd name="connsiteX213" fmla="*/ 2870835 w 6230937"/>
              <a:gd name="connsiteY213" fmla="*/ 2559050 h 4938712"/>
              <a:gd name="connsiteX214" fmla="*/ 2869247 w 6230937"/>
              <a:gd name="connsiteY214" fmla="*/ 2573020 h 4938712"/>
              <a:gd name="connsiteX215" fmla="*/ 2868295 w 6230937"/>
              <a:gd name="connsiteY215" fmla="*/ 2586037 h 4938712"/>
              <a:gd name="connsiteX216" fmla="*/ 2867343 w 6230937"/>
              <a:gd name="connsiteY216" fmla="*/ 2598420 h 4938712"/>
              <a:gd name="connsiteX217" fmla="*/ 2867025 w 6230937"/>
              <a:gd name="connsiteY217" fmla="*/ 2610485 h 4938712"/>
              <a:gd name="connsiteX218" fmla="*/ 2867025 w 6230937"/>
              <a:gd name="connsiteY218" fmla="*/ 2622867 h 4938712"/>
              <a:gd name="connsiteX219" fmla="*/ 2867343 w 6230937"/>
              <a:gd name="connsiteY219" fmla="*/ 2646997 h 4938712"/>
              <a:gd name="connsiteX220" fmla="*/ 2868930 w 6230937"/>
              <a:gd name="connsiteY220" fmla="*/ 2670810 h 4938712"/>
              <a:gd name="connsiteX221" fmla="*/ 2870200 w 6230937"/>
              <a:gd name="connsiteY221" fmla="*/ 2694305 h 4938712"/>
              <a:gd name="connsiteX222" fmla="*/ 2871152 w 6230937"/>
              <a:gd name="connsiteY222" fmla="*/ 2717482 h 4938712"/>
              <a:gd name="connsiteX223" fmla="*/ 2871152 w 6230937"/>
              <a:gd name="connsiteY223" fmla="*/ 2729547 h 4938712"/>
              <a:gd name="connsiteX224" fmla="*/ 2870835 w 6230937"/>
              <a:gd name="connsiteY224" fmla="*/ 2741295 h 4938712"/>
              <a:gd name="connsiteX225" fmla="*/ 2870518 w 6230937"/>
              <a:gd name="connsiteY225" fmla="*/ 2753042 h 4938712"/>
              <a:gd name="connsiteX226" fmla="*/ 2869247 w 6230937"/>
              <a:gd name="connsiteY226" fmla="*/ 2765107 h 4938712"/>
              <a:gd name="connsiteX227" fmla="*/ 2867660 w 6230937"/>
              <a:gd name="connsiteY227" fmla="*/ 2782252 h 4938712"/>
              <a:gd name="connsiteX228" fmla="*/ 2866390 w 6230937"/>
              <a:gd name="connsiteY228" fmla="*/ 2799397 h 4938712"/>
              <a:gd name="connsiteX229" fmla="*/ 2864803 w 6230937"/>
              <a:gd name="connsiteY229" fmla="*/ 2817177 h 4938712"/>
              <a:gd name="connsiteX230" fmla="*/ 2863532 w 6230937"/>
              <a:gd name="connsiteY230" fmla="*/ 2835592 h 4938712"/>
              <a:gd name="connsiteX231" fmla="*/ 2862580 w 6230937"/>
              <a:gd name="connsiteY231" fmla="*/ 2854325 h 4938712"/>
              <a:gd name="connsiteX232" fmla="*/ 2861945 w 6230937"/>
              <a:gd name="connsiteY232" fmla="*/ 2874327 h 4938712"/>
              <a:gd name="connsiteX233" fmla="*/ 2861628 w 6230937"/>
              <a:gd name="connsiteY233" fmla="*/ 2895600 h 4938712"/>
              <a:gd name="connsiteX234" fmla="*/ 2861628 w 6230937"/>
              <a:gd name="connsiteY234" fmla="*/ 2917825 h 4938712"/>
              <a:gd name="connsiteX235" fmla="*/ 2865120 w 6230937"/>
              <a:gd name="connsiteY235" fmla="*/ 2913062 h 4938712"/>
              <a:gd name="connsiteX236" fmla="*/ 2865755 w 6230937"/>
              <a:gd name="connsiteY236" fmla="*/ 2911792 h 4938712"/>
              <a:gd name="connsiteX237" fmla="*/ 2867343 w 6230937"/>
              <a:gd name="connsiteY237" fmla="*/ 2907982 h 4938712"/>
              <a:gd name="connsiteX238" fmla="*/ 2871787 w 6230937"/>
              <a:gd name="connsiteY238" fmla="*/ 2895917 h 4938712"/>
              <a:gd name="connsiteX239" fmla="*/ 2895282 w 6230937"/>
              <a:gd name="connsiteY239" fmla="*/ 2756217 h 4938712"/>
              <a:gd name="connsiteX240" fmla="*/ 2894330 w 6230937"/>
              <a:gd name="connsiteY240" fmla="*/ 2735580 h 4938712"/>
              <a:gd name="connsiteX241" fmla="*/ 2894013 w 6230937"/>
              <a:gd name="connsiteY241" fmla="*/ 2720975 h 4938712"/>
              <a:gd name="connsiteX242" fmla="*/ 2894013 w 6230937"/>
              <a:gd name="connsiteY242" fmla="*/ 2715577 h 4938712"/>
              <a:gd name="connsiteX243" fmla="*/ 2894013 w 6230937"/>
              <a:gd name="connsiteY243" fmla="*/ 2711450 h 4938712"/>
              <a:gd name="connsiteX244" fmla="*/ 2894647 w 6230937"/>
              <a:gd name="connsiteY244" fmla="*/ 2707957 h 4938712"/>
              <a:gd name="connsiteX245" fmla="*/ 2895282 w 6230937"/>
              <a:gd name="connsiteY245" fmla="*/ 2704465 h 4938712"/>
              <a:gd name="connsiteX246" fmla="*/ 2897822 w 6230937"/>
              <a:gd name="connsiteY246" fmla="*/ 2698432 h 4938712"/>
              <a:gd name="connsiteX247" fmla="*/ 2901315 w 6230937"/>
              <a:gd name="connsiteY247" fmla="*/ 2691765 h 4938712"/>
              <a:gd name="connsiteX248" fmla="*/ 2906078 w 6230937"/>
              <a:gd name="connsiteY248" fmla="*/ 2682557 h 4938712"/>
              <a:gd name="connsiteX249" fmla="*/ 2912110 w 6230937"/>
              <a:gd name="connsiteY249" fmla="*/ 2668587 h 4938712"/>
              <a:gd name="connsiteX250" fmla="*/ 2919095 w 6230937"/>
              <a:gd name="connsiteY250" fmla="*/ 2652395 h 4938712"/>
              <a:gd name="connsiteX251" fmla="*/ 2923223 w 6230937"/>
              <a:gd name="connsiteY251" fmla="*/ 2642870 h 4938712"/>
              <a:gd name="connsiteX252" fmla="*/ 2923857 w 6230937"/>
              <a:gd name="connsiteY252" fmla="*/ 2640012 h 4938712"/>
              <a:gd name="connsiteX253" fmla="*/ 2924175 w 6230937"/>
              <a:gd name="connsiteY253" fmla="*/ 2638107 h 4938712"/>
              <a:gd name="connsiteX254" fmla="*/ 2924175 w 6230937"/>
              <a:gd name="connsiteY254" fmla="*/ 2636520 h 4938712"/>
              <a:gd name="connsiteX255" fmla="*/ 2923857 w 6230937"/>
              <a:gd name="connsiteY255" fmla="*/ 2635250 h 4938712"/>
              <a:gd name="connsiteX256" fmla="*/ 2922270 w 6230937"/>
              <a:gd name="connsiteY256" fmla="*/ 2632392 h 4938712"/>
              <a:gd name="connsiteX257" fmla="*/ 2920365 w 6230937"/>
              <a:gd name="connsiteY257" fmla="*/ 2626360 h 4938712"/>
              <a:gd name="connsiteX258" fmla="*/ 2919095 w 6230937"/>
              <a:gd name="connsiteY258" fmla="*/ 2621915 h 4938712"/>
              <a:gd name="connsiteX259" fmla="*/ 2918460 w 6230937"/>
              <a:gd name="connsiteY259" fmla="*/ 2615882 h 4938712"/>
              <a:gd name="connsiteX260" fmla="*/ 2918142 w 6230937"/>
              <a:gd name="connsiteY260" fmla="*/ 2608262 h 4938712"/>
              <a:gd name="connsiteX261" fmla="*/ 2917508 w 6230937"/>
              <a:gd name="connsiteY261" fmla="*/ 2598102 h 4938712"/>
              <a:gd name="connsiteX262" fmla="*/ 2917508 w 6230937"/>
              <a:gd name="connsiteY262" fmla="*/ 2587942 h 4938712"/>
              <a:gd name="connsiteX263" fmla="*/ 2918460 w 6230937"/>
              <a:gd name="connsiteY263" fmla="*/ 2577782 h 4938712"/>
              <a:gd name="connsiteX264" fmla="*/ 2919730 w 6230937"/>
              <a:gd name="connsiteY264" fmla="*/ 2567305 h 4938712"/>
              <a:gd name="connsiteX265" fmla="*/ 2920683 w 6230937"/>
              <a:gd name="connsiteY265" fmla="*/ 2556510 h 4938712"/>
              <a:gd name="connsiteX266" fmla="*/ 2924492 w 6230937"/>
              <a:gd name="connsiteY266" fmla="*/ 2534602 h 4938712"/>
              <a:gd name="connsiteX267" fmla="*/ 2928620 w 6230937"/>
              <a:gd name="connsiteY267" fmla="*/ 2513012 h 4938712"/>
              <a:gd name="connsiteX268" fmla="*/ 2932747 w 6230937"/>
              <a:gd name="connsiteY268" fmla="*/ 2492375 h 4938712"/>
              <a:gd name="connsiteX269" fmla="*/ 2935922 w 6230937"/>
              <a:gd name="connsiteY269" fmla="*/ 2473960 h 4938712"/>
              <a:gd name="connsiteX270" fmla="*/ 2937510 w 6230937"/>
              <a:gd name="connsiteY270" fmla="*/ 2465387 h 4938712"/>
              <a:gd name="connsiteX271" fmla="*/ 2938145 w 6230937"/>
              <a:gd name="connsiteY271" fmla="*/ 2457450 h 4938712"/>
              <a:gd name="connsiteX272" fmla="*/ 2938145 w 6230937"/>
              <a:gd name="connsiteY272" fmla="*/ 2450147 h 4938712"/>
              <a:gd name="connsiteX273" fmla="*/ 2938145 w 6230937"/>
              <a:gd name="connsiteY273" fmla="*/ 2443797 h 4938712"/>
              <a:gd name="connsiteX274" fmla="*/ 2935922 w 6230937"/>
              <a:gd name="connsiteY274" fmla="*/ 2426652 h 4938712"/>
              <a:gd name="connsiteX275" fmla="*/ 2934017 w 6230937"/>
              <a:gd name="connsiteY275" fmla="*/ 2409507 h 4938712"/>
              <a:gd name="connsiteX276" fmla="*/ 2933065 w 6230937"/>
              <a:gd name="connsiteY276" fmla="*/ 2401570 h 4938712"/>
              <a:gd name="connsiteX277" fmla="*/ 2932747 w 6230937"/>
              <a:gd name="connsiteY277" fmla="*/ 2393315 h 4938712"/>
              <a:gd name="connsiteX278" fmla="*/ 2933065 w 6230937"/>
              <a:gd name="connsiteY278" fmla="*/ 2385377 h 4938712"/>
              <a:gd name="connsiteX279" fmla="*/ 2934335 w 6230937"/>
              <a:gd name="connsiteY279" fmla="*/ 2378075 h 4938712"/>
              <a:gd name="connsiteX280" fmla="*/ 2935288 w 6230937"/>
              <a:gd name="connsiteY280" fmla="*/ 2374582 h 4938712"/>
              <a:gd name="connsiteX281" fmla="*/ 2935922 w 6230937"/>
              <a:gd name="connsiteY281" fmla="*/ 2371090 h 4938712"/>
              <a:gd name="connsiteX282" fmla="*/ 2937510 w 6230937"/>
              <a:gd name="connsiteY282" fmla="*/ 2367915 h 4938712"/>
              <a:gd name="connsiteX283" fmla="*/ 2938780 w 6230937"/>
              <a:gd name="connsiteY283" fmla="*/ 2364740 h 4938712"/>
              <a:gd name="connsiteX284" fmla="*/ 2940685 w 6230937"/>
              <a:gd name="connsiteY284" fmla="*/ 2361565 h 4938712"/>
              <a:gd name="connsiteX285" fmla="*/ 2942907 w 6230937"/>
              <a:gd name="connsiteY285" fmla="*/ 2359025 h 4938712"/>
              <a:gd name="connsiteX286" fmla="*/ 2945130 w 6230937"/>
              <a:gd name="connsiteY286" fmla="*/ 2356167 h 4938712"/>
              <a:gd name="connsiteX287" fmla="*/ 2947987 w 6230937"/>
              <a:gd name="connsiteY287" fmla="*/ 2353945 h 4938712"/>
              <a:gd name="connsiteX288" fmla="*/ 2951162 w 6230937"/>
              <a:gd name="connsiteY288" fmla="*/ 2352040 h 4938712"/>
              <a:gd name="connsiteX289" fmla="*/ 2954655 w 6230937"/>
              <a:gd name="connsiteY289" fmla="*/ 2349500 h 4938712"/>
              <a:gd name="connsiteX290" fmla="*/ 2958465 w 6230937"/>
              <a:gd name="connsiteY290" fmla="*/ 2348230 h 4938712"/>
              <a:gd name="connsiteX291" fmla="*/ 2962910 w 6230937"/>
              <a:gd name="connsiteY291" fmla="*/ 2346642 h 4938712"/>
              <a:gd name="connsiteX292" fmla="*/ 2967990 w 6230937"/>
              <a:gd name="connsiteY292" fmla="*/ 2345372 h 4938712"/>
              <a:gd name="connsiteX293" fmla="*/ 2973070 w 6230937"/>
              <a:gd name="connsiteY293" fmla="*/ 2344102 h 4938712"/>
              <a:gd name="connsiteX294" fmla="*/ 2978785 w 6230937"/>
              <a:gd name="connsiteY294" fmla="*/ 2343467 h 4938712"/>
              <a:gd name="connsiteX295" fmla="*/ 2984500 w 6230937"/>
              <a:gd name="connsiteY295" fmla="*/ 2343150 h 4938712"/>
              <a:gd name="connsiteX296" fmla="*/ 2986722 w 6230937"/>
              <a:gd name="connsiteY296" fmla="*/ 2343150 h 4938712"/>
              <a:gd name="connsiteX297" fmla="*/ 2988627 w 6230937"/>
              <a:gd name="connsiteY297" fmla="*/ 2343150 h 4938712"/>
              <a:gd name="connsiteX298" fmla="*/ 2989580 w 6230937"/>
              <a:gd name="connsiteY298" fmla="*/ 2342515 h 4938712"/>
              <a:gd name="connsiteX299" fmla="*/ 2991168 w 6230937"/>
              <a:gd name="connsiteY299" fmla="*/ 2341880 h 4938712"/>
              <a:gd name="connsiteX300" fmla="*/ 2987675 w 6230937"/>
              <a:gd name="connsiteY300" fmla="*/ 2335530 h 4938712"/>
              <a:gd name="connsiteX301" fmla="*/ 2985453 w 6230937"/>
              <a:gd name="connsiteY301" fmla="*/ 2331085 h 4938712"/>
              <a:gd name="connsiteX302" fmla="*/ 2983865 w 6230937"/>
              <a:gd name="connsiteY302" fmla="*/ 2327910 h 4938712"/>
              <a:gd name="connsiteX303" fmla="*/ 2982912 w 6230937"/>
              <a:gd name="connsiteY303" fmla="*/ 2324735 h 4938712"/>
              <a:gd name="connsiteX304" fmla="*/ 2982278 w 6230937"/>
              <a:gd name="connsiteY304" fmla="*/ 2321242 h 4938712"/>
              <a:gd name="connsiteX305" fmla="*/ 2981960 w 6230937"/>
              <a:gd name="connsiteY305" fmla="*/ 2316480 h 4938712"/>
              <a:gd name="connsiteX306" fmla="*/ 2981007 w 6230937"/>
              <a:gd name="connsiteY306" fmla="*/ 2309495 h 4938712"/>
              <a:gd name="connsiteX307" fmla="*/ 2980372 w 6230937"/>
              <a:gd name="connsiteY307" fmla="*/ 2299652 h 4938712"/>
              <a:gd name="connsiteX308" fmla="*/ 2973070 w 6230937"/>
              <a:gd name="connsiteY308" fmla="*/ 2304415 h 4938712"/>
              <a:gd name="connsiteX309" fmla="*/ 2968307 w 6230937"/>
              <a:gd name="connsiteY309" fmla="*/ 2307272 h 4938712"/>
              <a:gd name="connsiteX310" fmla="*/ 2965132 w 6230937"/>
              <a:gd name="connsiteY310" fmla="*/ 2308225 h 4938712"/>
              <a:gd name="connsiteX311" fmla="*/ 2963545 w 6230937"/>
              <a:gd name="connsiteY311" fmla="*/ 2309495 h 4938712"/>
              <a:gd name="connsiteX312" fmla="*/ 2962910 w 6230937"/>
              <a:gd name="connsiteY312" fmla="*/ 2311400 h 4938712"/>
              <a:gd name="connsiteX313" fmla="*/ 2961958 w 6230937"/>
              <a:gd name="connsiteY313" fmla="*/ 2315527 h 4938712"/>
              <a:gd name="connsiteX314" fmla="*/ 2961005 w 6230937"/>
              <a:gd name="connsiteY314" fmla="*/ 2321560 h 4938712"/>
              <a:gd name="connsiteX315" fmla="*/ 2958783 w 6230937"/>
              <a:gd name="connsiteY315" fmla="*/ 2331402 h 4938712"/>
              <a:gd name="connsiteX316" fmla="*/ 2954655 w 6230937"/>
              <a:gd name="connsiteY316" fmla="*/ 2331402 h 4938712"/>
              <a:gd name="connsiteX317" fmla="*/ 2948305 w 6230937"/>
              <a:gd name="connsiteY317" fmla="*/ 2331402 h 4938712"/>
              <a:gd name="connsiteX318" fmla="*/ 2947352 w 6230937"/>
              <a:gd name="connsiteY318" fmla="*/ 2330450 h 4938712"/>
              <a:gd name="connsiteX319" fmla="*/ 2946400 w 6230937"/>
              <a:gd name="connsiteY319" fmla="*/ 2328862 h 4938712"/>
              <a:gd name="connsiteX320" fmla="*/ 2946082 w 6230937"/>
              <a:gd name="connsiteY320" fmla="*/ 2326957 h 4938712"/>
              <a:gd name="connsiteX321" fmla="*/ 2946082 w 6230937"/>
              <a:gd name="connsiteY321" fmla="*/ 2324417 h 4938712"/>
              <a:gd name="connsiteX322" fmla="*/ 2946718 w 6230937"/>
              <a:gd name="connsiteY322" fmla="*/ 2320290 h 4938712"/>
              <a:gd name="connsiteX323" fmla="*/ 2947987 w 6230937"/>
              <a:gd name="connsiteY323" fmla="*/ 2315845 h 4938712"/>
              <a:gd name="connsiteX324" fmla="*/ 2949893 w 6230937"/>
              <a:gd name="connsiteY324" fmla="*/ 2310447 h 4938712"/>
              <a:gd name="connsiteX325" fmla="*/ 2953068 w 6230937"/>
              <a:gd name="connsiteY325" fmla="*/ 2303462 h 4938712"/>
              <a:gd name="connsiteX326" fmla="*/ 2956560 w 6230937"/>
              <a:gd name="connsiteY326" fmla="*/ 2292667 h 4938712"/>
              <a:gd name="connsiteX327" fmla="*/ 2958465 w 6230937"/>
              <a:gd name="connsiteY327" fmla="*/ 2289810 h 4938712"/>
              <a:gd name="connsiteX328" fmla="*/ 2964498 w 6230937"/>
              <a:gd name="connsiteY328" fmla="*/ 2289810 h 4938712"/>
              <a:gd name="connsiteX329" fmla="*/ 2980690 w 6230937"/>
              <a:gd name="connsiteY329" fmla="*/ 2288857 h 4938712"/>
              <a:gd name="connsiteX330" fmla="*/ 2978467 w 6230937"/>
              <a:gd name="connsiteY330" fmla="*/ 2283142 h 4938712"/>
              <a:gd name="connsiteX331" fmla="*/ 2975610 w 6230937"/>
              <a:gd name="connsiteY331" fmla="*/ 2278062 h 4938712"/>
              <a:gd name="connsiteX332" fmla="*/ 2973388 w 6230937"/>
              <a:gd name="connsiteY332" fmla="*/ 2273300 h 4938712"/>
              <a:gd name="connsiteX333" fmla="*/ 2970530 w 6230937"/>
              <a:gd name="connsiteY333" fmla="*/ 2269172 h 4938712"/>
              <a:gd name="connsiteX334" fmla="*/ 2966085 w 6230937"/>
              <a:gd name="connsiteY334" fmla="*/ 2261235 h 4938712"/>
              <a:gd name="connsiteX335" fmla="*/ 2961323 w 6230937"/>
              <a:gd name="connsiteY335" fmla="*/ 2253615 h 4938712"/>
              <a:gd name="connsiteX336" fmla="*/ 2959735 w 6230937"/>
              <a:gd name="connsiteY336" fmla="*/ 2249170 h 4938712"/>
              <a:gd name="connsiteX337" fmla="*/ 2958147 w 6230937"/>
              <a:gd name="connsiteY337" fmla="*/ 2245042 h 4938712"/>
              <a:gd name="connsiteX338" fmla="*/ 2956877 w 6230937"/>
              <a:gd name="connsiteY338" fmla="*/ 2239963 h 4938712"/>
              <a:gd name="connsiteX339" fmla="*/ 2956242 w 6230937"/>
              <a:gd name="connsiteY339" fmla="*/ 2234247 h 4938712"/>
              <a:gd name="connsiteX340" fmla="*/ 2956242 w 6230937"/>
              <a:gd name="connsiteY340" fmla="*/ 2227898 h 4938712"/>
              <a:gd name="connsiteX341" fmla="*/ 2956242 w 6230937"/>
              <a:gd name="connsiteY341" fmla="*/ 2220912 h 4938712"/>
              <a:gd name="connsiteX342" fmla="*/ 2957512 w 6230937"/>
              <a:gd name="connsiteY342" fmla="*/ 2212657 h 4938712"/>
              <a:gd name="connsiteX343" fmla="*/ 2958783 w 6230937"/>
              <a:gd name="connsiteY343" fmla="*/ 2203132 h 4938712"/>
              <a:gd name="connsiteX344" fmla="*/ 2962275 w 6230937"/>
              <a:gd name="connsiteY344" fmla="*/ 2206307 h 4938712"/>
              <a:gd name="connsiteX345" fmla="*/ 2965132 w 6230937"/>
              <a:gd name="connsiteY345" fmla="*/ 2209165 h 4938712"/>
              <a:gd name="connsiteX346" fmla="*/ 2967355 w 6230937"/>
              <a:gd name="connsiteY346" fmla="*/ 2212340 h 4938712"/>
              <a:gd name="connsiteX347" fmla="*/ 2969895 w 6230937"/>
              <a:gd name="connsiteY347" fmla="*/ 2215832 h 4938712"/>
              <a:gd name="connsiteX348" fmla="*/ 2973388 w 6230937"/>
              <a:gd name="connsiteY348" fmla="*/ 2222817 h 4938712"/>
              <a:gd name="connsiteX349" fmla="*/ 2975610 w 6230937"/>
              <a:gd name="connsiteY349" fmla="*/ 2229485 h 4938712"/>
              <a:gd name="connsiteX350" fmla="*/ 2978150 w 6230937"/>
              <a:gd name="connsiteY350" fmla="*/ 2235835 h 4938712"/>
              <a:gd name="connsiteX351" fmla="*/ 2980690 w 6230937"/>
              <a:gd name="connsiteY351" fmla="*/ 2241550 h 4938712"/>
              <a:gd name="connsiteX352" fmla="*/ 2982278 w 6230937"/>
              <a:gd name="connsiteY352" fmla="*/ 2243772 h 4938712"/>
              <a:gd name="connsiteX353" fmla="*/ 2983865 w 6230937"/>
              <a:gd name="connsiteY353" fmla="*/ 2245677 h 4938712"/>
              <a:gd name="connsiteX354" fmla="*/ 2986087 w 6230937"/>
              <a:gd name="connsiteY354" fmla="*/ 2247265 h 4938712"/>
              <a:gd name="connsiteX355" fmla="*/ 2988627 w 6230937"/>
              <a:gd name="connsiteY355" fmla="*/ 2248535 h 4938712"/>
              <a:gd name="connsiteX356" fmla="*/ 2989262 w 6230937"/>
              <a:gd name="connsiteY356" fmla="*/ 2248852 h 4938712"/>
              <a:gd name="connsiteX357" fmla="*/ 2990215 w 6230937"/>
              <a:gd name="connsiteY357" fmla="*/ 2249487 h 4938712"/>
              <a:gd name="connsiteX358" fmla="*/ 2990532 w 6230937"/>
              <a:gd name="connsiteY358" fmla="*/ 2250757 h 4938712"/>
              <a:gd name="connsiteX359" fmla="*/ 2990850 w 6230937"/>
              <a:gd name="connsiteY359" fmla="*/ 2251392 h 4938712"/>
              <a:gd name="connsiteX360" fmla="*/ 2990850 w 6230937"/>
              <a:gd name="connsiteY360" fmla="*/ 2253933 h 4938712"/>
              <a:gd name="connsiteX361" fmla="*/ 2991485 w 6230937"/>
              <a:gd name="connsiteY361" fmla="*/ 2255837 h 4938712"/>
              <a:gd name="connsiteX362" fmla="*/ 3001327 w 6230937"/>
              <a:gd name="connsiteY362" fmla="*/ 2250440 h 4938712"/>
              <a:gd name="connsiteX363" fmla="*/ 3010217 w 6230937"/>
              <a:gd name="connsiteY363" fmla="*/ 2245360 h 4938712"/>
              <a:gd name="connsiteX364" fmla="*/ 3014663 w 6230937"/>
              <a:gd name="connsiteY364" fmla="*/ 2242820 h 4938712"/>
              <a:gd name="connsiteX365" fmla="*/ 3018472 w 6230937"/>
              <a:gd name="connsiteY365" fmla="*/ 2240597 h 4938712"/>
              <a:gd name="connsiteX366" fmla="*/ 3021965 w 6230937"/>
              <a:gd name="connsiteY366" fmla="*/ 2238375 h 4938712"/>
              <a:gd name="connsiteX367" fmla="*/ 3025140 w 6230937"/>
              <a:gd name="connsiteY367" fmla="*/ 2235835 h 4938712"/>
              <a:gd name="connsiteX368" fmla="*/ 3027362 w 6230937"/>
              <a:gd name="connsiteY368" fmla="*/ 2233295 h 4938712"/>
              <a:gd name="connsiteX369" fmla="*/ 3028950 w 6230937"/>
              <a:gd name="connsiteY369" fmla="*/ 2230120 h 4938712"/>
              <a:gd name="connsiteX370" fmla="*/ 3029902 w 6230937"/>
              <a:gd name="connsiteY370" fmla="*/ 2228532 h 4938712"/>
              <a:gd name="connsiteX371" fmla="*/ 3030220 w 6230937"/>
              <a:gd name="connsiteY371" fmla="*/ 2226945 h 4938712"/>
              <a:gd name="connsiteX372" fmla="*/ 3030537 w 6230937"/>
              <a:gd name="connsiteY372" fmla="*/ 2225357 h 4938712"/>
              <a:gd name="connsiteX373" fmla="*/ 3030537 w 6230937"/>
              <a:gd name="connsiteY373" fmla="*/ 2223452 h 4938712"/>
              <a:gd name="connsiteX374" fmla="*/ 3030220 w 6230937"/>
              <a:gd name="connsiteY374" fmla="*/ 2219642 h 4938712"/>
              <a:gd name="connsiteX375" fmla="*/ 3028950 w 6230937"/>
              <a:gd name="connsiteY375" fmla="*/ 2214880 h 4938712"/>
              <a:gd name="connsiteX376" fmla="*/ 3026727 w 6230937"/>
              <a:gd name="connsiteY376" fmla="*/ 2209800 h 4938712"/>
              <a:gd name="connsiteX377" fmla="*/ 3023235 w 6230937"/>
              <a:gd name="connsiteY377" fmla="*/ 2204402 h 4938712"/>
              <a:gd name="connsiteX378" fmla="*/ 3020378 w 6230937"/>
              <a:gd name="connsiteY378" fmla="*/ 2200592 h 4938712"/>
              <a:gd name="connsiteX379" fmla="*/ 3017203 w 6230937"/>
              <a:gd name="connsiteY379" fmla="*/ 2197100 h 4938712"/>
              <a:gd name="connsiteX380" fmla="*/ 3014663 w 6230937"/>
              <a:gd name="connsiteY380" fmla="*/ 2194242 h 4938712"/>
              <a:gd name="connsiteX381" fmla="*/ 3011805 w 6230937"/>
              <a:gd name="connsiteY381" fmla="*/ 2192020 h 4938712"/>
              <a:gd name="connsiteX382" fmla="*/ 3009582 w 6230937"/>
              <a:gd name="connsiteY382" fmla="*/ 2190115 h 4938712"/>
              <a:gd name="connsiteX383" fmla="*/ 3006725 w 6230937"/>
              <a:gd name="connsiteY383" fmla="*/ 2188527 h 4938712"/>
              <a:gd name="connsiteX384" fmla="*/ 3004185 w 6230937"/>
              <a:gd name="connsiteY384" fmla="*/ 2187257 h 4938712"/>
              <a:gd name="connsiteX385" fmla="*/ 3001645 w 6230937"/>
              <a:gd name="connsiteY385" fmla="*/ 2186940 h 4938712"/>
              <a:gd name="connsiteX386" fmla="*/ 2999423 w 6230937"/>
              <a:gd name="connsiteY386" fmla="*/ 2186622 h 4938712"/>
              <a:gd name="connsiteX387" fmla="*/ 2997200 w 6230937"/>
              <a:gd name="connsiteY387" fmla="*/ 2185988 h 4938712"/>
              <a:gd name="connsiteX388" fmla="*/ 2994660 w 6230937"/>
              <a:gd name="connsiteY388" fmla="*/ 2186622 h 4938712"/>
              <a:gd name="connsiteX389" fmla="*/ 2992755 w 6230937"/>
              <a:gd name="connsiteY389" fmla="*/ 2186622 h 4938712"/>
              <a:gd name="connsiteX390" fmla="*/ 2988627 w 6230937"/>
              <a:gd name="connsiteY390" fmla="*/ 2187575 h 4938712"/>
              <a:gd name="connsiteX391" fmla="*/ 2984500 w 6230937"/>
              <a:gd name="connsiteY391" fmla="*/ 2188845 h 4938712"/>
              <a:gd name="connsiteX392" fmla="*/ 2981642 w 6230937"/>
              <a:gd name="connsiteY392" fmla="*/ 2189480 h 4938712"/>
              <a:gd name="connsiteX393" fmla="*/ 2978467 w 6230937"/>
              <a:gd name="connsiteY393" fmla="*/ 2190432 h 4938712"/>
              <a:gd name="connsiteX394" fmla="*/ 2976880 w 6230937"/>
              <a:gd name="connsiteY394" fmla="*/ 2190432 h 4938712"/>
              <a:gd name="connsiteX395" fmla="*/ 2975610 w 6230937"/>
              <a:gd name="connsiteY395" fmla="*/ 2190432 h 4938712"/>
              <a:gd name="connsiteX396" fmla="*/ 2974340 w 6230937"/>
              <a:gd name="connsiteY396" fmla="*/ 2190115 h 4938712"/>
              <a:gd name="connsiteX397" fmla="*/ 2973388 w 6230937"/>
              <a:gd name="connsiteY397" fmla="*/ 2189162 h 4938712"/>
              <a:gd name="connsiteX398" fmla="*/ 2972435 w 6230937"/>
              <a:gd name="connsiteY398" fmla="*/ 2188210 h 4938712"/>
              <a:gd name="connsiteX399" fmla="*/ 2971800 w 6230937"/>
              <a:gd name="connsiteY399" fmla="*/ 2186622 h 4938712"/>
              <a:gd name="connsiteX400" fmla="*/ 2970847 w 6230937"/>
              <a:gd name="connsiteY400" fmla="*/ 2184400 h 4938712"/>
              <a:gd name="connsiteX401" fmla="*/ 2970213 w 6230937"/>
              <a:gd name="connsiteY401" fmla="*/ 2181860 h 4938712"/>
              <a:gd name="connsiteX402" fmla="*/ 2969577 w 6230937"/>
              <a:gd name="connsiteY402" fmla="*/ 2175510 h 4938712"/>
              <a:gd name="connsiteX403" fmla="*/ 2968942 w 6230937"/>
              <a:gd name="connsiteY403" fmla="*/ 2166620 h 4938712"/>
              <a:gd name="connsiteX404" fmla="*/ 2971482 w 6230937"/>
              <a:gd name="connsiteY404" fmla="*/ 2137727 h 4938712"/>
              <a:gd name="connsiteX405" fmla="*/ 2972435 w 6230937"/>
              <a:gd name="connsiteY405" fmla="*/ 2127567 h 4938712"/>
              <a:gd name="connsiteX406" fmla="*/ 2973388 w 6230937"/>
              <a:gd name="connsiteY406" fmla="*/ 2120265 h 4938712"/>
              <a:gd name="connsiteX407" fmla="*/ 2974022 w 6230937"/>
              <a:gd name="connsiteY407" fmla="*/ 2114232 h 4938712"/>
              <a:gd name="connsiteX408" fmla="*/ 2975292 w 6230937"/>
              <a:gd name="connsiteY408" fmla="*/ 2109152 h 4938712"/>
              <a:gd name="connsiteX409" fmla="*/ 2975928 w 6230937"/>
              <a:gd name="connsiteY409" fmla="*/ 2106612 h 4938712"/>
              <a:gd name="connsiteX410" fmla="*/ 2977197 w 6230937"/>
              <a:gd name="connsiteY410" fmla="*/ 2104072 h 4938712"/>
              <a:gd name="connsiteX411" fmla="*/ 2978467 w 6230937"/>
              <a:gd name="connsiteY411" fmla="*/ 2101532 h 4938712"/>
              <a:gd name="connsiteX412" fmla="*/ 2980055 w 6230937"/>
              <a:gd name="connsiteY412" fmla="*/ 2099310 h 4938712"/>
              <a:gd name="connsiteX413" fmla="*/ 2984500 w 6230937"/>
              <a:gd name="connsiteY413" fmla="*/ 2092960 h 4938712"/>
              <a:gd name="connsiteX414" fmla="*/ 2990850 w 6230937"/>
              <a:gd name="connsiteY414" fmla="*/ 2085657 h 4938712"/>
              <a:gd name="connsiteX415" fmla="*/ 2994660 w 6230937"/>
              <a:gd name="connsiteY415" fmla="*/ 2081847 h 4938712"/>
              <a:gd name="connsiteX416" fmla="*/ 2998787 w 6230937"/>
              <a:gd name="connsiteY416" fmla="*/ 2078672 h 4938712"/>
              <a:gd name="connsiteX417" fmla="*/ 3002280 w 6230937"/>
              <a:gd name="connsiteY417" fmla="*/ 2075815 h 4938712"/>
              <a:gd name="connsiteX418" fmla="*/ 3006090 w 6230937"/>
              <a:gd name="connsiteY418" fmla="*/ 2073275 h 4938712"/>
              <a:gd name="connsiteX419" fmla="*/ 3009582 w 6230937"/>
              <a:gd name="connsiteY419" fmla="*/ 2070735 h 4938712"/>
              <a:gd name="connsiteX420" fmla="*/ 3012757 w 6230937"/>
              <a:gd name="connsiteY420" fmla="*/ 2068195 h 4938712"/>
              <a:gd name="connsiteX421" fmla="*/ 3015932 w 6230937"/>
              <a:gd name="connsiteY421" fmla="*/ 2065655 h 4938712"/>
              <a:gd name="connsiteX422" fmla="*/ 3018155 w 6230937"/>
              <a:gd name="connsiteY422" fmla="*/ 2062797 h 4938712"/>
              <a:gd name="connsiteX423" fmla="*/ 3020060 w 6230937"/>
              <a:gd name="connsiteY423" fmla="*/ 2059622 h 4938712"/>
              <a:gd name="connsiteX424" fmla="*/ 3021647 w 6230937"/>
              <a:gd name="connsiteY424" fmla="*/ 2055177 h 4938712"/>
              <a:gd name="connsiteX425" fmla="*/ 3021965 w 6230937"/>
              <a:gd name="connsiteY425" fmla="*/ 2053272 h 4938712"/>
              <a:gd name="connsiteX426" fmla="*/ 3022282 w 6230937"/>
              <a:gd name="connsiteY426" fmla="*/ 2050732 h 4938712"/>
              <a:gd name="connsiteX427" fmla="*/ 3022282 w 6230937"/>
              <a:gd name="connsiteY427" fmla="*/ 2048192 h 4938712"/>
              <a:gd name="connsiteX428" fmla="*/ 3022282 w 6230937"/>
              <a:gd name="connsiteY428" fmla="*/ 2045017 h 4938712"/>
              <a:gd name="connsiteX429" fmla="*/ 3021330 w 6230937"/>
              <a:gd name="connsiteY429" fmla="*/ 2038667 h 4938712"/>
              <a:gd name="connsiteX430" fmla="*/ 3019742 w 6230937"/>
              <a:gd name="connsiteY430" fmla="*/ 2030730 h 4938712"/>
              <a:gd name="connsiteX431" fmla="*/ 3016885 w 6230937"/>
              <a:gd name="connsiteY431" fmla="*/ 2021840 h 4938712"/>
              <a:gd name="connsiteX432" fmla="*/ 3013075 w 6230937"/>
              <a:gd name="connsiteY432" fmla="*/ 2011362 h 4938712"/>
              <a:gd name="connsiteX433" fmla="*/ 2981007 w 6230937"/>
              <a:gd name="connsiteY433" fmla="*/ 2053272 h 4938712"/>
              <a:gd name="connsiteX434" fmla="*/ 2992120 w 6230937"/>
              <a:gd name="connsiteY434" fmla="*/ 1905317 h 4938712"/>
              <a:gd name="connsiteX435" fmla="*/ 2992437 w 6230937"/>
              <a:gd name="connsiteY435" fmla="*/ 1892617 h 4938712"/>
              <a:gd name="connsiteX436" fmla="*/ 2993708 w 6230937"/>
              <a:gd name="connsiteY436" fmla="*/ 1881187 h 4938712"/>
              <a:gd name="connsiteX437" fmla="*/ 2994342 w 6230937"/>
              <a:gd name="connsiteY437" fmla="*/ 1876108 h 4938712"/>
              <a:gd name="connsiteX438" fmla="*/ 2994977 w 6230937"/>
              <a:gd name="connsiteY438" fmla="*/ 1871662 h 4938712"/>
              <a:gd name="connsiteX439" fmla="*/ 2996247 w 6230937"/>
              <a:gd name="connsiteY439" fmla="*/ 1867217 h 4938712"/>
              <a:gd name="connsiteX440" fmla="*/ 2997517 w 6230937"/>
              <a:gd name="connsiteY440" fmla="*/ 1863407 h 4938712"/>
              <a:gd name="connsiteX441" fmla="*/ 2998787 w 6230937"/>
              <a:gd name="connsiteY441" fmla="*/ 1859597 h 4938712"/>
              <a:gd name="connsiteX442" fmla="*/ 3000058 w 6230937"/>
              <a:gd name="connsiteY442" fmla="*/ 1856105 h 4938712"/>
              <a:gd name="connsiteX443" fmla="*/ 3001645 w 6230937"/>
              <a:gd name="connsiteY443" fmla="*/ 1852612 h 4938712"/>
              <a:gd name="connsiteX444" fmla="*/ 3003232 w 6230937"/>
              <a:gd name="connsiteY444" fmla="*/ 1849438 h 4938712"/>
              <a:gd name="connsiteX445" fmla="*/ 3005137 w 6230937"/>
              <a:gd name="connsiteY445" fmla="*/ 1846580 h 4938712"/>
              <a:gd name="connsiteX446" fmla="*/ 3007360 w 6230937"/>
              <a:gd name="connsiteY446" fmla="*/ 1844040 h 4938712"/>
              <a:gd name="connsiteX447" fmla="*/ 3009582 w 6230937"/>
              <a:gd name="connsiteY447" fmla="*/ 1841500 h 4938712"/>
              <a:gd name="connsiteX448" fmla="*/ 3011805 w 6230937"/>
              <a:gd name="connsiteY448" fmla="*/ 1839278 h 4938712"/>
              <a:gd name="connsiteX449" fmla="*/ 3016885 w 6230937"/>
              <a:gd name="connsiteY449" fmla="*/ 1834833 h 4938712"/>
              <a:gd name="connsiteX450" fmla="*/ 3022282 w 6230937"/>
              <a:gd name="connsiteY450" fmla="*/ 1831340 h 4938712"/>
              <a:gd name="connsiteX451" fmla="*/ 3028632 w 6230937"/>
              <a:gd name="connsiteY451" fmla="*/ 1827530 h 4938712"/>
              <a:gd name="connsiteX452" fmla="*/ 3035300 w 6230937"/>
              <a:gd name="connsiteY452" fmla="*/ 1824355 h 4938712"/>
              <a:gd name="connsiteX453" fmla="*/ 3049905 w 6230937"/>
              <a:gd name="connsiteY453" fmla="*/ 1817370 h 4938712"/>
              <a:gd name="connsiteX454" fmla="*/ 3067050 w 6230937"/>
              <a:gd name="connsiteY454" fmla="*/ 1808798 h 4938712"/>
              <a:gd name="connsiteX455" fmla="*/ 3067050 w 6230937"/>
              <a:gd name="connsiteY455" fmla="*/ 1734185 h 4938712"/>
              <a:gd name="connsiteX456" fmla="*/ 3059112 w 6230937"/>
              <a:gd name="connsiteY456" fmla="*/ 1733550 h 4938712"/>
              <a:gd name="connsiteX457" fmla="*/ 3051492 w 6230937"/>
              <a:gd name="connsiteY457" fmla="*/ 1732915 h 4938712"/>
              <a:gd name="connsiteX458" fmla="*/ 3045460 w 6230937"/>
              <a:gd name="connsiteY458" fmla="*/ 1731645 h 4938712"/>
              <a:gd name="connsiteX459" fmla="*/ 3040380 w 6230937"/>
              <a:gd name="connsiteY459" fmla="*/ 1730693 h 4938712"/>
              <a:gd name="connsiteX460" fmla="*/ 3037840 w 6230937"/>
              <a:gd name="connsiteY460" fmla="*/ 1729740 h 4938712"/>
              <a:gd name="connsiteX461" fmla="*/ 3035935 w 6230937"/>
              <a:gd name="connsiteY461" fmla="*/ 1729105 h 4938712"/>
              <a:gd name="connsiteX462" fmla="*/ 3034030 w 6230937"/>
              <a:gd name="connsiteY462" fmla="*/ 1727835 h 4938712"/>
              <a:gd name="connsiteX463" fmla="*/ 3032443 w 6230937"/>
              <a:gd name="connsiteY463" fmla="*/ 1726565 h 4938712"/>
              <a:gd name="connsiteX464" fmla="*/ 3030855 w 6230937"/>
              <a:gd name="connsiteY464" fmla="*/ 1725613 h 4938712"/>
              <a:gd name="connsiteX465" fmla="*/ 3029902 w 6230937"/>
              <a:gd name="connsiteY465" fmla="*/ 1723708 h 4938712"/>
              <a:gd name="connsiteX466" fmla="*/ 3028632 w 6230937"/>
              <a:gd name="connsiteY466" fmla="*/ 1722120 h 4938712"/>
              <a:gd name="connsiteX467" fmla="*/ 3027997 w 6230937"/>
              <a:gd name="connsiteY467" fmla="*/ 1719580 h 4938712"/>
              <a:gd name="connsiteX468" fmla="*/ 3026410 w 6230937"/>
              <a:gd name="connsiteY468" fmla="*/ 1714500 h 4938712"/>
              <a:gd name="connsiteX469" fmla="*/ 3025457 w 6230937"/>
              <a:gd name="connsiteY469" fmla="*/ 1708468 h 4938712"/>
              <a:gd name="connsiteX470" fmla="*/ 3025140 w 6230937"/>
              <a:gd name="connsiteY470" fmla="*/ 1700848 h 4938712"/>
              <a:gd name="connsiteX471" fmla="*/ 3025140 w 6230937"/>
              <a:gd name="connsiteY471" fmla="*/ 1691640 h 4938712"/>
              <a:gd name="connsiteX472" fmla="*/ 3025457 w 6230937"/>
              <a:gd name="connsiteY472" fmla="*/ 1668145 h 4938712"/>
              <a:gd name="connsiteX473" fmla="*/ 3026410 w 6230937"/>
              <a:gd name="connsiteY473" fmla="*/ 1636713 h 4938712"/>
              <a:gd name="connsiteX474" fmla="*/ 3026410 w 6230937"/>
              <a:gd name="connsiteY474" fmla="*/ 1627823 h 4938712"/>
              <a:gd name="connsiteX475" fmla="*/ 3026727 w 6230937"/>
              <a:gd name="connsiteY475" fmla="*/ 1619250 h 4938712"/>
              <a:gd name="connsiteX476" fmla="*/ 3027045 w 6230937"/>
              <a:gd name="connsiteY476" fmla="*/ 1610995 h 4938712"/>
              <a:gd name="connsiteX477" fmla="*/ 3028315 w 6230937"/>
              <a:gd name="connsiteY477" fmla="*/ 1602740 h 4938712"/>
              <a:gd name="connsiteX478" fmla="*/ 3028950 w 6230937"/>
              <a:gd name="connsiteY478" fmla="*/ 1598930 h 4938712"/>
              <a:gd name="connsiteX479" fmla="*/ 3030220 w 6230937"/>
              <a:gd name="connsiteY479" fmla="*/ 1595120 h 4938712"/>
              <a:gd name="connsiteX480" fmla="*/ 3031490 w 6230937"/>
              <a:gd name="connsiteY480" fmla="*/ 1591310 h 4938712"/>
              <a:gd name="connsiteX481" fmla="*/ 3032760 w 6230937"/>
              <a:gd name="connsiteY481" fmla="*/ 1587183 h 4938712"/>
              <a:gd name="connsiteX482" fmla="*/ 3034983 w 6230937"/>
              <a:gd name="connsiteY482" fmla="*/ 1583373 h 4938712"/>
              <a:gd name="connsiteX483" fmla="*/ 3036887 w 6230937"/>
              <a:gd name="connsiteY483" fmla="*/ 1579563 h 4938712"/>
              <a:gd name="connsiteX484" fmla="*/ 3039110 w 6230937"/>
              <a:gd name="connsiteY484" fmla="*/ 1575753 h 4938712"/>
              <a:gd name="connsiteX485" fmla="*/ 3042285 w 6230937"/>
              <a:gd name="connsiteY485" fmla="*/ 1571625 h 4938712"/>
              <a:gd name="connsiteX486" fmla="*/ 3042948 w 6230937"/>
              <a:gd name="connsiteY486" fmla="*/ 1570732 h 4938712"/>
              <a:gd name="connsiteX487" fmla="*/ 3048000 w 6230937"/>
              <a:gd name="connsiteY487" fmla="*/ 1565910 h 4938712"/>
              <a:gd name="connsiteX488" fmla="*/ 3058478 w 6230937"/>
              <a:gd name="connsiteY488" fmla="*/ 1555433 h 4938712"/>
              <a:gd name="connsiteX489" fmla="*/ 3093720 w 6230937"/>
              <a:gd name="connsiteY489" fmla="*/ 1493203 h 4938712"/>
              <a:gd name="connsiteX490" fmla="*/ 3094672 w 6230937"/>
              <a:gd name="connsiteY490" fmla="*/ 1487170 h 4938712"/>
              <a:gd name="connsiteX491" fmla="*/ 3095625 w 6230937"/>
              <a:gd name="connsiteY491" fmla="*/ 1481773 h 4938712"/>
              <a:gd name="connsiteX492" fmla="*/ 3096260 w 6230937"/>
              <a:gd name="connsiteY492" fmla="*/ 1476693 h 4938712"/>
              <a:gd name="connsiteX493" fmla="*/ 3096260 w 6230937"/>
              <a:gd name="connsiteY493" fmla="*/ 1471613 h 4938712"/>
              <a:gd name="connsiteX494" fmla="*/ 3095942 w 6230937"/>
              <a:gd name="connsiteY494" fmla="*/ 1469073 h 4938712"/>
              <a:gd name="connsiteX495" fmla="*/ 3095625 w 6230937"/>
              <a:gd name="connsiteY495" fmla="*/ 1466533 h 4938712"/>
              <a:gd name="connsiteX496" fmla="*/ 3094672 w 6230937"/>
              <a:gd name="connsiteY496" fmla="*/ 1463993 h 4938712"/>
              <a:gd name="connsiteX497" fmla="*/ 3094037 w 6230937"/>
              <a:gd name="connsiteY497" fmla="*/ 1461453 h 4938712"/>
              <a:gd name="connsiteX498" fmla="*/ 3092450 w 6230937"/>
              <a:gd name="connsiteY498" fmla="*/ 1458913 h 4938712"/>
              <a:gd name="connsiteX499" fmla="*/ 3090862 w 6230937"/>
              <a:gd name="connsiteY499" fmla="*/ 1455738 h 4938712"/>
              <a:gd name="connsiteX500" fmla="*/ 3089275 w 6230937"/>
              <a:gd name="connsiteY500" fmla="*/ 1452880 h 4938712"/>
              <a:gd name="connsiteX501" fmla="*/ 3087052 w 6230937"/>
              <a:gd name="connsiteY501" fmla="*/ 1450023 h 4938712"/>
              <a:gd name="connsiteX502" fmla="*/ 3082607 w 6230937"/>
              <a:gd name="connsiteY502" fmla="*/ 1444308 h 4938712"/>
              <a:gd name="connsiteX503" fmla="*/ 3079750 w 6230937"/>
              <a:gd name="connsiteY503" fmla="*/ 1441768 h 4938712"/>
              <a:gd name="connsiteX504" fmla="*/ 3078480 w 6230937"/>
              <a:gd name="connsiteY504" fmla="*/ 1440498 h 4938712"/>
              <a:gd name="connsiteX505" fmla="*/ 3077210 w 6230937"/>
              <a:gd name="connsiteY505" fmla="*/ 1440180 h 4938712"/>
              <a:gd name="connsiteX506" fmla="*/ 3075622 w 6230937"/>
              <a:gd name="connsiteY506" fmla="*/ 1439863 h 4938712"/>
              <a:gd name="connsiteX507" fmla="*/ 3074670 w 6230937"/>
              <a:gd name="connsiteY507" fmla="*/ 1439863 h 4938712"/>
              <a:gd name="connsiteX508" fmla="*/ 3071812 w 6230937"/>
              <a:gd name="connsiteY508" fmla="*/ 1439863 h 4938712"/>
              <a:gd name="connsiteX509" fmla="*/ 3068320 w 6230937"/>
              <a:gd name="connsiteY509" fmla="*/ 1439228 h 4938712"/>
              <a:gd name="connsiteX510" fmla="*/ 3066097 w 6230937"/>
              <a:gd name="connsiteY510" fmla="*/ 1438910 h 4938712"/>
              <a:gd name="connsiteX511" fmla="*/ 3063240 w 6230937"/>
              <a:gd name="connsiteY511" fmla="*/ 1438275 h 4938712"/>
              <a:gd name="connsiteX512" fmla="*/ 3060065 w 6230937"/>
              <a:gd name="connsiteY512" fmla="*/ 1437323 h 4938712"/>
              <a:gd name="connsiteX513" fmla="*/ 3056572 w 6230937"/>
              <a:gd name="connsiteY513" fmla="*/ 1435735 h 4938712"/>
              <a:gd name="connsiteX514" fmla="*/ 3057525 w 6230937"/>
              <a:gd name="connsiteY514" fmla="*/ 1425258 h 4938712"/>
              <a:gd name="connsiteX515" fmla="*/ 3058478 w 6230937"/>
              <a:gd name="connsiteY515" fmla="*/ 1417320 h 4938712"/>
              <a:gd name="connsiteX516" fmla="*/ 3059747 w 6230937"/>
              <a:gd name="connsiteY516" fmla="*/ 1410970 h 4938712"/>
              <a:gd name="connsiteX517" fmla="*/ 3061335 w 6230937"/>
              <a:gd name="connsiteY517" fmla="*/ 1406525 h 4938712"/>
              <a:gd name="connsiteX518" fmla="*/ 3062605 w 6230937"/>
              <a:gd name="connsiteY518" fmla="*/ 1403668 h 4938712"/>
              <a:gd name="connsiteX519" fmla="*/ 3064193 w 6230937"/>
              <a:gd name="connsiteY519" fmla="*/ 1401763 h 4938712"/>
              <a:gd name="connsiteX520" fmla="*/ 3065780 w 6230937"/>
              <a:gd name="connsiteY520" fmla="*/ 1400175 h 4938712"/>
              <a:gd name="connsiteX521" fmla="*/ 3067050 w 6230937"/>
              <a:gd name="connsiteY521" fmla="*/ 1398588 h 4938712"/>
              <a:gd name="connsiteX522" fmla="*/ 3068637 w 6230937"/>
              <a:gd name="connsiteY522" fmla="*/ 1397000 h 4938712"/>
              <a:gd name="connsiteX523" fmla="*/ 3069908 w 6230937"/>
              <a:gd name="connsiteY523" fmla="*/ 1394460 h 4938712"/>
              <a:gd name="connsiteX524" fmla="*/ 3071495 w 6230937"/>
              <a:gd name="connsiteY524" fmla="*/ 1391603 h 4938712"/>
              <a:gd name="connsiteX525" fmla="*/ 3072765 w 6230937"/>
              <a:gd name="connsiteY525" fmla="*/ 1387158 h 4938712"/>
              <a:gd name="connsiteX526" fmla="*/ 3073400 w 6230937"/>
              <a:gd name="connsiteY526" fmla="*/ 1381443 h 4938712"/>
              <a:gd name="connsiteX527" fmla="*/ 3074670 w 6230937"/>
              <a:gd name="connsiteY527" fmla="*/ 1373188 h 4938712"/>
              <a:gd name="connsiteX528" fmla="*/ 3074987 w 6230937"/>
              <a:gd name="connsiteY528" fmla="*/ 1362710 h 4938712"/>
              <a:gd name="connsiteX529" fmla="*/ 3075305 w 6230937"/>
              <a:gd name="connsiteY529" fmla="*/ 1349375 h 4938712"/>
              <a:gd name="connsiteX530" fmla="*/ 3094672 w 6230937"/>
              <a:gd name="connsiteY530" fmla="*/ 1175068 h 4938712"/>
              <a:gd name="connsiteX531" fmla="*/ 3097212 w 6230937"/>
              <a:gd name="connsiteY531" fmla="*/ 1158558 h 4938712"/>
              <a:gd name="connsiteX532" fmla="*/ 3099435 w 6230937"/>
              <a:gd name="connsiteY532" fmla="*/ 1146493 h 4938712"/>
              <a:gd name="connsiteX533" fmla="*/ 3100705 w 6230937"/>
              <a:gd name="connsiteY533" fmla="*/ 1141413 h 4938712"/>
              <a:gd name="connsiteX534" fmla="*/ 3102292 w 6230937"/>
              <a:gd name="connsiteY534" fmla="*/ 1137285 h 4938712"/>
              <a:gd name="connsiteX535" fmla="*/ 3103880 w 6230937"/>
              <a:gd name="connsiteY535" fmla="*/ 1133793 h 4938712"/>
              <a:gd name="connsiteX536" fmla="*/ 3105785 w 6230937"/>
              <a:gd name="connsiteY536" fmla="*/ 1130300 h 4938712"/>
              <a:gd name="connsiteX537" fmla="*/ 3107690 w 6230937"/>
              <a:gd name="connsiteY537" fmla="*/ 1127443 h 4938712"/>
              <a:gd name="connsiteX538" fmla="*/ 3109912 w 6230937"/>
              <a:gd name="connsiteY538" fmla="*/ 1124903 h 4938712"/>
              <a:gd name="connsiteX539" fmla="*/ 3112770 w 6230937"/>
              <a:gd name="connsiteY539" fmla="*/ 1122045 h 4938712"/>
              <a:gd name="connsiteX540" fmla="*/ 3115945 w 6230937"/>
              <a:gd name="connsiteY540" fmla="*/ 1119187 h 4938712"/>
              <a:gd name="connsiteX541" fmla="*/ 3122930 w 6230937"/>
              <a:gd name="connsiteY541" fmla="*/ 1113155 h 4938712"/>
              <a:gd name="connsiteX542" fmla="*/ 3132137 w 6230937"/>
              <a:gd name="connsiteY542" fmla="*/ 1105217 h 4938712"/>
              <a:gd name="connsiteX543" fmla="*/ 3127692 w 6230937"/>
              <a:gd name="connsiteY543" fmla="*/ 1101408 h 4938712"/>
              <a:gd name="connsiteX544" fmla="*/ 3123247 w 6230937"/>
              <a:gd name="connsiteY544" fmla="*/ 1098233 h 4938712"/>
              <a:gd name="connsiteX545" fmla="*/ 3119437 w 6230937"/>
              <a:gd name="connsiteY545" fmla="*/ 1095057 h 4938712"/>
              <a:gd name="connsiteX546" fmla="*/ 3116262 w 6230937"/>
              <a:gd name="connsiteY546" fmla="*/ 1092200 h 4938712"/>
              <a:gd name="connsiteX547" fmla="*/ 3113405 w 6230937"/>
              <a:gd name="connsiteY547" fmla="*/ 1089025 h 4938712"/>
              <a:gd name="connsiteX548" fmla="*/ 3111500 w 6230937"/>
              <a:gd name="connsiteY548" fmla="*/ 1085850 h 4938712"/>
              <a:gd name="connsiteX549" fmla="*/ 3109595 w 6230937"/>
              <a:gd name="connsiteY549" fmla="*/ 1082675 h 4938712"/>
              <a:gd name="connsiteX550" fmla="*/ 3108960 w 6230937"/>
              <a:gd name="connsiteY550" fmla="*/ 1079500 h 4938712"/>
              <a:gd name="connsiteX551" fmla="*/ 3108007 w 6230937"/>
              <a:gd name="connsiteY551" fmla="*/ 1076008 h 4938712"/>
              <a:gd name="connsiteX552" fmla="*/ 3108007 w 6230937"/>
              <a:gd name="connsiteY552" fmla="*/ 1072198 h 4938712"/>
              <a:gd name="connsiteX553" fmla="*/ 3108325 w 6230937"/>
              <a:gd name="connsiteY553" fmla="*/ 1068070 h 4938712"/>
              <a:gd name="connsiteX554" fmla="*/ 3109595 w 6230937"/>
              <a:gd name="connsiteY554" fmla="*/ 1063307 h 4938712"/>
              <a:gd name="connsiteX555" fmla="*/ 3111182 w 6230937"/>
              <a:gd name="connsiteY555" fmla="*/ 1058228 h 4938712"/>
              <a:gd name="connsiteX556" fmla="*/ 3113087 w 6230937"/>
              <a:gd name="connsiteY556" fmla="*/ 1052513 h 4938712"/>
              <a:gd name="connsiteX557" fmla="*/ 3115945 w 6230937"/>
              <a:gd name="connsiteY557" fmla="*/ 1046163 h 4938712"/>
              <a:gd name="connsiteX558" fmla="*/ 3118485 w 6230937"/>
              <a:gd name="connsiteY558" fmla="*/ 1039177 h 4938712"/>
              <a:gd name="connsiteX559" fmla="*/ 3123565 w 6230937"/>
              <a:gd name="connsiteY559" fmla="*/ 1029335 h 4938712"/>
              <a:gd name="connsiteX560" fmla="*/ 3127692 w 6230937"/>
              <a:gd name="connsiteY560" fmla="*/ 1022350 h 4938712"/>
              <a:gd name="connsiteX561" fmla="*/ 3129597 w 6230937"/>
              <a:gd name="connsiteY561" fmla="*/ 1020128 h 4938712"/>
              <a:gd name="connsiteX562" fmla="*/ 3131185 w 6230937"/>
              <a:gd name="connsiteY562" fmla="*/ 1018223 h 4938712"/>
              <a:gd name="connsiteX563" fmla="*/ 3132455 w 6230937"/>
              <a:gd name="connsiteY563" fmla="*/ 1016635 h 4938712"/>
              <a:gd name="connsiteX564" fmla="*/ 3134042 w 6230937"/>
              <a:gd name="connsiteY564" fmla="*/ 1015683 h 4938712"/>
              <a:gd name="connsiteX565" fmla="*/ 3135312 w 6230937"/>
              <a:gd name="connsiteY565" fmla="*/ 1015365 h 4938712"/>
              <a:gd name="connsiteX566" fmla="*/ 3136582 w 6230937"/>
              <a:gd name="connsiteY566" fmla="*/ 1015047 h 4938712"/>
              <a:gd name="connsiteX567" fmla="*/ 3137217 w 6230937"/>
              <a:gd name="connsiteY567" fmla="*/ 1015047 h 4938712"/>
              <a:gd name="connsiteX568" fmla="*/ 3138170 w 6230937"/>
              <a:gd name="connsiteY568" fmla="*/ 1015365 h 4938712"/>
              <a:gd name="connsiteX569" fmla="*/ 3139122 w 6230937"/>
              <a:gd name="connsiteY569" fmla="*/ 1016318 h 4938712"/>
              <a:gd name="connsiteX570" fmla="*/ 3140075 w 6230937"/>
              <a:gd name="connsiteY570" fmla="*/ 1016953 h 4938712"/>
              <a:gd name="connsiteX571" fmla="*/ 3140710 w 6230937"/>
              <a:gd name="connsiteY571" fmla="*/ 1017588 h 4938712"/>
              <a:gd name="connsiteX572" fmla="*/ 3140392 w 6230937"/>
              <a:gd name="connsiteY572" fmla="*/ 1016635 h 4938712"/>
              <a:gd name="connsiteX573" fmla="*/ 3140075 w 6230937"/>
              <a:gd name="connsiteY573" fmla="*/ 1013460 h 4938712"/>
              <a:gd name="connsiteX574" fmla="*/ 3138170 w 6230937"/>
              <a:gd name="connsiteY574" fmla="*/ 1000125 h 4938712"/>
              <a:gd name="connsiteX575" fmla="*/ 3135630 w 6230937"/>
              <a:gd name="connsiteY575" fmla="*/ 975042 h 4938712"/>
              <a:gd name="connsiteX576" fmla="*/ 3135312 w 6230937"/>
              <a:gd name="connsiteY576" fmla="*/ 965835 h 4938712"/>
              <a:gd name="connsiteX577" fmla="*/ 3135630 w 6230937"/>
              <a:gd name="connsiteY577" fmla="*/ 955357 h 4938712"/>
              <a:gd name="connsiteX578" fmla="*/ 3136900 w 6230937"/>
              <a:gd name="connsiteY578" fmla="*/ 942975 h 4938712"/>
              <a:gd name="connsiteX579" fmla="*/ 3138170 w 6230937"/>
              <a:gd name="connsiteY579" fmla="*/ 929640 h 4938712"/>
              <a:gd name="connsiteX580" fmla="*/ 3140075 w 6230937"/>
              <a:gd name="connsiteY580" fmla="*/ 915035 h 4938712"/>
              <a:gd name="connsiteX581" fmla="*/ 3142297 w 6230937"/>
              <a:gd name="connsiteY581" fmla="*/ 899795 h 4938712"/>
              <a:gd name="connsiteX582" fmla="*/ 3144520 w 6230937"/>
              <a:gd name="connsiteY582" fmla="*/ 883920 h 4938712"/>
              <a:gd name="connsiteX583" fmla="*/ 3147377 w 6230937"/>
              <a:gd name="connsiteY583" fmla="*/ 867728 h 4938712"/>
              <a:gd name="connsiteX584" fmla="*/ 3153727 w 6230937"/>
              <a:gd name="connsiteY584" fmla="*/ 835978 h 4938712"/>
              <a:gd name="connsiteX585" fmla="*/ 3159760 w 6230937"/>
              <a:gd name="connsiteY585" fmla="*/ 805498 h 4938712"/>
              <a:gd name="connsiteX586" fmla="*/ 3166110 w 6230937"/>
              <a:gd name="connsiteY586" fmla="*/ 779463 h 4938712"/>
              <a:gd name="connsiteX587" fmla="*/ 3171190 w 6230937"/>
              <a:gd name="connsiteY587" fmla="*/ 759143 h 4938712"/>
              <a:gd name="connsiteX588" fmla="*/ 3178175 w 6230937"/>
              <a:gd name="connsiteY588" fmla="*/ 737870 h 4938712"/>
              <a:gd name="connsiteX589" fmla="*/ 3179762 w 6230937"/>
              <a:gd name="connsiteY589" fmla="*/ 731203 h 4938712"/>
              <a:gd name="connsiteX590" fmla="*/ 3181032 w 6230937"/>
              <a:gd name="connsiteY590" fmla="*/ 724535 h 4938712"/>
              <a:gd name="connsiteX591" fmla="*/ 3181667 w 6230937"/>
              <a:gd name="connsiteY591" fmla="*/ 717868 h 4938712"/>
              <a:gd name="connsiteX592" fmla="*/ 3181985 w 6230937"/>
              <a:gd name="connsiteY592" fmla="*/ 710883 h 4938712"/>
              <a:gd name="connsiteX593" fmla="*/ 3183255 w 6230937"/>
              <a:gd name="connsiteY593" fmla="*/ 703263 h 4938712"/>
              <a:gd name="connsiteX594" fmla="*/ 3184525 w 6230937"/>
              <a:gd name="connsiteY594" fmla="*/ 694055 h 4938712"/>
              <a:gd name="connsiteX595" fmla="*/ 3186112 w 6230937"/>
              <a:gd name="connsiteY595" fmla="*/ 683578 h 4938712"/>
              <a:gd name="connsiteX596" fmla="*/ 3188335 w 6230937"/>
              <a:gd name="connsiteY596" fmla="*/ 670878 h 4938712"/>
              <a:gd name="connsiteX597" fmla="*/ 3264217 w 6230937"/>
              <a:gd name="connsiteY597" fmla="*/ 371793 h 4938712"/>
              <a:gd name="connsiteX598" fmla="*/ 3269297 w 6230937"/>
              <a:gd name="connsiteY598" fmla="*/ 351473 h 4938712"/>
              <a:gd name="connsiteX599" fmla="*/ 3273425 w 6230937"/>
              <a:gd name="connsiteY599" fmla="*/ 333375 h 4938712"/>
              <a:gd name="connsiteX600" fmla="*/ 3275965 w 6230937"/>
              <a:gd name="connsiteY600" fmla="*/ 324803 h 4938712"/>
              <a:gd name="connsiteX601" fmla="*/ 3278505 w 6230937"/>
              <a:gd name="connsiteY601" fmla="*/ 316865 h 4938712"/>
              <a:gd name="connsiteX602" fmla="*/ 3281362 w 6230937"/>
              <a:gd name="connsiteY602" fmla="*/ 309245 h 4938712"/>
              <a:gd name="connsiteX603" fmla="*/ 3284537 w 6230937"/>
              <a:gd name="connsiteY603" fmla="*/ 302260 h 4938712"/>
              <a:gd name="connsiteX604" fmla="*/ 3286442 w 6230937"/>
              <a:gd name="connsiteY604" fmla="*/ 299085 h 4938712"/>
              <a:gd name="connsiteX605" fmla="*/ 3288347 w 6230937"/>
              <a:gd name="connsiteY605" fmla="*/ 295910 h 4938712"/>
              <a:gd name="connsiteX606" fmla="*/ 3290252 w 6230937"/>
              <a:gd name="connsiteY606" fmla="*/ 292735 h 4938712"/>
              <a:gd name="connsiteX607" fmla="*/ 3292792 w 6230937"/>
              <a:gd name="connsiteY607" fmla="*/ 290195 h 4938712"/>
              <a:gd name="connsiteX608" fmla="*/ 3295332 w 6230937"/>
              <a:gd name="connsiteY608" fmla="*/ 287338 h 4938712"/>
              <a:gd name="connsiteX609" fmla="*/ 3297872 w 6230937"/>
              <a:gd name="connsiteY609" fmla="*/ 284480 h 4938712"/>
              <a:gd name="connsiteX610" fmla="*/ 3300730 w 6230937"/>
              <a:gd name="connsiteY610" fmla="*/ 282258 h 4938712"/>
              <a:gd name="connsiteX611" fmla="*/ 3303587 w 6230937"/>
              <a:gd name="connsiteY611" fmla="*/ 280035 h 4938712"/>
              <a:gd name="connsiteX612" fmla="*/ 3307080 w 6230937"/>
              <a:gd name="connsiteY612" fmla="*/ 278130 h 4938712"/>
              <a:gd name="connsiteX613" fmla="*/ 3310572 w 6230937"/>
              <a:gd name="connsiteY613" fmla="*/ 275908 h 4938712"/>
              <a:gd name="connsiteX614" fmla="*/ 3314065 w 6230937"/>
              <a:gd name="connsiteY614" fmla="*/ 274003 h 4938712"/>
              <a:gd name="connsiteX615" fmla="*/ 3318510 w 6230937"/>
              <a:gd name="connsiteY615" fmla="*/ 272415 h 4938712"/>
              <a:gd name="connsiteX616" fmla="*/ 3322637 w 6230937"/>
              <a:gd name="connsiteY616" fmla="*/ 270828 h 4938712"/>
              <a:gd name="connsiteX617" fmla="*/ 3327400 w 6230937"/>
              <a:gd name="connsiteY617" fmla="*/ 269875 h 4938712"/>
              <a:gd name="connsiteX618" fmla="*/ 3331845 w 6230937"/>
              <a:gd name="connsiteY618" fmla="*/ 268605 h 4938712"/>
              <a:gd name="connsiteX619" fmla="*/ 3337560 w 6230937"/>
              <a:gd name="connsiteY619" fmla="*/ 267970 h 4938712"/>
              <a:gd name="connsiteX620" fmla="*/ 3345497 w 6230937"/>
              <a:gd name="connsiteY620" fmla="*/ 267335 h 4938712"/>
              <a:gd name="connsiteX621" fmla="*/ 3362007 w 6230937"/>
              <a:gd name="connsiteY621" fmla="*/ 267018 h 4938712"/>
              <a:gd name="connsiteX622" fmla="*/ 3383915 w 6230937"/>
              <a:gd name="connsiteY622" fmla="*/ 266700 h 4938712"/>
              <a:gd name="connsiteX623" fmla="*/ 3408997 w 6230937"/>
              <a:gd name="connsiteY623" fmla="*/ 266383 h 4938712"/>
              <a:gd name="connsiteX624" fmla="*/ 3434397 w 6230937"/>
              <a:gd name="connsiteY624" fmla="*/ 266065 h 4938712"/>
              <a:gd name="connsiteX625" fmla="*/ 3458210 w 6230937"/>
              <a:gd name="connsiteY625" fmla="*/ 266383 h 4938712"/>
              <a:gd name="connsiteX626" fmla="*/ 3477260 w 6230937"/>
              <a:gd name="connsiteY626" fmla="*/ 266383 h 4938712"/>
              <a:gd name="connsiteX627" fmla="*/ 3489007 w 6230937"/>
              <a:gd name="connsiteY627" fmla="*/ 267018 h 4938712"/>
              <a:gd name="connsiteX628" fmla="*/ 3494405 w 6230937"/>
              <a:gd name="connsiteY628" fmla="*/ 267335 h 4938712"/>
              <a:gd name="connsiteX629" fmla="*/ 3498532 w 6230937"/>
              <a:gd name="connsiteY629" fmla="*/ 268288 h 4938712"/>
              <a:gd name="connsiteX630" fmla="*/ 3501707 w 6230937"/>
              <a:gd name="connsiteY630" fmla="*/ 268923 h 4938712"/>
              <a:gd name="connsiteX631" fmla="*/ 3504247 w 6230937"/>
              <a:gd name="connsiteY631" fmla="*/ 269875 h 4938712"/>
              <a:gd name="connsiteX632" fmla="*/ 3507740 w 6230937"/>
              <a:gd name="connsiteY632" fmla="*/ 271463 h 4938712"/>
              <a:gd name="connsiteX633" fmla="*/ 3511550 w 6230937"/>
              <a:gd name="connsiteY633" fmla="*/ 273050 h 4938712"/>
              <a:gd name="connsiteX634" fmla="*/ 3515360 w 6230937"/>
              <a:gd name="connsiteY634" fmla="*/ 274003 h 4938712"/>
              <a:gd name="connsiteX635" fmla="*/ 3518852 w 6230937"/>
              <a:gd name="connsiteY635" fmla="*/ 275590 h 4938712"/>
              <a:gd name="connsiteX636" fmla="*/ 3619817 w 6230937"/>
              <a:gd name="connsiteY636" fmla="*/ 316230 h 4938712"/>
              <a:gd name="connsiteX637" fmla="*/ 3626802 w 6230937"/>
              <a:gd name="connsiteY637" fmla="*/ 307658 h 4938712"/>
              <a:gd name="connsiteX638" fmla="*/ 3633152 w 6230937"/>
              <a:gd name="connsiteY638" fmla="*/ 298768 h 4938712"/>
              <a:gd name="connsiteX639" fmla="*/ 3638550 w 6230937"/>
              <a:gd name="connsiteY639" fmla="*/ 290195 h 4938712"/>
              <a:gd name="connsiteX640" fmla="*/ 3642995 w 6230937"/>
              <a:gd name="connsiteY640" fmla="*/ 281623 h 4938712"/>
              <a:gd name="connsiteX641" fmla="*/ 3647122 w 6230937"/>
              <a:gd name="connsiteY641" fmla="*/ 273050 h 4938712"/>
              <a:gd name="connsiteX642" fmla="*/ 3650615 w 6230937"/>
              <a:gd name="connsiteY642" fmla="*/ 264478 h 4938712"/>
              <a:gd name="connsiteX643" fmla="*/ 3653155 w 6230937"/>
              <a:gd name="connsiteY643" fmla="*/ 255905 h 4938712"/>
              <a:gd name="connsiteX644" fmla="*/ 3655695 w 6230937"/>
              <a:gd name="connsiteY644" fmla="*/ 247650 h 4938712"/>
              <a:gd name="connsiteX645" fmla="*/ 3659505 w 6230937"/>
              <a:gd name="connsiteY645" fmla="*/ 231140 h 4938712"/>
              <a:gd name="connsiteX646" fmla="*/ 3662680 w 6230937"/>
              <a:gd name="connsiteY646" fmla="*/ 215583 h 4938712"/>
              <a:gd name="connsiteX647" fmla="*/ 3663950 w 6230937"/>
              <a:gd name="connsiteY647" fmla="*/ 208280 h 4938712"/>
              <a:gd name="connsiteX648" fmla="*/ 3665220 w 6230937"/>
              <a:gd name="connsiteY648" fmla="*/ 200978 h 4938712"/>
              <a:gd name="connsiteX649" fmla="*/ 3667442 w 6230937"/>
              <a:gd name="connsiteY649" fmla="*/ 193993 h 4938712"/>
              <a:gd name="connsiteX650" fmla="*/ 3669347 w 6230937"/>
              <a:gd name="connsiteY650" fmla="*/ 187325 h 4938712"/>
              <a:gd name="connsiteX651" fmla="*/ 3671252 w 6230937"/>
              <a:gd name="connsiteY651" fmla="*/ 180658 h 4938712"/>
              <a:gd name="connsiteX652" fmla="*/ 3673792 w 6230937"/>
              <a:gd name="connsiteY652" fmla="*/ 174943 h 4938712"/>
              <a:gd name="connsiteX653" fmla="*/ 3676967 w 6230937"/>
              <a:gd name="connsiteY653" fmla="*/ 168910 h 4938712"/>
              <a:gd name="connsiteX654" fmla="*/ 3680460 w 6230937"/>
              <a:gd name="connsiteY654" fmla="*/ 163513 h 4938712"/>
              <a:gd name="connsiteX655" fmla="*/ 3684905 w 6230937"/>
              <a:gd name="connsiteY655" fmla="*/ 158433 h 4938712"/>
              <a:gd name="connsiteX656" fmla="*/ 3689985 w 6230937"/>
              <a:gd name="connsiteY656" fmla="*/ 153353 h 4938712"/>
              <a:gd name="connsiteX657" fmla="*/ 3695700 w 6230937"/>
              <a:gd name="connsiteY657" fmla="*/ 149225 h 4938712"/>
              <a:gd name="connsiteX658" fmla="*/ 3702367 w 6230937"/>
              <a:gd name="connsiteY658" fmla="*/ 145098 h 4938712"/>
              <a:gd name="connsiteX659" fmla="*/ 3709987 w 6230937"/>
              <a:gd name="connsiteY659" fmla="*/ 141605 h 4938712"/>
              <a:gd name="connsiteX660" fmla="*/ 3719195 w 6230937"/>
              <a:gd name="connsiteY660" fmla="*/ 138748 h 4938712"/>
              <a:gd name="connsiteX661" fmla="*/ 3728720 w 6230937"/>
              <a:gd name="connsiteY661" fmla="*/ 136208 h 4938712"/>
              <a:gd name="connsiteX662" fmla="*/ 3740150 w 6230937"/>
              <a:gd name="connsiteY662" fmla="*/ 134303 h 4938712"/>
              <a:gd name="connsiteX663" fmla="*/ 3752532 w 6230937"/>
              <a:gd name="connsiteY663" fmla="*/ 132715 h 4938712"/>
              <a:gd name="connsiteX664" fmla="*/ 3766185 w 6230937"/>
              <a:gd name="connsiteY664" fmla="*/ 131445 h 4938712"/>
              <a:gd name="connsiteX665" fmla="*/ 3781425 w 6230937"/>
              <a:gd name="connsiteY665" fmla="*/ 131128 h 4938712"/>
              <a:gd name="connsiteX666" fmla="*/ 3798570 w 6230937"/>
              <a:gd name="connsiteY666" fmla="*/ 131128 h 4938712"/>
              <a:gd name="connsiteX667" fmla="*/ 3804920 w 6230937"/>
              <a:gd name="connsiteY667" fmla="*/ 131445 h 4938712"/>
              <a:gd name="connsiteX668" fmla="*/ 3810317 w 6230937"/>
              <a:gd name="connsiteY668" fmla="*/ 132080 h 4938712"/>
              <a:gd name="connsiteX669" fmla="*/ 3814445 w 6230937"/>
              <a:gd name="connsiteY669" fmla="*/ 132398 h 4938712"/>
              <a:gd name="connsiteX670" fmla="*/ 3817937 w 6230937"/>
              <a:gd name="connsiteY670" fmla="*/ 133033 h 4938712"/>
              <a:gd name="connsiteX671" fmla="*/ 3821112 w 6230937"/>
              <a:gd name="connsiteY671" fmla="*/ 133985 h 4938712"/>
              <a:gd name="connsiteX672" fmla="*/ 3823335 w 6230937"/>
              <a:gd name="connsiteY672" fmla="*/ 134620 h 4938712"/>
              <a:gd name="connsiteX673" fmla="*/ 3825557 w 6230937"/>
              <a:gd name="connsiteY673" fmla="*/ 135890 h 4938712"/>
              <a:gd name="connsiteX674" fmla="*/ 3827462 w 6230937"/>
              <a:gd name="connsiteY674" fmla="*/ 137160 h 4938712"/>
              <a:gd name="connsiteX675" fmla="*/ 3830320 w 6230937"/>
              <a:gd name="connsiteY675" fmla="*/ 139065 h 4938712"/>
              <a:gd name="connsiteX676" fmla="*/ 3834765 w 6230937"/>
              <a:gd name="connsiteY676" fmla="*/ 141288 h 4938712"/>
              <a:gd name="connsiteX677" fmla="*/ 3837622 w 6230937"/>
              <a:gd name="connsiteY677" fmla="*/ 142558 h 4938712"/>
              <a:gd name="connsiteX678" fmla="*/ 3840480 w 6230937"/>
              <a:gd name="connsiteY678" fmla="*/ 143510 h 4938712"/>
              <a:gd name="connsiteX679" fmla="*/ 3844925 w 6230937"/>
              <a:gd name="connsiteY679" fmla="*/ 144780 h 4938712"/>
              <a:gd name="connsiteX680" fmla="*/ 3850005 w 6230937"/>
              <a:gd name="connsiteY680" fmla="*/ 146050 h 4938712"/>
              <a:gd name="connsiteX681" fmla="*/ 3852545 w 6230937"/>
              <a:gd name="connsiteY681" fmla="*/ 146368 h 4938712"/>
              <a:gd name="connsiteX682" fmla="*/ 3855085 w 6230937"/>
              <a:gd name="connsiteY682" fmla="*/ 146368 h 4938712"/>
              <a:gd name="connsiteX683" fmla="*/ 3980815 w 6230937"/>
              <a:gd name="connsiteY683" fmla="*/ 184468 h 4938712"/>
              <a:gd name="connsiteX684" fmla="*/ 3995102 w 6230937"/>
              <a:gd name="connsiteY684" fmla="*/ 189865 h 4938712"/>
              <a:gd name="connsiteX685" fmla="*/ 4009707 w 6230937"/>
              <a:gd name="connsiteY685" fmla="*/ 195580 h 4938712"/>
              <a:gd name="connsiteX686" fmla="*/ 4016375 w 6230937"/>
              <a:gd name="connsiteY686" fmla="*/ 198120 h 4938712"/>
              <a:gd name="connsiteX687" fmla="*/ 4022725 w 6230937"/>
              <a:gd name="connsiteY687" fmla="*/ 200660 h 4938712"/>
              <a:gd name="connsiteX688" fmla="*/ 4029392 w 6230937"/>
              <a:gd name="connsiteY688" fmla="*/ 203518 h 4938712"/>
              <a:gd name="connsiteX689" fmla="*/ 4035742 w 6230937"/>
              <a:gd name="connsiteY689" fmla="*/ 206375 h 4938712"/>
              <a:gd name="connsiteX690" fmla="*/ 4041457 w 6230937"/>
              <a:gd name="connsiteY690" fmla="*/ 209868 h 4938712"/>
              <a:gd name="connsiteX691" fmla="*/ 4047490 w 6230937"/>
              <a:gd name="connsiteY691" fmla="*/ 213360 h 4938712"/>
              <a:gd name="connsiteX692" fmla="*/ 4052570 w 6230937"/>
              <a:gd name="connsiteY692" fmla="*/ 217170 h 4938712"/>
              <a:gd name="connsiteX693" fmla="*/ 4057650 w 6230937"/>
              <a:gd name="connsiteY693" fmla="*/ 221615 h 4938712"/>
              <a:gd name="connsiteX694" fmla="*/ 4061777 w 6230937"/>
              <a:gd name="connsiteY694" fmla="*/ 226695 h 4938712"/>
              <a:gd name="connsiteX695" fmla="*/ 4065587 w 6230937"/>
              <a:gd name="connsiteY695" fmla="*/ 232093 h 4938712"/>
              <a:gd name="connsiteX696" fmla="*/ 4067175 w 6230937"/>
              <a:gd name="connsiteY696" fmla="*/ 234633 h 4938712"/>
              <a:gd name="connsiteX697" fmla="*/ 4068762 w 6230937"/>
              <a:gd name="connsiteY697" fmla="*/ 237808 h 4938712"/>
              <a:gd name="connsiteX698" fmla="*/ 4070350 w 6230937"/>
              <a:gd name="connsiteY698" fmla="*/ 241300 h 4938712"/>
              <a:gd name="connsiteX699" fmla="*/ 4071620 w 6230937"/>
              <a:gd name="connsiteY699" fmla="*/ 244475 h 4938712"/>
              <a:gd name="connsiteX700" fmla="*/ 4075430 w 6230937"/>
              <a:gd name="connsiteY700" fmla="*/ 256540 h 4938712"/>
              <a:gd name="connsiteX701" fmla="*/ 4078922 w 6230937"/>
              <a:gd name="connsiteY701" fmla="*/ 267970 h 4938712"/>
              <a:gd name="connsiteX702" fmla="*/ 4082097 w 6230937"/>
              <a:gd name="connsiteY702" fmla="*/ 278765 h 4938712"/>
              <a:gd name="connsiteX703" fmla="*/ 4084320 w 6230937"/>
              <a:gd name="connsiteY703" fmla="*/ 288925 h 4938712"/>
              <a:gd name="connsiteX704" fmla="*/ 4086225 w 6230937"/>
              <a:gd name="connsiteY704" fmla="*/ 299085 h 4938712"/>
              <a:gd name="connsiteX705" fmla="*/ 4087812 w 6230937"/>
              <a:gd name="connsiteY705" fmla="*/ 308293 h 4938712"/>
              <a:gd name="connsiteX706" fmla="*/ 4089082 w 6230937"/>
              <a:gd name="connsiteY706" fmla="*/ 317183 h 4938712"/>
              <a:gd name="connsiteX707" fmla="*/ 4089717 w 6230937"/>
              <a:gd name="connsiteY707" fmla="*/ 325755 h 4938712"/>
              <a:gd name="connsiteX708" fmla="*/ 4090352 w 6230937"/>
              <a:gd name="connsiteY708" fmla="*/ 334328 h 4938712"/>
              <a:gd name="connsiteX709" fmla="*/ 4090352 w 6230937"/>
              <a:gd name="connsiteY709" fmla="*/ 342265 h 4938712"/>
              <a:gd name="connsiteX710" fmla="*/ 4090352 w 6230937"/>
              <a:gd name="connsiteY710" fmla="*/ 349885 h 4938712"/>
              <a:gd name="connsiteX711" fmla="*/ 4089717 w 6230937"/>
              <a:gd name="connsiteY711" fmla="*/ 357823 h 4938712"/>
              <a:gd name="connsiteX712" fmla="*/ 4089082 w 6230937"/>
              <a:gd name="connsiteY712" fmla="*/ 365125 h 4938712"/>
              <a:gd name="connsiteX713" fmla="*/ 4087812 w 6230937"/>
              <a:gd name="connsiteY713" fmla="*/ 372745 h 4938712"/>
              <a:gd name="connsiteX714" fmla="*/ 4087177 w 6230937"/>
              <a:gd name="connsiteY714" fmla="*/ 380048 h 4938712"/>
              <a:gd name="connsiteX715" fmla="*/ 4085590 w 6230937"/>
              <a:gd name="connsiteY715" fmla="*/ 387033 h 4938712"/>
              <a:gd name="connsiteX716" fmla="*/ 4082732 w 6230937"/>
              <a:gd name="connsiteY716" fmla="*/ 401638 h 4938712"/>
              <a:gd name="connsiteX717" fmla="*/ 4079240 w 6230937"/>
              <a:gd name="connsiteY717" fmla="*/ 416560 h 4938712"/>
              <a:gd name="connsiteX718" fmla="*/ 4075747 w 6230937"/>
              <a:gd name="connsiteY718" fmla="*/ 431800 h 4938712"/>
              <a:gd name="connsiteX719" fmla="*/ 4072572 w 6230937"/>
              <a:gd name="connsiteY719" fmla="*/ 447993 h 4938712"/>
              <a:gd name="connsiteX720" fmla="*/ 4069715 w 6230937"/>
              <a:gd name="connsiteY720" fmla="*/ 466090 h 4938712"/>
              <a:gd name="connsiteX721" fmla="*/ 4066857 w 6230937"/>
              <a:gd name="connsiteY721" fmla="*/ 485140 h 4938712"/>
              <a:gd name="connsiteX722" fmla="*/ 4065587 w 6230937"/>
              <a:gd name="connsiteY722" fmla="*/ 495300 h 4938712"/>
              <a:gd name="connsiteX723" fmla="*/ 4064952 w 6230937"/>
              <a:gd name="connsiteY723" fmla="*/ 506095 h 4938712"/>
              <a:gd name="connsiteX724" fmla="*/ 4064000 w 6230937"/>
              <a:gd name="connsiteY724" fmla="*/ 517525 h 4938712"/>
              <a:gd name="connsiteX725" fmla="*/ 4063682 w 6230937"/>
              <a:gd name="connsiteY725" fmla="*/ 529590 h 4938712"/>
              <a:gd name="connsiteX726" fmla="*/ 4071937 w 6230937"/>
              <a:gd name="connsiteY726" fmla="*/ 528003 h 4938712"/>
              <a:gd name="connsiteX727" fmla="*/ 4080827 w 6230937"/>
              <a:gd name="connsiteY727" fmla="*/ 526415 h 4938712"/>
              <a:gd name="connsiteX728" fmla="*/ 4089717 w 6230937"/>
              <a:gd name="connsiteY728" fmla="*/ 525463 h 4938712"/>
              <a:gd name="connsiteX729" fmla="*/ 4099560 w 6230937"/>
              <a:gd name="connsiteY729" fmla="*/ 525145 h 4938712"/>
              <a:gd name="connsiteX730" fmla="*/ 4109402 w 6230937"/>
              <a:gd name="connsiteY730" fmla="*/ 524828 h 4938712"/>
              <a:gd name="connsiteX731" fmla="*/ 4119562 w 6230937"/>
              <a:gd name="connsiteY731" fmla="*/ 525145 h 4938712"/>
              <a:gd name="connsiteX732" fmla="*/ 4129405 w 6230937"/>
              <a:gd name="connsiteY732" fmla="*/ 525463 h 4938712"/>
              <a:gd name="connsiteX733" fmla="*/ 4140200 w 6230937"/>
              <a:gd name="connsiteY733" fmla="*/ 526415 h 4938712"/>
              <a:gd name="connsiteX734" fmla="*/ 4150042 w 6230937"/>
              <a:gd name="connsiteY734" fmla="*/ 527050 h 4938712"/>
              <a:gd name="connsiteX735" fmla="*/ 4160202 w 6230937"/>
              <a:gd name="connsiteY735" fmla="*/ 528638 h 4938712"/>
              <a:gd name="connsiteX736" fmla="*/ 4170362 w 6230937"/>
              <a:gd name="connsiteY736" fmla="*/ 530225 h 4938712"/>
              <a:gd name="connsiteX737" fmla="*/ 4179887 w 6230937"/>
              <a:gd name="connsiteY737" fmla="*/ 531813 h 4938712"/>
              <a:gd name="connsiteX738" fmla="*/ 4189095 w 6230937"/>
              <a:gd name="connsiteY738" fmla="*/ 533718 h 4938712"/>
              <a:gd name="connsiteX739" fmla="*/ 4197985 w 6230937"/>
              <a:gd name="connsiteY739" fmla="*/ 536258 h 4938712"/>
              <a:gd name="connsiteX740" fmla="*/ 4206557 w 6230937"/>
              <a:gd name="connsiteY740" fmla="*/ 538480 h 4938712"/>
              <a:gd name="connsiteX741" fmla="*/ 4214495 w 6230937"/>
              <a:gd name="connsiteY741" fmla="*/ 541020 h 4938712"/>
              <a:gd name="connsiteX742" fmla="*/ 4218305 w 6230937"/>
              <a:gd name="connsiteY742" fmla="*/ 542608 h 4938712"/>
              <a:gd name="connsiteX743" fmla="*/ 4222115 w 6230937"/>
              <a:gd name="connsiteY743" fmla="*/ 544195 h 4938712"/>
              <a:gd name="connsiteX744" fmla="*/ 4245292 w 6230937"/>
              <a:gd name="connsiteY744" fmla="*/ 552768 h 4938712"/>
              <a:gd name="connsiteX745" fmla="*/ 4270057 w 6230937"/>
              <a:gd name="connsiteY745" fmla="*/ 562928 h 4938712"/>
              <a:gd name="connsiteX746" fmla="*/ 4283392 w 6230937"/>
              <a:gd name="connsiteY746" fmla="*/ 568325 h 4938712"/>
              <a:gd name="connsiteX747" fmla="*/ 4296092 w 6230937"/>
              <a:gd name="connsiteY747" fmla="*/ 574358 h 4938712"/>
              <a:gd name="connsiteX748" fmla="*/ 4309110 w 6230937"/>
              <a:gd name="connsiteY748" fmla="*/ 580390 h 4938712"/>
              <a:gd name="connsiteX749" fmla="*/ 4321492 w 6230937"/>
              <a:gd name="connsiteY749" fmla="*/ 587375 h 4938712"/>
              <a:gd name="connsiteX750" fmla="*/ 4333240 w 6230937"/>
              <a:gd name="connsiteY750" fmla="*/ 594360 h 4938712"/>
              <a:gd name="connsiteX751" fmla="*/ 4344670 w 6230937"/>
              <a:gd name="connsiteY751" fmla="*/ 602298 h 4938712"/>
              <a:gd name="connsiteX752" fmla="*/ 4350067 w 6230937"/>
              <a:gd name="connsiteY752" fmla="*/ 606108 h 4938712"/>
              <a:gd name="connsiteX753" fmla="*/ 4355147 w 6230937"/>
              <a:gd name="connsiteY753" fmla="*/ 610235 h 4938712"/>
              <a:gd name="connsiteX754" fmla="*/ 4360227 w 6230937"/>
              <a:gd name="connsiteY754" fmla="*/ 614363 h 4938712"/>
              <a:gd name="connsiteX755" fmla="*/ 4364355 w 6230937"/>
              <a:gd name="connsiteY755" fmla="*/ 618808 h 4938712"/>
              <a:gd name="connsiteX756" fmla="*/ 4368800 w 6230937"/>
              <a:gd name="connsiteY756" fmla="*/ 622935 h 4938712"/>
              <a:gd name="connsiteX757" fmla="*/ 4372610 w 6230937"/>
              <a:gd name="connsiteY757" fmla="*/ 627698 h 4938712"/>
              <a:gd name="connsiteX758" fmla="*/ 4376420 w 6230937"/>
              <a:gd name="connsiteY758" fmla="*/ 632143 h 4938712"/>
              <a:gd name="connsiteX759" fmla="*/ 4379595 w 6230937"/>
              <a:gd name="connsiteY759" fmla="*/ 636905 h 4938712"/>
              <a:gd name="connsiteX760" fmla="*/ 4382770 w 6230937"/>
              <a:gd name="connsiteY760" fmla="*/ 641985 h 4938712"/>
              <a:gd name="connsiteX761" fmla="*/ 4384992 w 6230937"/>
              <a:gd name="connsiteY761" fmla="*/ 647065 h 4938712"/>
              <a:gd name="connsiteX762" fmla="*/ 4386897 w 6230937"/>
              <a:gd name="connsiteY762" fmla="*/ 652145 h 4938712"/>
              <a:gd name="connsiteX763" fmla="*/ 4388485 w 6230937"/>
              <a:gd name="connsiteY763" fmla="*/ 657225 h 4938712"/>
              <a:gd name="connsiteX764" fmla="*/ 4393565 w 6230937"/>
              <a:gd name="connsiteY764" fmla="*/ 653733 h 4938712"/>
              <a:gd name="connsiteX765" fmla="*/ 4398010 w 6230937"/>
              <a:gd name="connsiteY765" fmla="*/ 650240 h 4938712"/>
              <a:gd name="connsiteX766" fmla="*/ 4401820 w 6230937"/>
              <a:gd name="connsiteY766" fmla="*/ 647065 h 4938712"/>
              <a:gd name="connsiteX767" fmla="*/ 4404360 w 6230937"/>
              <a:gd name="connsiteY767" fmla="*/ 644208 h 4938712"/>
              <a:gd name="connsiteX768" fmla="*/ 4406900 w 6230937"/>
              <a:gd name="connsiteY768" fmla="*/ 641668 h 4938712"/>
              <a:gd name="connsiteX769" fmla="*/ 4409122 w 6230937"/>
              <a:gd name="connsiteY769" fmla="*/ 638810 h 4938712"/>
              <a:gd name="connsiteX770" fmla="*/ 4410710 w 6230937"/>
              <a:gd name="connsiteY770" fmla="*/ 636270 h 4938712"/>
              <a:gd name="connsiteX771" fmla="*/ 4411980 w 6230937"/>
              <a:gd name="connsiteY771" fmla="*/ 633095 h 4938712"/>
              <a:gd name="connsiteX772" fmla="*/ 4413885 w 6230937"/>
              <a:gd name="connsiteY772" fmla="*/ 626428 h 4938712"/>
              <a:gd name="connsiteX773" fmla="*/ 4415790 w 6230937"/>
              <a:gd name="connsiteY773" fmla="*/ 618173 h 4938712"/>
              <a:gd name="connsiteX774" fmla="*/ 4418012 w 6230937"/>
              <a:gd name="connsiteY774" fmla="*/ 607378 h 4938712"/>
              <a:gd name="connsiteX775" fmla="*/ 4421505 w 6230937"/>
              <a:gd name="connsiteY775" fmla="*/ 593725 h 4938712"/>
              <a:gd name="connsiteX776" fmla="*/ 4424045 w 6230937"/>
              <a:gd name="connsiteY776" fmla="*/ 584518 h 4938712"/>
              <a:gd name="connsiteX777" fmla="*/ 4426267 w 6230937"/>
              <a:gd name="connsiteY777" fmla="*/ 575945 h 4938712"/>
              <a:gd name="connsiteX778" fmla="*/ 4428172 w 6230937"/>
              <a:gd name="connsiteY778" fmla="*/ 568008 h 4938712"/>
              <a:gd name="connsiteX779" fmla="*/ 4430712 w 6230937"/>
              <a:gd name="connsiteY779" fmla="*/ 560705 h 4938712"/>
              <a:gd name="connsiteX780" fmla="*/ 4432935 w 6230937"/>
              <a:gd name="connsiteY780" fmla="*/ 553403 h 4938712"/>
              <a:gd name="connsiteX781" fmla="*/ 4435792 w 6230937"/>
              <a:gd name="connsiteY781" fmla="*/ 545783 h 4938712"/>
              <a:gd name="connsiteX782" fmla="*/ 4438650 w 6230937"/>
              <a:gd name="connsiteY782" fmla="*/ 538163 h 4938712"/>
              <a:gd name="connsiteX783" fmla="*/ 4442777 w 6230937"/>
              <a:gd name="connsiteY783" fmla="*/ 529590 h 4938712"/>
              <a:gd name="connsiteX784" fmla="*/ 4458335 w 6230937"/>
              <a:gd name="connsiteY784" fmla="*/ 526733 h 4938712"/>
              <a:gd name="connsiteX785" fmla="*/ 4473575 w 6230937"/>
              <a:gd name="connsiteY785" fmla="*/ 524193 h 4938712"/>
              <a:gd name="connsiteX786" fmla="*/ 4488497 w 6230937"/>
              <a:gd name="connsiteY786" fmla="*/ 521970 h 4938712"/>
              <a:gd name="connsiteX787" fmla="*/ 4504055 w 6230937"/>
              <a:gd name="connsiteY787" fmla="*/ 521018 h 4938712"/>
              <a:gd name="connsiteX788" fmla="*/ 4511675 w 6230937"/>
              <a:gd name="connsiteY788" fmla="*/ 520383 h 4938712"/>
              <a:gd name="connsiteX789" fmla="*/ 4519295 w 6230937"/>
              <a:gd name="connsiteY789" fmla="*/ 520383 h 4938712"/>
              <a:gd name="connsiteX790" fmla="*/ 4527232 w 6230937"/>
              <a:gd name="connsiteY790" fmla="*/ 520383 h 4938712"/>
              <a:gd name="connsiteX791" fmla="*/ 4534852 w 6230937"/>
              <a:gd name="connsiteY791" fmla="*/ 521335 h 4938712"/>
              <a:gd name="connsiteX792" fmla="*/ 4542472 w 6230937"/>
              <a:gd name="connsiteY792" fmla="*/ 521653 h 4938712"/>
              <a:gd name="connsiteX793" fmla="*/ 4550092 w 6230937"/>
              <a:gd name="connsiteY793" fmla="*/ 522923 h 4938712"/>
              <a:gd name="connsiteX794" fmla="*/ 4558347 w 6230937"/>
              <a:gd name="connsiteY794" fmla="*/ 524193 h 4938712"/>
              <a:gd name="connsiteX795" fmla="*/ 4565967 w 6230937"/>
              <a:gd name="connsiteY795" fmla="*/ 525463 h 4938712"/>
              <a:gd name="connsiteX796" fmla="*/ 4587557 w 6230937"/>
              <a:gd name="connsiteY796" fmla="*/ 529908 h 4938712"/>
              <a:gd name="connsiteX797" fmla="*/ 4605020 w 6230937"/>
              <a:gd name="connsiteY797" fmla="*/ 532765 h 4938712"/>
              <a:gd name="connsiteX798" fmla="*/ 4619307 w 6230937"/>
              <a:gd name="connsiteY798" fmla="*/ 534670 h 4938712"/>
              <a:gd name="connsiteX799" fmla="*/ 4630737 w 6230937"/>
              <a:gd name="connsiteY799" fmla="*/ 535305 h 4938712"/>
              <a:gd name="connsiteX800" fmla="*/ 4639627 w 6230937"/>
              <a:gd name="connsiteY800" fmla="*/ 535305 h 4938712"/>
              <a:gd name="connsiteX801" fmla="*/ 4647247 w 6230937"/>
              <a:gd name="connsiteY801" fmla="*/ 535305 h 4938712"/>
              <a:gd name="connsiteX802" fmla="*/ 4653597 w 6230937"/>
              <a:gd name="connsiteY802" fmla="*/ 534988 h 4938712"/>
              <a:gd name="connsiteX803" fmla="*/ 4659630 w 6230937"/>
              <a:gd name="connsiteY803" fmla="*/ 535305 h 4938712"/>
              <a:gd name="connsiteX804" fmla="*/ 4662170 w 6230937"/>
              <a:gd name="connsiteY804" fmla="*/ 535623 h 4938712"/>
              <a:gd name="connsiteX805" fmla="*/ 4665345 w 6230937"/>
              <a:gd name="connsiteY805" fmla="*/ 536258 h 4938712"/>
              <a:gd name="connsiteX806" fmla="*/ 4668520 w 6230937"/>
              <a:gd name="connsiteY806" fmla="*/ 536893 h 4938712"/>
              <a:gd name="connsiteX807" fmla="*/ 4671695 w 6230937"/>
              <a:gd name="connsiteY807" fmla="*/ 538163 h 4938712"/>
              <a:gd name="connsiteX808" fmla="*/ 4679315 w 6230937"/>
              <a:gd name="connsiteY808" fmla="*/ 540703 h 4938712"/>
              <a:gd name="connsiteX809" fmla="*/ 4688522 w 6230937"/>
              <a:gd name="connsiteY809" fmla="*/ 545465 h 4938712"/>
              <a:gd name="connsiteX810" fmla="*/ 4699952 w 6230937"/>
              <a:gd name="connsiteY810" fmla="*/ 552133 h 4938712"/>
              <a:gd name="connsiteX811" fmla="*/ 4714557 w 6230937"/>
              <a:gd name="connsiteY811" fmla="*/ 560705 h 4938712"/>
              <a:gd name="connsiteX812" fmla="*/ 4732337 w 6230937"/>
              <a:gd name="connsiteY812" fmla="*/ 571500 h 4938712"/>
              <a:gd name="connsiteX813" fmla="*/ 4754245 w 6230937"/>
              <a:gd name="connsiteY813" fmla="*/ 585470 h 4938712"/>
              <a:gd name="connsiteX814" fmla="*/ 4832350 w 6230937"/>
              <a:gd name="connsiteY814" fmla="*/ 636588 h 4938712"/>
              <a:gd name="connsiteX815" fmla="*/ 4842510 w 6230937"/>
              <a:gd name="connsiteY815" fmla="*/ 644208 h 4938712"/>
              <a:gd name="connsiteX816" fmla="*/ 4846002 w 6230937"/>
              <a:gd name="connsiteY816" fmla="*/ 647383 h 4938712"/>
              <a:gd name="connsiteX817" fmla="*/ 4847907 w 6230937"/>
              <a:gd name="connsiteY817" fmla="*/ 650875 h 4938712"/>
              <a:gd name="connsiteX818" fmla="*/ 4853622 w 6230937"/>
              <a:gd name="connsiteY818" fmla="*/ 658813 h 4938712"/>
              <a:gd name="connsiteX819" fmla="*/ 4865052 w 6230937"/>
              <a:gd name="connsiteY819" fmla="*/ 679450 h 4938712"/>
              <a:gd name="connsiteX820" fmla="*/ 4868545 w 6230937"/>
              <a:gd name="connsiteY820" fmla="*/ 666433 h 4938712"/>
              <a:gd name="connsiteX821" fmla="*/ 4872355 w 6230937"/>
              <a:gd name="connsiteY821" fmla="*/ 654368 h 4938712"/>
              <a:gd name="connsiteX822" fmla="*/ 4876165 w 6230937"/>
              <a:gd name="connsiteY822" fmla="*/ 642303 h 4938712"/>
              <a:gd name="connsiteX823" fmla="*/ 4879975 w 6230937"/>
              <a:gd name="connsiteY823" fmla="*/ 630873 h 4938712"/>
              <a:gd name="connsiteX824" fmla="*/ 4883785 w 6230937"/>
              <a:gd name="connsiteY824" fmla="*/ 618808 h 4938712"/>
              <a:gd name="connsiteX825" fmla="*/ 4887277 w 6230937"/>
              <a:gd name="connsiteY825" fmla="*/ 606108 h 4938712"/>
              <a:gd name="connsiteX826" fmla="*/ 4890770 w 6230937"/>
              <a:gd name="connsiteY826" fmla="*/ 593090 h 4938712"/>
              <a:gd name="connsiteX827" fmla="*/ 4893627 w 6230937"/>
              <a:gd name="connsiteY827" fmla="*/ 578485 h 4938712"/>
              <a:gd name="connsiteX828" fmla="*/ 4895532 w 6230937"/>
              <a:gd name="connsiteY828" fmla="*/ 566103 h 4938712"/>
              <a:gd name="connsiteX829" fmla="*/ 4896802 w 6230937"/>
              <a:gd name="connsiteY829" fmla="*/ 553403 h 4938712"/>
              <a:gd name="connsiteX830" fmla="*/ 4897437 w 6230937"/>
              <a:gd name="connsiteY830" fmla="*/ 541020 h 4938712"/>
              <a:gd name="connsiteX831" fmla="*/ 4897755 w 6230937"/>
              <a:gd name="connsiteY831" fmla="*/ 529590 h 4938712"/>
              <a:gd name="connsiteX832" fmla="*/ 4898390 w 6230937"/>
              <a:gd name="connsiteY832" fmla="*/ 518160 h 4938712"/>
              <a:gd name="connsiteX833" fmla="*/ 4899025 w 6230937"/>
              <a:gd name="connsiteY833" fmla="*/ 507683 h 4938712"/>
              <a:gd name="connsiteX834" fmla="*/ 4899977 w 6230937"/>
              <a:gd name="connsiteY834" fmla="*/ 497840 h 4938712"/>
              <a:gd name="connsiteX835" fmla="*/ 4901565 w 6230937"/>
              <a:gd name="connsiteY835" fmla="*/ 488950 h 4938712"/>
              <a:gd name="connsiteX836" fmla="*/ 4902517 w 6230937"/>
              <a:gd name="connsiteY836" fmla="*/ 484823 h 4938712"/>
              <a:gd name="connsiteX837" fmla="*/ 4903787 w 6230937"/>
              <a:gd name="connsiteY837" fmla="*/ 481330 h 4938712"/>
              <a:gd name="connsiteX838" fmla="*/ 4905375 w 6230937"/>
              <a:gd name="connsiteY838" fmla="*/ 477203 h 4938712"/>
              <a:gd name="connsiteX839" fmla="*/ 4907280 w 6230937"/>
              <a:gd name="connsiteY839" fmla="*/ 474345 h 4938712"/>
              <a:gd name="connsiteX840" fmla="*/ 4909502 w 6230937"/>
              <a:gd name="connsiteY840" fmla="*/ 471488 h 4938712"/>
              <a:gd name="connsiteX841" fmla="*/ 4912042 w 6230937"/>
              <a:gd name="connsiteY841" fmla="*/ 468630 h 4938712"/>
              <a:gd name="connsiteX842" fmla="*/ 4914582 w 6230937"/>
              <a:gd name="connsiteY842" fmla="*/ 466408 h 4938712"/>
              <a:gd name="connsiteX843" fmla="*/ 4918075 w 6230937"/>
              <a:gd name="connsiteY843" fmla="*/ 464503 h 4938712"/>
              <a:gd name="connsiteX844" fmla="*/ 4921567 w 6230937"/>
              <a:gd name="connsiteY844" fmla="*/ 462915 h 4938712"/>
              <a:gd name="connsiteX845" fmla="*/ 4925695 w 6230937"/>
              <a:gd name="connsiteY845" fmla="*/ 461645 h 4938712"/>
              <a:gd name="connsiteX846" fmla="*/ 4930140 w 6230937"/>
              <a:gd name="connsiteY846" fmla="*/ 461010 h 4938712"/>
              <a:gd name="connsiteX847" fmla="*/ 4935220 w 6230937"/>
              <a:gd name="connsiteY847" fmla="*/ 460693 h 4938712"/>
              <a:gd name="connsiteX848" fmla="*/ 4940617 w 6230937"/>
              <a:gd name="connsiteY848" fmla="*/ 460693 h 4938712"/>
              <a:gd name="connsiteX849" fmla="*/ 4946967 w 6230937"/>
              <a:gd name="connsiteY849" fmla="*/ 461010 h 4938712"/>
              <a:gd name="connsiteX850" fmla="*/ 4953635 w 6230937"/>
              <a:gd name="connsiteY850" fmla="*/ 461645 h 4938712"/>
              <a:gd name="connsiteX851" fmla="*/ 4960937 w 6230937"/>
              <a:gd name="connsiteY851" fmla="*/ 463233 h 4938712"/>
              <a:gd name="connsiteX852" fmla="*/ 4988242 w 6230937"/>
              <a:gd name="connsiteY852" fmla="*/ 467995 h 4938712"/>
              <a:gd name="connsiteX853" fmla="*/ 4993005 w 6230937"/>
              <a:gd name="connsiteY853" fmla="*/ 467995 h 4938712"/>
              <a:gd name="connsiteX854" fmla="*/ 4999672 w 6230937"/>
              <a:gd name="connsiteY854" fmla="*/ 468313 h 4938712"/>
              <a:gd name="connsiteX855" fmla="*/ 5007292 w 6230937"/>
              <a:gd name="connsiteY855" fmla="*/ 468630 h 4938712"/>
              <a:gd name="connsiteX856" fmla="*/ 5013960 w 6230937"/>
              <a:gd name="connsiteY856" fmla="*/ 469265 h 4938712"/>
              <a:gd name="connsiteX857" fmla="*/ 5023167 w 6230937"/>
              <a:gd name="connsiteY857" fmla="*/ 469900 h 4938712"/>
              <a:gd name="connsiteX858" fmla="*/ 5033010 w 6230937"/>
              <a:gd name="connsiteY858" fmla="*/ 469900 h 4938712"/>
              <a:gd name="connsiteX859" fmla="*/ 5042852 w 6230937"/>
              <a:gd name="connsiteY859" fmla="*/ 469583 h 4938712"/>
              <a:gd name="connsiteX860" fmla="*/ 5053012 w 6230937"/>
              <a:gd name="connsiteY860" fmla="*/ 469583 h 4938712"/>
              <a:gd name="connsiteX861" fmla="*/ 5073015 w 6230937"/>
              <a:gd name="connsiteY861" fmla="*/ 468313 h 4938712"/>
              <a:gd name="connsiteX862" fmla="*/ 5093335 w 6230937"/>
              <a:gd name="connsiteY862" fmla="*/ 467995 h 4938712"/>
              <a:gd name="connsiteX863" fmla="*/ 5103495 w 6230937"/>
              <a:gd name="connsiteY863" fmla="*/ 467995 h 4938712"/>
              <a:gd name="connsiteX864" fmla="*/ 5113337 w 6230937"/>
              <a:gd name="connsiteY864" fmla="*/ 468630 h 4938712"/>
              <a:gd name="connsiteX865" fmla="*/ 5123497 w 6230937"/>
              <a:gd name="connsiteY865" fmla="*/ 469900 h 4938712"/>
              <a:gd name="connsiteX866" fmla="*/ 5132705 w 6230937"/>
              <a:gd name="connsiteY866" fmla="*/ 471488 h 4938712"/>
              <a:gd name="connsiteX867" fmla="*/ 5137785 w 6230937"/>
              <a:gd name="connsiteY867" fmla="*/ 472758 h 4938712"/>
              <a:gd name="connsiteX868" fmla="*/ 5142547 w 6230937"/>
              <a:gd name="connsiteY868" fmla="*/ 473710 h 4938712"/>
              <a:gd name="connsiteX869" fmla="*/ 5146675 w 6230937"/>
              <a:gd name="connsiteY869" fmla="*/ 475298 h 4938712"/>
              <a:gd name="connsiteX870" fmla="*/ 5151437 w 6230937"/>
              <a:gd name="connsiteY870" fmla="*/ 476885 h 4938712"/>
              <a:gd name="connsiteX871" fmla="*/ 5155565 w 6230937"/>
              <a:gd name="connsiteY871" fmla="*/ 478790 h 4938712"/>
              <a:gd name="connsiteX872" fmla="*/ 5160327 w 6230937"/>
              <a:gd name="connsiteY872" fmla="*/ 481330 h 4938712"/>
              <a:gd name="connsiteX873" fmla="*/ 5164137 w 6230937"/>
              <a:gd name="connsiteY873" fmla="*/ 483553 h 4938712"/>
              <a:gd name="connsiteX874" fmla="*/ 5168582 w 6230937"/>
              <a:gd name="connsiteY874" fmla="*/ 486410 h 4938712"/>
              <a:gd name="connsiteX875" fmla="*/ 5260975 w 6230937"/>
              <a:gd name="connsiteY875" fmla="*/ 534988 h 4938712"/>
              <a:gd name="connsiteX876" fmla="*/ 5267007 w 6230937"/>
              <a:gd name="connsiteY876" fmla="*/ 538163 h 4938712"/>
              <a:gd name="connsiteX877" fmla="*/ 5272087 w 6230937"/>
              <a:gd name="connsiteY877" fmla="*/ 541655 h 4938712"/>
              <a:gd name="connsiteX878" fmla="*/ 5276850 w 6230937"/>
              <a:gd name="connsiteY878" fmla="*/ 544830 h 4938712"/>
              <a:gd name="connsiteX879" fmla="*/ 5280660 w 6230937"/>
              <a:gd name="connsiteY879" fmla="*/ 547370 h 4938712"/>
              <a:gd name="connsiteX880" fmla="*/ 5288597 w 6230937"/>
              <a:gd name="connsiteY880" fmla="*/ 554038 h 4938712"/>
              <a:gd name="connsiteX881" fmla="*/ 5298122 w 6230937"/>
              <a:gd name="connsiteY881" fmla="*/ 561340 h 4938712"/>
              <a:gd name="connsiteX882" fmla="*/ 5306695 w 6230937"/>
              <a:gd name="connsiteY882" fmla="*/ 771208 h 4938712"/>
              <a:gd name="connsiteX883" fmla="*/ 5304790 w 6230937"/>
              <a:gd name="connsiteY883" fmla="*/ 791845 h 4938712"/>
              <a:gd name="connsiteX884" fmla="*/ 5303837 w 6230937"/>
              <a:gd name="connsiteY884" fmla="*/ 812800 h 4938712"/>
              <a:gd name="connsiteX885" fmla="*/ 5302567 w 6230937"/>
              <a:gd name="connsiteY885" fmla="*/ 834708 h 4938712"/>
              <a:gd name="connsiteX886" fmla="*/ 5302250 w 6230937"/>
              <a:gd name="connsiteY886" fmla="*/ 857250 h 4938712"/>
              <a:gd name="connsiteX887" fmla="*/ 5301615 w 6230937"/>
              <a:gd name="connsiteY887" fmla="*/ 880428 h 4938712"/>
              <a:gd name="connsiteX888" fmla="*/ 5301615 w 6230937"/>
              <a:gd name="connsiteY888" fmla="*/ 903605 h 4938712"/>
              <a:gd name="connsiteX889" fmla="*/ 5301615 w 6230937"/>
              <a:gd name="connsiteY889" fmla="*/ 927100 h 4938712"/>
              <a:gd name="connsiteX890" fmla="*/ 5301615 w 6230937"/>
              <a:gd name="connsiteY890" fmla="*/ 950913 h 4938712"/>
              <a:gd name="connsiteX891" fmla="*/ 5301615 w 6230937"/>
              <a:gd name="connsiteY891" fmla="*/ 974408 h 4938712"/>
              <a:gd name="connsiteX892" fmla="*/ 5301297 w 6230937"/>
              <a:gd name="connsiteY892" fmla="*/ 998220 h 4938712"/>
              <a:gd name="connsiteX893" fmla="*/ 5300980 w 6230937"/>
              <a:gd name="connsiteY893" fmla="*/ 1021715 h 4938712"/>
              <a:gd name="connsiteX894" fmla="*/ 5300345 w 6230937"/>
              <a:gd name="connsiteY894" fmla="*/ 1044575 h 4938712"/>
              <a:gd name="connsiteX895" fmla="*/ 5299075 w 6230937"/>
              <a:gd name="connsiteY895" fmla="*/ 1067117 h 4938712"/>
              <a:gd name="connsiteX896" fmla="*/ 5297487 w 6230937"/>
              <a:gd name="connsiteY896" fmla="*/ 1089342 h 4938712"/>
              <a:gd name="connsiteX897" fmla="*/ 5295582 w 6230937"/>
              <a:gd name="connsiteY897" fmla="*/ 1110615 h 4938712"/>
              <a:gd name="connsiteX898" fmla="*/ 5292725 w 6230937"/>
              <a:gd name="connsiteY898" fmla="*/ 1131252 h 4938712"/>
              <a:gd name="connsiteX899" fmla="*/ 5289232 w 6230937"/>
              <a:gd name="connsiteY899" fmla="*/ 1154748 h 4938712"/>
              <a:gd name="connsiteX900" fmla="*/ 5286692 w 6230937"/>
              <a:gd name="connsiteY900" fmla="*/ 1178560 h 4938712"/>
              <a:gd name="connsiteX901" fmla="*/ 5283835 w 6230937"/>
              <a:gd name="connsiteY901" fmla="*/ 1202373 h 4938712"/>
              <a:gd name="connsiteX902" fmla="*/ 5281612 w 6230937"/>
              <a:gd name="connsiteY902" fmla="*/ 1225868 h 4938712"/>
              <a:gd name="connsiteX903" fmla="*/ 5279707 w 6230937"/>
              <a:gd name="connsiteY903" fmla="*/ 1249998 h 4938712"/>
              <a:gd name="connsiteX904" fmla="*/ 5277485 w 6230937"/>
              <a:gd name="connsiteY904" fmla="*/ 1274445 h 4938712"/>
              <a:gd name="connsiteX905" fmla="*/ 5275897 w 6230937"/>
              <a:gd name="connsiteY905" fmla="*/ 1298575 h 4938712"/>
              <a:gd name="connsiteX906" fmla="*/ 5274627 w 6230937"/>
              <a:gd name="connsiteY906" fmla="*/ 1322705 h 4938712"/>
              <a:gd name="connsiteX907" fmla="*/ 5273040 w 6230937"/>
              <a:gd name="connsiteY907" fmla="*/ 1347153 h 4938712"/>
              <a:gd name="connsiteX908" fmla="*/ 5271452 w 6230937"/>
              <a:gd name="connsiteY908" fmla="*/ 1371283 h 4938712"/>
              <a:gd name="connsiteX909" fmla="*/ 5270182 w 6230937"/>
              <a:gd name="connsiteY909" fmla="*/ 1395730 h 4938712"/>
              <a:gd name="connsiteX910" fmla="*/ 5268595 w 6230937"/>
              <a:gd name="connsiteY910" fmla="*/ 1419860 h 4938712"/>
              <a:gd name="connsiteX911" fmla="*/ 5267007 w 6230937"/>
              <a:gd name="connsiteY911" fmla="*/ 1443990 h 4938712"/>
              <a:gd name="connsiteX912" fmla="*/ 5265420 w 6230937"/>
              <a:gd name="connsiteY912" fmla="*/ 1468120 h 4938712"/>
              <a:gd name="connsiteX913" fmla="*/ 5263515 w 6230937"/>
              <a:gd name="connsiteY913" fmla="*/ 1492250 h 4938712"/>
              <a:gd name="connsiteX914" fmla="*/ 5261292 w 6230937"/>
              <a:gd name="connsiteY914" fmla="*/ 1516380 h 4938712"/>
              <a:gd name="connsiteX915" fmla="*/ 5266372 w 6230937"/>
              <a:gd name="connsiteY915" fmla="*/ 1659890 h 4938712"/>
              <a:gd name="connsiteX916" fmla="*/ 5272087 w 6230937"/>
              <a:gd name="connsiteY916" fmla="*/ 1655763 h 4938712"/>
              <a:gd name="connsiteX917" fmla="*/ 5276850 w 6230937"/>
              <a:gd name="connsiteY917" fmla="*/ 1652270 h 4938712"/>
              <a:gd name="connsiteX918" fmla="*/ 5280660 w 6230937"/>
              <a:gd name="connsiteY918" fmla="*/ 1649730 h 4938712"/>
              <a:gd name="connsiteX919" fmla="*/ 5283517 w 6230937"/>
              <a:gd name="connsiteY919" fmla="*/ 1647190 h 4938712"/>
              <a:gd name="connsiteX920" fmla="*/ 5286692 w 6230937"/>
              <a:gd name="connsiteY920" fmla="*/ 1643698 h 4938712"/>
              <a:gd name="connsiteX921" fmla="*/ 5288915 w 6230937"/>
              <a:gd name="connsiteY921" fmla="*/ 1641793 h 4938712"/>
              <a:gd name="connsiteX922" fmla="*/ 5290502 w 6230937"/>
              <a:gd name="connsiteY922" fmla="*/ 1641158 h 4938712"/>
              <a:gd name="connsiteX923" fmla="*/ 5292090 w 6230937"/>
              <a:gd name="connsiteY923" fmla="*/ 1640523 h 4938712"/>
              <a:gd name="connsiteX924" fmla="*/ 5293995 w 6230937"/>
              <a:gd name="connsiteY924" fmla="*/ 1640205 h 4938712"/>
              <a:gd name="connsiteX925" fmla="*/ 5296535 w 6230937"/>
              <a:gd name="connsiteY925" fmla="*/ 1639888 h 4938712"/>
              <a:gd name="connsiteX926" fmla="*/ 5305742 w 6230937"/>
              <a:gd name="connsiteY926" fmla="*/ 1639570 h 4938712"/>
              <a:gd name="connsiteX927" fmla="*/ 5320030 w 6230937"/>
              <a:gd name="connsiteY927" fmla="*/ 1638300 h 4938712"/>
              <a:gd name="connsiteX928" fmla="*/ 5316220 w 6230937"/>
              <a:gd name="connsiteY928" fmla="*/ 1636395 h 4938712"/>
              <a:gd name="connsiteX929" fmla="*/ 5313045 w 6230937"/>
              <a:gd name="connsiteY929" fmla="*/ 1634490 h 4938712"/>
              <a:gd name="connsiteX930" fmla="*/ 5287645 w 6230937"/>
              <a:gd name="connsiteY930" fmla="*/ 1606550 h 4938712"/>
              <a:gd name="connsiteX931" fmla="*/ 5310822 w 6230937"/>
              <a:gd name="connsiteY931" fmla="*/ 1529398 h 4938712"/>
              <a:gd name="connsiteX932" fmla="*/ 5309870 w 6230937"/>
              <a:gd name="connsiteY932" fmla="*/ 1526223 h 4938712"/>
              <a:gd name="connsiteX933" fmla="*/ 5308282 w 6230937"/>
              <a:gd name="connsiteY933" fmla="*/ 1523365 h 4938712"/>
              <a:gd name="connsiteX934" fmla="*/ 5306695 w 6230937"/>
              <a:gd name="connsiteY934" fmla="*/ 1521143 h 4938712"/>
              <a:gd name="connsiteX935" fmla="*/ 5305107 w 6230937"/>
              <a:gd name="connsiteY935" fmla="*/ 1519238 h 4938712"/>
              <a:gd name="connsiteX936" fmla="*/ 5303202 w 6230937"/>
              <a:gd name="connsiteY936" fmla="*/ 1517650 h 4938712"/>
              <a:gd name="connsiteX937" fmla="*/ 5302250 w 6230937"/>
              <a:gd name="connsiteY937" fmla="*/ 1516063 h 4938712"/>
              <a:gd name="connsiteX938" fmla="*/ 5301297 w 6230937"/>
              <a:gd name="connsiteY938" fmla="*/ 1514158 h 4938712"/>
              <a:gd name="connsiteX939" fmla="*/ 5300980 w 6230937"/>
              <a:gd name="connsiteY939" fmla="*/ 1512253 h 4938712"/>
              <a:gd name="connsiteX940" fmla="*/ 5301297 w 6230937"/>
              <a:gd name="connsiteY940" fmla="*/ 1511300 h 4938712"/>
              <a:gd name="connsiteX941" fmla="*/ 5302250 w 6230937"/>
              <a:gd name="connsiteY941" fmla="*/ 1510348 h 4938712"/>
              <a:gd name="connsiteX942" fmla="*/ 5302885 w 6230937"/>
              <a:gd name="connsiteY942" fmla="*/ 1509078 h 4938712"/>
              <a:gd name="connsiteX943" fmla="*/ 5304155 w 6230937"/>
              <a:gd name="connsiteY943" fmla="*/ 1507490 h 4938712"/>
              <a:gd name="connsiteX944" fmla="*/ 5307647 w 6230937"/>
              <a:gd name="connsiteY944" fmla="*/ 1504315 h 4938712"/>
              <a:gd name="connsiteX945" fmla="*/ 5312727 w 6230937"/>
              <a:gd name="connsiteY945" fmla="*/ 1500823 h 4938712"/>
              <a:gd name="connsiteX946" fmla="*/ 5319395 w 6230937"/>
              <a:gd name="connsiteY946" fmla="*/ 1496695 h 4938712"/>
              <a:gd name="connsiteX947" fmla="*/ 5328285 w 6230937"/>
              <a:gd name="connsiteY947" fmla="*/ 1491615 h 4938712"/>
              <a:gd name="connsiteX948" fmla="*/ 5339397 w 6230937"/>
              <a:gd name="connsiteY948" fmla="*/ 1485265 h 4938712"/>
              <a:gd name="connsiteX949" fmla="*/ 5353050 w 6230937"/>
              <a:gd name="connsiteY949" fmla="*/ 1478280 h 4938712"/>
              <a:gd name="connsiteX950" fmla="*/ 5340985 w 6230937"/>
              <a:gd name="connsiteY950" fmla="*/ 1471295 h 4938712"/>
              <a:gd name="connsiteX951" fmla="*/ 5332095 w 6230937"/>
              <a:gd name="connsiteY951" fmla="*/ 1465898 h 4938712"/>
              <a:gd name="connsiteX952" fmla="*/ 5330190 w 6230937"/>
              <a:gd name="connsiteY952" fmla="*/ 1464628 h 4938712"/>
              <a:gd name="connsiteX953" fmla="*/ 5328602 w 6230937"/>
              <a:gd name="connsiteY953" fmla="*/ 1462723 h 4938712"/>
              <a:gd name="connsiteX954" fmla="*/ 5327332 w 6230937"/>
              <a:gd name="connsiteY954" fmla="*/ 1460818 h 4938712"/>
              <a:gd name="connsiteX955" fmla="*/ 5325745 w 6230937"/>
              <a:gd name="connsiteY955" fmla="*/ 1458595 h 4938712"/>
              <a:gd name="connsiteX956" fmla="*/ 5324792 w 6230937"/>
              <a:gd name="connsiteY956" fmla="*/ 1455738 h 4938712"/>
              <a:gd name="connsiteX957" fmla="*/ 5323840 w 6230937"/>
              <a:gd name="connsiteY957" fmla="*/ 1452563 h 4938712"/>
              <a:gd name="connsiteX958" fmla="*/ 5322887 w 6230937"/>
              <a:gd name="connsiteY958" fmla="*/ 1449070 h 4938712"/>
              <a:gd name="connsiteX959" fmla="*/ 5321935 w 6230937"/>
              <a:gd name="connsiteY959" fmla="*/ 1444943 h 4938712"/>
              <a:gd name="connsiteX960" fmla="*/ 5320982 w 6230937"/>
              <a:gd name="connsiteY960" fmla="*/ 1436688 h 4938712"/>
              <a:gd name="connsiteX961" fmla="*/ 5320347 w 6230937"/>
              <a:gd name="connsiteY961" fmla="*/ 1429703 h 4938712"/>
              <a:gd name="connsiteX962" fmla="*/ 5320347 w 6230937"/>
              <a:gd name="connsiteY962" fmla="*/ 1424305 h 4938712"/>
              <a:gd name="connsiteX963" fmla="*/ 5321300 w 6230937"/>
              <a:gd name="connsiteY963" fmla="*/ 1419860 h 4938712"/>
              <a:gd name="connsiteX964" fmla="*/ 5321935 w 6230937"/>
              <a:gd name="connsiteY964" fmla="*/ 1416368 h 4938712"/>
              <a:gd name="connsiteX965" fmla="*/ 5323522 w 6230937"/>
              <a:gd name="connsiteY965" fmla="*/ 1413828 h 4938712"/>
              <a:gd name="connsiteX966" fmla="*/ 5325427 w 6230937"/>
              <a:gd name="connsiteY966" fmla="*/ 1411288 h 4938712"/>
              <a:gd name="connsiteX967" fmla="*/ 5327015 w 6230937"/>
              <a:gd name="connsiteY967" fmla="*/ 1409700 h 4938712"/>
              <a:gd name="connsiteX968" fmla="*/ 5328920 w 6230937"/>
              <a:gd name="connsiteY968" fmla="*/ 1408113 h 4938712"/>
              <a:gd name="connsiteX969" fmla="*/ 5330825 w 6230937"/>
              <a:gd name="connsiteY969" fmla="*/ 1406208 h 4938712"/>
              <a:gd name="connsiteX970" fmla="*/ 5332412 w 6230937"/>
              <a:gd name="connsiteY970" fmla="*/ 1404620 h 4938712"/>
              <a:gd name="connsiteX971" fmla="*/ 5334000 w 6230937"/>
              <a:gd name="connsiteY971" fmla="*/ 1402398 h 4938712"/>
              <a:gd name="connsiteX972" fmla="*/ 5335270 w 6230937"/>
              <a:gd name="connsiteY972" fmla="*/ 1399540 h 4938712"/>
              <a:gd name="connsiteX973" fmla="*/ 5335905 w 6230937"/>
              <a:gd name="connsiteY973" fmla="*/ 1395730 h 4938712"/>
              <a:gd name="connsiteX974" fmla="*/ 5336540 w 6230937"/>
              <a:gd name="connsiteY974" fmla="*/ 1391603 h 4938712"/>
              <a:gd name="connsiteX975" fmla="*/ 5335905 w 6230937"/>
              <a:gd name="connsiteY975" fmla="*/ 1385570 h 4938712"/>
              <a:gd name="connsiteX976" fmla="*/ 5335270 w 6230937"/>
              <a:gd name="connsiteY976" fmla="*/ 1383348 h 4938712"/>
              <a:gd name="connsiteX977" fmla="*/ 5334317 w 6230937"/>
              <a:gd name="connsiteY977" fmla="*/ 1381125 h 4938712"/>
              <a:gd name="connsiteX978" fmla="*/ 5333365 w 6230937"/>
              <a:gd name="connsiteY978" fmla="*/ 1378268 h 4938712"/>
              <a:gd name="connsiteX979" fmla="*/ 5332095 w 6230937"/>
              <a:gd name="connsiteY979" fmla="*/ 1376045 h 4938712"/>
              <a:gd name="connsiteX980" fmla="*/ 5330825 w 6230937"/>
              <a:gd name="connsiteY980" fmla="*/ 1373188 h 4938712"/>
              <a:gd name="connsiteX981" fmla="*/ 5329872 w 6230937"/>
              <a:gd name="connsiteY981" fmla="*/ 1370330 h 4938712"/>
              <a:gd name="connsiteX982" fmla="*/ 5327967 w 6230937"/>
              <a:gd name="connsiteY982" fmla="*/ 1362710 h 4938712"/>
              <a:gd name="connsiteX983" fmla="*/ 5326380 w 6230937"/>
              <a:gd name="connsiteY983" fmla="*/ 1352550 h 4938712"/>
              <a:gd name="connsiteX984" fmla="*/ 5324792 w 6230937"/>
              <a:gd name="connsiteY984" fmla="*/ 1340803 h 4938712"/>
              <a:gd name="connsiteX985" fmla="*/ 5323522 w 6230937"/>
              <a:gd name="connsiteY985" fmla="*/ 1328420 h 4938712"/>
              <a:gd name="connsiteX986" fmla="*/ 5323522 w 6230937"/>
              <a:gd name="connsiteY986" fmla="*/ 1321753 h 4938712"/>
              <a:gd name="connsiteX987" fmla="*/ 5323522 w 6230937"/>
              <a:gd name="connsiteY987" fmla="*/ 1315720 h 4938712"/>
              <a:gd name="connsiteX988" fmla="*/ 5323522 w 6230937"/>
              <a:gd name="connsiteY988" fmla="*/ 1309370 h 4938712"/>
              <a:gd name="connsiteX989" fmla="*/ 5323840 w 6230937"/>
              <a:gd name="connsiteY989" fmla="*/ 1303020 h 4938712"/>
              <a:gd name="connsiteX990" fmla="*/ 5324792 w 6230937"/>
              <a:gd name="connsiteY990" fmla="*/ 1297623 h 4938712"/>
              <a:gd name="connsiteX991" fmla="*/ 5325427 w 6230937"/>
              <a:gd name="connsiteY991" fmla="*/ 1292225 h 4938712"/>
              <a:gd name="connsiteX992" fmla="*/ 5326697 w 6230937"/>
              <a:gd name="connsiteY992" fmla="*/ 1287145 h 4938712"/>
              <a:gd name="connsiteX993" fmla="*/ 5328285 w 6230937"/>
              <a:gd name="connsiteY993" fmla="*/ 1282700 h 4938712"/>
              <a:gd name="connsiteX994" fmla="*/ 5332095 w 6230937"/>
              <a:gd name="connsiteY994" fmla="*/ 1273493 h 4938712"/>
              <a:gd name="connsiteX995" fmla="*/ 5334317 w 6230937"/>
              <a:gd name="connsiteY995" fmla="*/ 1268730 h 4938712"/>
              <a:gd name="connsiteX996" fmla="*/ 5334952 w 6230937"/>
              <a:gd name="connsiteY996" fmla="*/ 1267143 h 4938712"/>
              <a:gd name="connsiteX997" fmla="*/ 5335587 w 6230937"/>
              <a:gd name="connsiteY997" fmla="*/ 1266508 h 4938712"/>
              <a:gd name="connsiteX998" fmla="*/ 5335905 w 6230937"/>
              <a:gd name="connsiteY998" fmla="*/ 1266190 h 4938712"/>
              <a:gd name="connsiteX999" fmla="*/ 5336540 w 6230937"/>
              <a:gd name="connsiteY999" fmla="*/ 1265873 h 4938712"/>
              <a:gd name="connsiteX1000" fmla="*/ 5338762 w 6230937"/>
              <a:gd name="connsiteY1000" fmla="*/ 1265238 h 4938712"/>
              <a:gd name="connsiteX1001" fmla="*/ 5342572 w 6230937"/>
              <a:gd name="connsiteY1001" fmla="*/ 1263333 h 4938712"/>
              <a:gd name="connsiteX1002" fmla="*/ 5345430 w 6230937"/>
              <a:gd name="connsiteY1002" fmla="*/ 1261745 h 4938712"/>
              <a:gd name="connsiteX1003" fmla="*/ 5349240 w 6230937"/>
              <a:gd name="connsiteY1003" fmla="*/ 1259205 h 4938712"/>
              <a:gd name="connsiteX1004" fmla="*/ 5354002 w 6230937"/>
              <a:gd name="connsiteY1004" fmla="*/ 1255713 h 4938712"/>
              <a:gd name="connsiteX1005" fmla="*/ 5359717 w 6230937"/>
              <a:gd name="connsiteY1005" fmla="*/ 1250633 h 4938712"/>
              <a:gd name="connsiteX1006" fmla="*/ 5364162 w 6230937"/>
              <a:gd name="connsiteY1006" fmla="*/ 1246505 h 4938712"/>
              <a:gd name="connsiteX1007" fmla="*/ 5367655 w 6230937"/>
              <a:gd name="connsiteY1007" fmla="*/ 1242695 h 4938712"/>
              <a:gd name="connsiteX1008" fmla="*/ 5370195 w 6230937"/>
              <a:gd name="connsiteY1008" fmla="*/ 1238885 h 4938712"/>
              <a:gd name="connsiteX1009" fmla="*/ 5372735 w 6230937"/>
              <a:gd name="connsiteY1009" fmla="*/ 1235393 h 4938712"/>
              <a:gd name="connsiteX1010" fmla="*/ 5376227 w 6230937"/>
              <a:gd name="connsiteY1010" fmla="*/ 1227455 h 4938712"/>
              <a:gd name="connsiteX1011" fmla="*/ 5378767 w 6230937"/>
              <a:gd name="connsiteY1011" fmla="*/ 1220153 h 4938712"/>
              <a:gd name="connsiteX1012" fmla="*/ 5381625 w 6230937"/>
              <a:gd name="connsiteY1012" fmla="*/ 1212850 h 4938712"/>
              <a:gd name="connsiteX1013" fmla="*/ 5384800 w 6230937"/>
              <a:gd name="connsiteY1013" fmla="*/ 1205230 h 4938712"/>
              <a:gd name="connsiteX1014" fmla="*/ 5386705 w 6230937"/>
              <a:gd name="connsiteY1014" fmla="*/ 1201738 h 4938712"/>
              <a:gd name="connsiteX1015" fmla="*/ 5389245 w 6230937"/>
              <a:gd name="connsiteY1015" fmla="*/ 1197928 h 4938712"/>
              <a:gd name="connsiteX1016" fmla="*/ 5392102 w 6230937"/>
              <a:gd name="connsiteY1016" fmla="*/ 1194118 h 4938712"/>
              <a:gd name="connsiteX1017" fmla="*/ 5395912 w 6230937"/>
              <a:gd name="connsiteY1017" fmla="*/ 1190625 h 4938712"/>
              <a:gd name="connsiteX1018" fmla="*/ 5370195 w 6230937"/>
              <a:gd name="connsiteY1018" fmla="*/ 1171893 h 4938712"/>
              <a:gd name="connsiteX1019" fmla="*/ 5368607 w 6230937"/>
              <a:gd name="connsiteY1019" fmla="*/ 1169670 h 4938712"/>
              <a:gd name="connsiteX1020" fmla="*/ 5367655 w 6230937"/>
              <a:gd name="connsiteY1020" fmla="*/ 1166813 h 4938712"/>
              <a:gd name="connsiteX1021" fmla="*/ 5366385 w 6230937"/>
              <a:gd name="connsiteY1021" fmla="*/ 1163638 h 4938712"/>
              <a:gd name="connsiteX1022" fmla="*/ 5365115 w 6230937"/>
              <a:gd name="connsiteY1022" fmla="*/ 1159828 h 4938712"/>
              <a:gd name="connsiteX1023" fmla="*/ 5363527 w 6230937"/>
              <a:gd name="connsiteY1023" fmla="*/ 1150937 h 4938712"/>
              <a:gd name="connsiteX1024" fmla="*/ 5362892 w 6230937"/>
              <a:gd name="connsiteY1024" fmla="*/ 1140460 h 4938712"/>
              <a:gd name="connsiteX1025" fmla="*/ 5362257 w 6230937"/>
              <a:gd name="connsiteY1025" fmla="*/ 1128395 h 4938712"/>
              <a:gd name="connsiteX1026" fmla="*/ 5361622 w 6230937"/>
              <a:gd name="connsiteY1026" fmla="*/ 1115378 h 4938712"/>
              <a:gd name="connsiteX1027" fmla="*/ 5362257 w 6230937"/>
              <a:gd name="connsiteY1027" fmla="*/ 1101725 h 4938712"/>
              <a:gd name="connsiteX1028" fmla="*/ 5362575 w 6230937"/>
              <a:gd name="connsiteY1028" fmla="*/ 1088073 h 4938712"/>
              <a:gd name="connsiteX1029" fmla="*/ 5364162 w 6230937"/>
              <a:gd name="connsiteY1029" fmla="*/ 1061085 h 4938712"/>
              <a:gd name="connsiteX1030" fmla="*/ 5366067 w 6230937"/>
              <a:gd name="connsiteY1030" fmla="*/ 1036003 h 4938712"/>
              <a:gd name="connsiteX1031" fmla="*/ 5367020 w 6230937"/>
              <a:gd name="connsiteY1031" fmla="*/ 1025525 h 4938712"/>
              <a:gd name="connsiteX1032" fmla="*/ 5368290 w 6230937"/>
              <a:gd name="connsiteY1032" fmla="*/ 1016953 h 4938712"/>
              <a:gd name="connsiteX1033" fmla="*/ 5369242 w 6230937"/>
              <a:gd name="connsiteY1033" fmla="*/ 1009968 h 4938712"/>
              <a:gd name="connsiteX1034" fmla="*/ 5370195 w 6230937"/>
              <a:gd name="connsiteY1034" fmla="*/ 1005205 h 4938712"/>
              <a:gd name="connsiteX1035" fmla="*/ 5376862 w 6230937"/>
              <a:gd name="connsiteY1035" fmla="*/ 979170 h 4938712"/>
              <a:gd name="connsiteX1036" fmla="*/ 5383530 w 6230937"/>
              <a:gd name="connsiteY1036" fmla="*/ 953135 h 4938712"/>
              <a:gd name="connsiteX1037" fmla="*/ 5389880 w 6230937"/>
              <a:gd name="connsiteY1037" fmla="*/ 927100 h 4938712"/>
              <a:gd name="connsiteX1038" fmla="*/ 5395277 w 6230937"/>
              <a:gd name="connsiteY1038" fmla="*/ 900113 h 4938712"/>
              <a:gd name="connsiteX1039" fmla="*/ 5397500 w 6230937"/>
              <a:gd name="connsiteY1039" fmla="*/ 886460 h 4938712"/>
              <a:gd name="connsiteX1040" fmla="*/ 5400040 w 6230937"/>
              <a:gd name="connsiteY1040" fmla="*/ 872490 h 4938712"/>
              <a:gd name="connsiteX1041" fmla="*/ 5401945 w 6230937"/>
              <a:gd name="connsiteY1041" fmla="*/ 858838 h 4938712"/>
              <a:gd name="connsiteX1042" fmla="*/ 5403850 w 6230937"/>
              <a:gd name="connsiteY1042" fmla="*/ 844550 h 4938712"/>
              <a:gd name="connsiteX1043" fmla="*/ 5404802 w 6230937"/>
              <a:gd name="connsiteY1043" fmla="*/ 829945 h 4938712"/>
              <a:gd name="connsiteX1044" fmla="*/ 5406072 w 6230937"/>
              <a:gd name="connsiteY1044" fmla="*/ 815340 h 4938712"/>
              <a:gd name="connsiteX1045" fmla="*/ 5406390 w 6230937"/>
              <a:gd name="connsiteY1045" fmla="*/ 800418 h 4938712"/>
              <a:gd name="connsiteX1046" fmla="*/ 5407025 w 6230937"/>
              <a:gd name="connsiteY1046" fmla="*/ 784860 h 4938712"/>
              <a:gd name="connsiteX1047" fmla="*/ 5418455 w 6230937"/>
              <a:gd name="connsiteY1047" fmla="*/ 785178 h 4938712"/>
              <a:gd name="connsiteX1048" fmla="*/ 5427980 w 6230937"/>
              <a:gd name="connsiteY1048" fmla="*/ 785178 h 4938712"/>
              <a:gd name="connsiteX1049" fmla="*/ 5437187 w 6230937"/>
              <a:gd name="connsiteY1049" fmla="*/ 786130 h 4938712"/>
              <a:gd name="connsiteX1050" fmla="*/ 5448617 w 6230937"/>
              <a:gd name="connsiteY1050" fmla="*/ 788035 h 4938712"/>
              <a:gd name="connsiteX1051" fmla="*/ 5454015 w 6230937"/>
              <a:gd name="connsiteY1051" fmla="*/ 789305 h 4938712"/>
              <a:gd name="connsiteX1052" fmla="*/ 5458777 w 6230937"/>
              <a:gd name="connsiteY1052" fmla="*/ 790258 h 4938712"/>
              <a:gd name="connsiteX1053" fmla="*/ 5462270 w 6230937"/>
              <a:gd name="connsiteY1053" fmla="*/ 791845 h 4938712"/>
              <a:gd name="connsiteX1054" fmla="*/ 5465445 w 6230937"/>
              <a:gd name="connsiteY1054" fmla="*/ 793115 h 4938712"/>
              <a:gd name="connsiteX1055" fmla="*/ 5469572 w 6230937"/>
              <a:gd name="connsiteY1055" fmla="*/ 795338 h 4938712"/>
              <a:gd name="connsiteX1056" fmla="*/ 5472747 w 6230937"/>
              <a:gd name="connsiteY1056" fmla="*/ 796925 h 4938712"/>
              <a:gd name="connsiteX1057" fmla="*/ 5474652 w 6230937"/>
              <a:gd name="connsiteY1057" fmla="*/ 797878 h 4938712"/>
              <a:gd name="connsiteX1058" fmla="*/ 5476240 w 6230937"/>
              <a:gd name="connsiteY1058" fmla="*/ 797878 h 4938712"/>
              <a:gd name="connsiteX1059" fmla="*/ 5478462 w 6230937"/>
              <a:gd name="connsiteY1059" fmla="*/ 797878 h 4938712"/>
              <a:gd name="connsiteX1060" fmla="*/ 5481320 w 6230937"/>
              <a:gd name="connsiteY1060" fmla="*/ 797243 h 4938712"/>
              <a:gd name="connsiteX1061" fmla="*/ 5488622 w 6230937"/>
              <a:gd name="connsiteY1061" fmla="*/ 795655 h 4938712"/>
              <a:gd name="connsiteX1062" fmla="*/ 5499735 w 6230937"/>
              <a:gd name="connsiteY1062" fmla="*/ 791845 h 4938712"/>
              <a:gd name="connsiteX1063" fmla="*/ 5506085 w 6230937"/>
              <a:gd name="connsiteY1063" fmla="*/ 789623 h 4938712"/>
              <a:gd name="connsiteX1064" fmla="*/ 5513070 w 6230937"/>
              <a:gd name="connsiteY1064" fmla="*/ 787718 h 4938712"/>
              <a:gd name="connsiteX1065" fmla="*/ 5520372 w 6230937"/>
              <a:gd name="connsiteY1065" fmla="*/ 786448 h 4938712"/>
              <a:gd name="connsiteX1066" fmla="*/ 5527675 w 6230937"/>
              <a:gd name="connsiteY1066" fmla="*/ 785178 h 4938712"/>
              <a:gd name="connsiteX1067" fmla="*/ 5534977 w 6230937"/>
              <a:gd name="connsiteY1067" fmla="*/ 784543 h 4938712"/>
              <a:gd name="connsiteX1068" fmla="*/ 5542915 w 6230937"/>
              <a:gd name="connsiteY1068" fmla="*/ 784225 h 4938712"/>
              <a:gd name="connsiteX1069" fmla="*/ 5550535 w 6230937"/>
              <a:gd name="connsiteY1069" fmla="*/ 784225 h 4938712"/>
              <a:gd name="connsiteX1070" fmla="*/ 5558790 w 6230937"/>
              <a:gd name="connsiteY1070" fmla="*/ 784225 h 4938712"/>
              <a:gd name="connsiteX1071" fmla="*/ 5566410 w 6230937"/>
              <a:gd name="connsiteY1071" fmla="*/ 784860 h 4938712"/>
              <a:gd name="connsiteX1072" fmla="*/ 5574665 w 6230937"/>
              <a:gd name="connsiteY1072" fmla="*/ 785813 h 4938712"/>
              <a:gd name="connsiteX1073" fmla="*/ 5582920 w 6230937"/>
              <a:gd name="connsiteY1073" fmla="*/ 786765 h 4938712"/>
              <a:gd name="connsiteX1074" fmla="*/ 5591492 w 6230937"/>
              <a:gd name="connsiteY1074" fmla="*/ 788353 h 4938712"/>
              <a:gd name="connsiteX1075" fmla="*/ 5599747 w 6230937"/>
              <a:gd name="connsiteY1075" fmla="*/ 789940 h 4938712"/>
              <a:gd name="connsiteX1076" fmla="*/ 5608002 w 6230937"/>
              <a:gd name="connsiteY1076" fmla="*/ 791845 h 4938712"/>
              <a:gd name="connsiteX1077" fmla="*/ 5616257 w 6230937"/>
              <a:gd name="connsiteY1077" fmla="*/ 793750 h 4938712"/>
              <a:gd name="connsiteX1078" fmla="*/ 5624512 w 6230937"/>
              <a:gd name="connsiteY1078" fmla="*/ 796290 h 4938712"/>
              <a:gd name="connsiteX1079" fmla="*/ 5632767 w 6230937"/>
              <a:gd name="connsiteY1079" fmla="*/ 798830 h 4938712"/>
              <a:gd name="connsiteX1080" fmla="*/ 5641022 w 6230937"/>
              <a:gd name="connsiteY1080" fmla="*/ 801688 h 4938712"/>
              <a:gd name="connsiteX1081" fmla="*/ 5649277 w 6230937"/>
              <a:gd name="connsiteY1081" fmla="*/ 804863 h 4938712"/>
              <a:gd name="connsiteX1082" fmla="*/ 5656897 w 6230937"/>
              <a:gd name="connsiteY1082" fmla="*/ 807720 h 4938712"/>
              <a:gd name="connsiteX1083" fmla="*/ 5672455 w 6230937"/>
              <a:gd name="connsiteY1083" fmla="*/ 814388 h 4938712"/>
              <a:gd name="connsiteX1084" fmla="*/ 5687695 w 6230937"/>
              <a:gd name="connsiteY1084" fmla="*/ 821373 h 4938712"/>
              <a:gd name="connsiteX1085" fmla="*/ 5701665 w 6230937"/>
              <a:gd name="connsiteY1085" fmla="*/ 829310 h 4938712"/>
              <a:gd name="connsiteX1086" fmla="*/ 5715000 w 6230937"/>
              <a:gd name="connsiteY1086" fmla="*/ 836930 h 4938712"/>
              <a:gd name="connsiteX1087" fmla="*/ 5721032 w 6230937"/>
              <a:gd name="connsiteY1087" fmla="*/ 841375 h 4938712"/>
              <a:gd name="connsiteX1088" fmla="*/ 5727382 w 6230937"/>
              <a:gd name="connsiteY1088" fmla="*/ 845185 h 4938712"/>
              <a:gd name="connsiteX1089" fmla="*/ 5732780 w 6230937"/>
              <a:gd name="connsiteY1089" fmla="*/ 849630 h 4938712"/>
              <a:gd name="connsiteX1090" fmla="*/ 5738177 w 6230937"/>
              <a:gd name="connsiteY1090" fmla="*/ 853440 h 4938712"/>
              <a:gd name="connsiteX1091" fmla="*/ 5745797 w 6230937"/>
              <a:gd name="connsiteY1091" fmla="*/ 859790 h 4938712"/>
              <a:gd name="connsiteX1092" fmla="*/ 5752465 w 6230937"/>
              <a:gd name="connsiteY1092" fmla="*/ 865505 h 4938712"/>
              <a:gd name="connsiteX1093" fmla="*/ 5758180 w 6230937"/>
              <a:gd name="connsiteY1093" fmla="*/ 870903 h 4938712"/>
              <a:gd name="connsiteX1094" fmla="*/ 5763260 w 6230937"/>
              <a:gd name="connsiteY1094" fmla="*/ 875983 h 4938712"/>
              <a:gd name="connsiteX1095" fmla="*/ 5768022 w 6230937"/>
              <a:gd name="connsiteY1095" fmla="*/ 881063 h 4938712"/>
              <a:gd name="connsiteX1096" fmla="*/ 5771832 w 6230937"/>
              <a:gd name="connsiteY1096" fmla="*/ 886143 h 4938712"/>
              <a:gd name="connsiteX1097" fmla="*/ 5775325 w 6230937"/>
              <a:gd name="connsiteY1097" fmla="*/ 891223 h 4938712"/>
              <a:gd name="connsiteX1098" fmla="*/ 5778500 w 6230937"/>
              <a:gd name="connsiteY1098" fmla="*/ 896620 h 4938712"/>
              <a:gd name="connsiteX1099" fmla="*/ 5781040 w 6230937"/>
              <a:gd name="connsiteY1099" fmla="*/ 902018 h 4938712"/>
              <a:gd name="connsiteX1100" fmla="*/ 5783580 w 6230937"/>
              <a:gd name="connsiteY1100" fmla="*/ 908050 h 4938712"/>
              <a:gd name="connsiteX1101" fmla="*/ 5785802 w 6230937"/>
              <a:gd name="connsiteY1101" fmla="*/ 914083 h 4938712"/>
              <a:gd name="connsiteX1102" fmla="*/ 5788025 w 6230937"/>
              <a:gd name="connsiteY1102" fmla="*/ 921068 h 4938712"/>
              <a:gd name="connsiteX1103" fmla="*/ 5792470 w 6230937"/>
              <a:gd name="connsiteY1103" fmla="*/ 936625 h 4938712"/>
              <a:gd name="connsiteX1104" fmla="*/ 5796597 w 6230937"/>
              <a:gd name="connsiteY1104" fmla="*/ 955675 h 4938712"/>
              <a:gd name="connsiteX1105" fmla="*/ 5803265 w 6230937"/>
              <a:gd name="connsiteY1105" fmla="*/ 950913 h 4938712"/>
              <a:gd name="connsiteX1106" fmla="*/ 5808662 w 6230937"/>
              <a:gd name="connsiteY1106" fmla="*/ 944880 h 4938712"/>
              <a:gd name="connsiteX1107" fmla="*/ 5813742 w 6230937"/>
              <a:gd name="connsiteY1107" fmla="*/ 939165 h 4938712"/>
              <a:gd name="connsiteX1108" fmla="*/ 5818187 w 6230937"/>
              <a:gd name="connsiteY1108" fmla="*/ 932815 h 4938712"/>
              <a:gd name="connsiteX1109" fmla="*/ 5821997 w 6230937"/>
              <a:gd name="connsiteY1109" fmla="*/ 926465 h 4938712"/>
              <a:gd name="connsiteX1110" fmla="*/ 5825172 w 6230937"/>
              <a:gd name="connsiteY1110" fmla="*/ 920115 h 4938712"/>
              <a:gd name="connsiteX1111" fmla="*/ 5828030 w 6230937"/>
              <a:gd name="connsiteY1111" fmla="*/ 913130 h 4938712"/>
              <a:gd name="connsiteX1112" fmla="*/ 5830252 w 6230937"/>
              <a:gd name="connsiteY1112" fmla="*/ 906463 h 4938712"/>
              <a:gd name="connsiteX1113" fmla="*/ 5832157 w 6230937"/>
              <a:gd name="connsiteY1113" fmla="*/ 899478 h 4938712"/>
              <a:gd name="connsiteX1114" fmla="*/ 5833745 w 6230937"/>
              <a:gd name="connsiteY1114" fmla="*/ 892493 h 4938712"/>
              <a:gd name="connsiteX1115" fmla="*/ 5835015 w 6230937"/>
              <a:gd name="connsiteY1115" fmla="*/ 885190 h 4938712"/>
              <a:gd name="connsiteX1116" fmla="*/ 5835967 w 6230937"/>
              <a:gd name="connsiteY1116" fmla="*/ 878840 h 4938712"/>
              <a:gd name="connsiteX1117" fmla="*/ 5837872 w 6230937"/>
              <a:gd name="connsiteY1117" fmla="*/ 865188 h 4938712"/>
              <a:gd name="connsiteX1118" fmla="*/ 5839460 w 6230937"/>
              <a:gd name="connsiteY1118" fmla="*/ 852170 h 4938712"/>
              <a:gd name="connsiteX1119" fmla="*/ 5840412 w 6230937"/>
              <a:gd name="connsiteY1119" fmla="*/ 846455 h 4938712"/>
              <a:gd name="connsiteX1120" fmla="*/ 5841047 w 6230937"/>
              <a:gd name="connsiteY1120" fmla="*/ 840423 h 4938712"/>
              <a:gd name="connsiteX1121" fmla="*/ 5842317 w 6230937"/>
              <a:gd name="connsiteY1121" fmla="*/ 835025 h 4938712"/>
              <a:gd name="connsiteX1122" fmla="*/ 5843587 w 6230937"/>
              <a:gd name="connsiteY1122" fmla="*/ 830580 h 4938712"/>
              <a:gd name="connsiteX1123" fmla="*/ 5844857 w 6230937"/>
              <a:gd name="connsiteY1123" fmla="*/ 825818 h 4938712"/>
              <a:gd name="connsiteX1124" fmla="*/ 5847080 w 6230937"/>
              <a:gd name="connsiteY1124" fmla="*/ 821373 h 4938712"/>
              <a:gd name="connsiteX1125" fmla="*/ 5849302 w 6230937"/>
              <a:gd name="connsiteY1125" fmla="*/ 817880 h 4938712"/>
              <a:gd name="connsiteX1126" fmla="*/ 5852160 w 6230937"/>
              <a:gd name="connsiteY1126" fmla="*/ 815023 h 4938712"/>
              <a:gd name="connsiteX1127" fmla="*/ 5855017 w 6230937"/>
              <a:gd name="connsiteY1127" fmla="*/ 812483 h 4938712"/>
              <a:gd name="connsiteX1128" fmla="*/ 5859145 w 6230937"/>
              <a:gd name="connsiteY1128" fmla="*/ 810578 h 4938712"/>
              <a:gd name="connsiteX1129" fmla="*/ 5863272 w 6230937"/>
              <a:gd name="connsiteY1129" fmla="*/ 809308 h 4938712"/>
              <a:gd name="connsiteX1130" fmla="*/ 5868352 w 6230937"/>
              <a:gd name="connsiteY1130" fmla="*/ 808673 h 4938712"/>
              <a:gd name="connsiteX1131" fmla="*/ 5874067 w 6230937"/>
              <a:gd name="connsiteY1131" fmla="*/ 808990 h 4938712"/>
              <a:gd name="connsiteX1132" fmla="*/ 5880417 w 6230937"/>
              <a:gd name="connsiteY1132" fmla="*/ 810260 h 4938712"/>
              <a:gd name="connsiteX1133" fmla="*/ 5887720 w 6230937"/>
              <a:gd name="connsiteY1133" fmla="*/ 811848 h 4938712"/>
              <a:gd name="connsiteX1134" fmla="*/ 5895657 w 6230937"/>
              <a:gd name="connsiteY1134" fmla="*/ 814388 h 4938712"/>
              <a:gd name="connsiteX1135" fmla="*/ 5899785 w 6230937"/>
              <a:gd name="connsiteY1135" fmla="*/ 816293 h 4938712"/>
              <a:gd name="connsiteX1136" fmla="*/ 5903277 w 6230937"/>
              <a:gd name="connsiteY1136" fmla="*/ 818833 h 4938712"/>
              <a:gd name="connsiteX1137" fmla="*/ 5906452 w 6230937"/>
              <a:gd name="connsiteY1137" fmla="*/ 821373 h 4938712"/>
              <a:gd name="connsiteX1138" fmla="*/ 5909945 w 6230937"/>
              <a:gd name="connsiteY1138" fmla="*/ 824230 h 4938712"/>
              <a:gd name="connsiteX1139" fmla="*/ 5912485 w 6230937"/>
              <a:gd name="connsiteY1139" fmla="*/ 825500 h 4938712"/>
              <a:gd name="connsiteX1140" fmla="*/ 5914707 w 6230937"/>
              <a:gd name="connsiteY1140" fmla="*/ 827088 h 4938712"/>
              <a:gd name="connsiteX1141" fmla="*/ 5917882 w 6230937"/>
              <a:gd name="connsiteY1141" fmla="*/ 828040 h 4938712"/>
              <a:gd name="connsiteX1142" fmla="*/ 5921057 w 6230937"/>
              <a:gd name="connsiteY1142" fmla="*/ 829310 h 4938712"/>
              <a:gd name="connsiteX1143" fmla="*/ 5924867 w 6230937"/>
              <a:gd name="connsiteY1143" fmla="*/ 830580 h 4938712"/>
              <a:gd name="connsiteX1144" fmla="*/ 5929630 w 6230937"/>
              <a:gd name="connsiteY1144" fmla="*/ 831533 h 4938712"/>
              <a:gd name="connsiteX1145" fmla="*/ 5934710 w 6230937"/>
              <a:gd name="connsiteY1145" fmla="*/ 832485 h 4938712"/>
              <a:gd name="connsiteX1146" fmla="*/ 5940742 w 6230937"/>
              <a:gd name="connsiteY1146" fmla="*/ 833438 h 4938712"/>
              <a:gd name="connsiteX1147" fmla="*/ 5945822 w 6230937"/>
              <a:gd name="connsiteY1147" fmla="*/ 834073 h 4938712"/>
              <a:gd name="connsiteX1148" fmla="*/ 5950902 w 6230937"/>
              <a:gd name="connsiteY1148" fmla="*/ 834073 h 4938712"/>
              <a:gd name="connsiteX1149" fmla="*/ 5955665 w 6230937"/>
              <a:gd name="connsiteY1149" fmla="*/ 834390 h 4938712"/>
              <a:gd name="connsiteX1150" fmla="*/ 5960745 w 6230937"/>
              <a:gd name="connsiteY1150" fmla="*/ 834073 h 4938712"/>
              <a:gd name="connsiteX1151" fmla="*/ 5969952 w 6230937"/>
              <a:gd name="connsiteY1151" fmla="*/ 833120 h 4938712"/>
              <a:gd name="connsiteX1152" fmla="*/ 5979477 w 6230937"/>
              <a:gd name="connsiteY1152" fmla="*/ 831533 h 4938712"/>
              <a:gd name="connsiteX1153" fmla="*/ 5998210 w 6230937"/>
              <a:gd name="connsiteY1153" fmla="*/ 828040 h 4938712"/>
              <a:gd name="connsiteX1154" fmla="*/ 6016625 w 6230937"/>
              <a:gd name="connsiteY1154" fmla="*/ 824865 h 4938712"/>
              <a:gd name="connsiteX1155" fmla="*/ 6026467 w 6230937"/>
              <a:gd name="connsiteY1155" fmla="*/ 823913 h 4938712"/>
              <a:gd name="connsiteX1156" fmla="*/ 6036310 w 6230937"/>
              <a:gd name="connsiteY1156" fmla="*/ 823595 h 4938712"/>
              <a:gd name="connsiteX1157" fmla="*/ 6041390 w 6230937"/>
              <a:gd name="connsiteY1157" fmla="*/ 823595 h 4938712"/>
              <a:gd name="connsiteX1158" fmla="*/ 6046470 w 6230937"/>
              <a:gd name="connsiteY1158" fmla="*/ 823595 h 4938712"/>
              <a:gd name="connsiteX1159" fmla="*/ 6051867 w 6230937"/>
              <a:gd name="connsiteY1159" fmla="*/ 823913 h 4938712"/>
              <a:gd name="connsiteX1160" fmla="*/ 6057265 w 6230937"/>
              <a:gd name="connsiteY1160" fmla="*/ 824548 h 4938712"/>
              <a:gd name="connsiteX1161" fmla="*/ 6062662 w 6230937"/>
              <a:gd name="connsiteY1161" fmla="*/ 825818 h 4938712"/>
              <a:gd name="connsiteX1162" fmla="*/ 6068695 w 6230937"/>
              <a:gd name="connsiteY1162" fmla="*/ 827405 h 4938712"/>
              <a:gd name="connsiteX1163" fmla="*/ 6074410 w 6230937"/>
              <a:gd name="connsiteY1163" fmla="*/ 828993 h 4938712"/>
              <a:gd name="connsiteX1164" fmla="*/ 6080125 w 6230937"/>
              <a:gd name="connsiteY1164" fmla="*/ 830898 h 4938712"/>
              <a:gd name="connsiteX1165" fmla="*/ 6086475 w 6230937"/>
              <a:gd name="connsiteY1165" fmla="*/ 833438 h 4938712"/>
              <a:gd name="connsiteX1166" fmla="*/ 6093142 w 6230937"/>
              <a:gd name="connsiteY1166" fmla="*/ 836295 h 4938712"/>
              <a:gd name="connsiteX1167" fmla="*/ 6099810 w 6230937"/>
              <a:gd name="connsiteY1167" fmla="*/ 839470 h 4938712"/>
              <a:gd name="connsiteX1168" fmla="*/ 6106477 w 6230937"/>
              <a:gd name="connsiteY1168" fmla="*/ 843280 h 4938712"/>
              <a:gd name="connsiteX1169" fmla="*/ 6119812 w 6230937"/>
              <a:gd name="connsiteY1169" fmla="*/ 851535 h 4938712"/>
              <a:gd name="connsiteX1170" fmla="*/ 6132830 w 6230937"/>
              <a:gd name="connsiteY1170" fmla="*/ 859155 h 4938712"/>
              <a:gd name="connsiteX1171" fmla="*/ 6144577 w 6230937"/>
              <a:gd name="connsiteY1171" fmla="*/ 867093 h 4938712"/>
              <a:gd name="connsiteX1172" fmla="*/ 6155055 w 6230937"/>
              <a:gd name="connsiteY1172" fmla="*/ 874395 h 4938712"/>
              <a:gd name="connsiteX1173" fmla="*/ 6165215 w 6230937"/>
              <a:gd name="connsiteY1173" fmla="*/ 882333 h 4938712"/>
              <a:gd name="connsiteX1174" fmla="*/ 6174105 w 6230937"/>
              <a:gd name="connsiteY1174" fmla="*/ 889318 h 4938712"/>
              <a:gd name="connsiteX1175" fmla="*/ 6182677 w 6230937"/>
              <a:gd name="connsiteY1175" fmla="*/ 896620 h 4938712"/>
              <a:gd name="connsiteX1176" fmla="*/ 6189980 w 6230937"/>
              <a:gd name="connsiteY1176" fmla="*/ 903923 h 4938712"/>
              <a:gd name="connsiteX1177" fmla="*/ 6196647 w 6230937"/>
              <a:gd name="connsiteY1177" fmla="*/ 911543 h 4938712"/>
              <a:gd name="connsiteX1178" fmla="*/ 6202362 w 6230937"/>
              <a:gd name="connsiteY1178" fmla="*/ 918845 h 4938712"/>
              <a:gd name="connsiteX1179" fmla="*/ 6208077 w 6230937"/>
              <a:gd name="connsiteY1179" fmla="*/ 926148 h 4938712"/>
              <a:gd name="connsiteX1180" fmla="*/ 6212522 w 6230937"/>
              <a:gd name="connsiteY1180" fmla="*/ 934085 h 4938712"/>
              <a:gd name="connsiteX1181" fmla="*/ 6216967 w 6230937"/>
              <a:gd name="connsiteY1181" fmla="*/ 941705 h 4938712"/>
              <a:gd name="connsiteX1182" fmla="*/ 6220460 w 6230937"/>
              <a:gd name="connsiteY1182" fmla="*/ 949643 h 4938712"/>
              <a:gd name="connsiteX1183" fmla="*/ 6223000 w 6230937"/>
              <a:gd name="connsiteY1183" fmla="*/ 957898 h 4938712"/>
              <a:gd name="connsiteX1184" fmla="*/ 6225540 w 6230937"/>
              <a:gd name="connsiteY1184" fmla="*/ 965835 h 4938712"/>
              <a:gd name="connsiteX1185" fmla="*/ 6227445 w 6230937"/>
              <a:gd name="connsiteY1185" fmla="*/ 975042 h 4938712"/>
              <a:gd name="connsiteX1186" fmla="*/ 6229032 w 6230937"/>
              <a:gd name="connsiteY1186" fmla="*/ 983933 h 4938712"/>
              <a:gd name="connsiteX1187" fmla="*/ 6230302 w 6230937"/>
              <a:gd name="connsiteY1187" fmla="*/ 993140 h 4938712"/>
              <a:gd name="connsiteX1188" fmla="*/ 6230620 w 6230937"/>
              <a:gd name="connsiteY1188" fmla="*/ 1002665 h 4938712"/>
              <a:gd name="connsiteX1189" fmla="*/ 6230937 w 6230937"/>
              <a:gd name="connsiteY1189" fmla="*/ 1012508 h 4938712"/>
              <a:gd name="connsiteX1190" fmla="*/ 6230937 w 6230937"/>
              <a:gd name="connsiteY1190" fmla="*/ 1023302 h 4938712"/>
              <a:gd name="connsiteX1191" fmla="*/ 6230620 w 6230937"/>
              <a:gd name="connsiteY1191" fmla="*/ 1034098 h 4938712"/>
              <a:gd name="connsiteX1192" fmla="*/ 6230302 w 6230937"/>
              <a:gd name="connsiteY1192" fmla="*/ 1045845 h 4938712"/>
              <a:gd name="connsiteX1193" fmla="*/ 6228080 w 6230937"/>
              <a:gd name="connsiteY1193" fmla="*/ 1070293 h 4938712"/>
              <a:gd name="connsiteX1194" fmla="*/ 6225857 w 6230937"/>
              <a:gd name="connsiteY1194" fmla="*/ 1097280 h 4938712"/>
              <a:gd name="connsiteX1195" fmla="*/ 6222682 w 6230937"/>
              <a:gd name="connsiteY1195" fmla="*/ 1126808 h 4938712"/>
              <a:gd name="connsiteX1196" fmla="*/ 6220142 w 6230937"/>
              <a:gd name="connsiteY1196" fmla="*/ 1159192 h 4938712"/>
              <a:gd name="connsiteX1197" fmla="*/ 6218872 w 6230937"/>
              <a:gd name="connsiteY1197" fmla="*/ 1174750 h 4938712"/>
              <a:gd name="connsiteX1198" fmla="*/ 6218237 w 6230937"/>
              <a:gd name="connsiteY1198" fmla="*/ 1190625 h 4938712"/>
              <a:gd name="connsiteX1199" fmla="*/ 6217602 w 6230937"/>
              <a:gd name="connsiteY1199" fmla="*/ 1206183 h 4938712"/>
              <a:gd name="connsiteX1200" fmla="*/ 6217602 w 6230937"/>
              <a:gd name="connsiteY1200" fmla="*/ 1222058 h 4938712"/>
              <a:gd name="connsiteX1201" fmla="*/ 6218555 w 6230937"/>
              <a:gd name="connsiteY1201" fmla="*/ 1253808 h 4938712"/>
              <a:gd name="connsiteX1202" fmla="*/ 6219190 w 6230937"/>
              <a:gd name="connsiteY1202" fmla="*/ 1285240 h 4938712"/>
              <a:gd name="connsiteX1203" fmla="*/ 6219507 w 6230937"/>
              <a:gd name="connsiteY1203" fmla="*/ 1301115 h 4938712"/>
              <a:gd name="connsiteX1204" fmla="*/ 6220142 w 6230937"/>
              <a:gd name="connsiteY1204" fmla="*/ 1316990 h 4938712"/>
              <a:gd name="connsiteX1205" fmla="*/ 6220142 w 6230937"/>
              <a:gd name="connsiteY1205" fmla="*/ 1332548 h 4938712"/>
              <a:gd name="connsiteX1206" fmla="*/ 6219507 w 6230937"/>
              <a:gd name="connsiteY1206" fmla="*/ 1348423 h 4938712"/>
              <a:gd name="connsiteX1207" fmla="*/ 6219190 w 6230937"/>
              <a:gd name="connsiteY1207" fmla="*/ 1363980 h 4938712"/>
              <a:gd name="connsiteX1208" fmla="*/ 6218237 w 6230937"/>
              <a:gd name="connsiteY1208" fmla="*/ 1379538 h 4938712"/>
              <a:gd name="connsiteX1209" fmla="*/ 6216967 w 6230937"/>
              <a:gd name="connsiteY1209" fmla="*/ 1394460 h 4938712"/>
              <a:gd name="connsiteX1210" fmla="*/ 6215062 w 6230937"/>
              <a:gd name="connsiteY1210" fmla="*/ 1409700 h 4938712"/>
              <a:gd name="connsiteX1211" fmla="*/ 6211570 w 6230937"/>
              <a:gd name="connsiteY1211" fmla="*/ 1432878 h 4938712"/>
              <a:gd name="connsiteX1212" fmla="*/ 6209030 w 6230937"/>
              <a:gd name="connsiteY1212" fmla="*/ 1455738 h 4938712"/>
              <a:gd name="connsiteX1213" fmla="*/ 6207125 w 6230937"/>
              <a:gd name="connsiteY1213" fmla="*/ 1478598 h 4938712"/>
              <a:gd name="connsiteX1214" fmla="*/ 6205537 w 6230937"/>
              <a:gd name="connsiteY1214" fmla="*/ 1501775 h 4938712"/>
              <a:gd name="connsiteX1215" fmla="*/ 6204585 w 6230937"/>
              <a:gd name="connsiteY1215" fmla="*/ 1524318 h 4938712"/>
              <a:gd name="connsiteX1216" fmla="*/ 6203632 w 6230937"/>
              <a:gd name="connsiteY1216" fmla="*/ 1546860 h 4938712"/>
              <a:gd name="connsiteX1217" fmla="*/ 6202997 w 6230937"/>
              <a:gd name="connsiteY1217" fmla="*/ 1569403 h 4938712"/>
              <a:gd name="connsiteX1218" fmla="*/ 6202362 w 6230937"/>
              <a:gd name="connsiteY1218" fmla="*/ 1591945 h 4938712"/>
              <a:gd name="connsiteX1219" fmla="*/ 6202045 w 6230937"/>
              <a:gd name="connsiteY1219" fmla="*/ 1614488 h 4938712"/>
              <a:gd name="connsiteX1220" fmla="*/ 6201727 w 6230937"/>
              <a:gd name="connsiteY1220" fmla="*/ 1636713 h 4938712"/>
              <a:gd name="connsiteX1221" fmla="*/ 6201410 w 6230937"/>
              <a:gd name="connsiteY1221" fmla="*/ 1659255 h 4938712"/>
              <a:gd name="connsiteX1222" fmla="*/ 6201092 w 6230937"/>
              <a:gd name="connsiteY1222" fmla="*/ 1681480 h 4938712"/>
              <a:gd name="connsiteX1223" fmla="*/ 6199822 w 6230937"/>
              <a:gd name="connsiteY1223" fmla="*/ 1704023 h 4938712"/>
              <a:gd name="connsiteX1224" fmla="*/ 6198552 w 6230937"/>
              <a:gd name="connsiteY1224" fmla="*/ 1726248 h 4938712"/>
              <a:gd name="connsiteX1225" fmla="*/ 6196965 w 6230937"/>
              <a:gd name="connsiteY1225" fmla="*/ 1748790 h 4938712"/>
              <a:gd name="connsiteX1226" fmla="*/ 6194742 w 6230937"/>
              <a:gd name="connsiteY1226" fmla="*/ 1771015 h 4938712"/>
              <a:gd name="connsiteX1227" fmla="*/ 6193472 w 6230937"/>
              <a:gd name="connsiteY1227" fmla="*/ 1779270 h 4938712"/>
              <a:gd name="connsiteX1228" fmla="*/ 6191567 w 6230937"/>
              <a:gd name="connsiteY1228" fmla="*/ 1789113 h 4938712"/>
              <a:gd name="connsiteX1229" fmla="*/ 6189662 w 6230937"/>
              <a:gd name="connsiteY1229" fmla="*/ 1800225 h 4938712"/>
              <a:gd name="connsiteX1230" fmla="*/ 6186805 w 6230937"/>
              <a:gd name="connsiteY1230" fmla="*/ 1812290 h 4938712"/>
              <a:gd name="connsiteX1231" fmla="*/ 6184582 w 6230937"/>
              <a:gd name="connsiteY1231" fmla="*/ 1824673 h 4938712"/>
              <a:gd name="connsiteX1232" fmla="*/ 6182677 w 6230937"/>
              <a:gd name="connsiteY1232" fmla="*/ 1837373 h 4938712"/>
              <a:gd name="connsiteX1233" fmla="*/ 6181725 w 6230937"/>
              <a:gd name="connsiteY1233" fmla="*/ 1843405 h 4938712"/>
              <a:gd name="connsiteX1234" fmla="*/ 6181090 w 6230937"/>
              <a:gd name="connsiteY1234" fmla="*/ 1849438 h 4938712"/>
              <a:gd name="connsiteX1235" fmla="*/ 6180772 w 6230937"/>
              <a:gd name="connsiteY1235" fmla="*/ 1855152 h 4938712"/>
              <a:gd name="connsiteX1236" fmla="*/ 6180772 w 6230937"/>
              <a:gd name="connsiteY1236" fmla="*/ 1860867 h 4938712"/>
              <a:gd name="connsiteX1237" fmla="*/ 6149022 w 6230937"/>
              <a:gd name="connsiteY1237" fmla="*/ 2758757 h 4938712"/>
              <a:gd name="connsiteX1238" fmla="*/ 6149657 w 6230937"/>
              <a:gd name="connsiteY1238" fmla="*/ 2770822 h 4938712"/>
              <a:gd name="connsiteX1239" fmla="*/ 6149022 w 6230937"/>
              <a:gd name="connsiteY1239" fmla="*/ 2782887 h 4938712"/>
              <a:gd name="connsiteX1240" fmla="*/ 6148387 w 6230937"/>
              <a:gd name="connsiteY1240" fmla="*/ 2794317 h 4938712"/>
              <a:gd name="connsiteX1241" fmla="*/ 6147752 w 6230937"/>
              <a:gd name="connsiteY1241" fmla="*/ 2805430 h 4938712"/>
              <a:gd name="connsiteX1242" fmla="*/ 6144895 w 6230937"/>
              <a:gd name="connsiteY1242" fmla="*/ 2827655 h 4938712"/>
              <a:gd name="connsiteX1243" fmla="*/ 6141720 w 6230937"/>
              <a:gd name="connsiteY1243" fmla="*/ 2849562 h 4938712"/>
              <a:gd name="connsiteX1244" fmla="*/ 6138227 w 6230937"/>
              <a:gd name="connsiteY1244" fmla="*/ 2870835 h 4938712"/>
              <a:gd name="connsiteX1245" fmla="*/ 6135370 w 6230937"/>
              <a:gd name="connsiteY1245" fmla="*/ 2893060 h 4938712"/>
              <a:gd name="connsiteX1246" fmla="*/ 6134417 w 6230937"/>
              <a:gd name="connsiteY1246" fmla="*/ 2904172 h 4938712"/>
              <a:gd name="connsiteX1247" fmla="*/ 6133465 w 6230937"/>
              <a:gd name="connsiteY1247" fmla="*/ 2915602 h 4938712"/>
              <a:gd name="connsiteX1248" fmla="*/ 6132830 w 6230937"/>
              <a:gd name="connsiteY1248" fmla="*/ 2927032 h 4938712"/>
              <a:gd name="connsiteX1249" fmla="*/ 6132830 w 6230937"/>
              <a:gd name="connsiteY1249" fmla="*/ 2939097 h 4938712"/>
              <a:gd name="connsiteX1250" fmla="*/ 6132830 w 6230937"/>
              <a:gd name="connsiteY1250" fmla="*/ 2959100 h 4938712"/>
              <a:gd name="connsiteX1251" fmla="*/ 6132512 w 6230937"/>
              <a:gd name="connsiteY1251" fmla="*/ 2980690 h 4938712"/>
              <a:gd name="connsiteX1252" fmla="*/ 6132512 w 6230937"/>
              <a:gd name="connsiteY1252" fmla="*/ 3003867 h 4938712"/>
              <a:gd name="connsiteX1253" fmla="*/ 6131877 w 6230937"/>
              <a:gd name="connsiteY1253" fmla="*/ 3028315 h 4938712"/>
              <a:gd name="connsiteX1254" fmla="*/ 6131560 w 6230937"/>
              <a:gd name="connsiteY1254" fmla="*/ 3053080 h 4938712"/>
              <a:gd name="connsiteX1255" fmla="*/ 6130925 w 6230937"/>
              <a:gd name="connsiteY1255" fmla="*/ 3079115 h 4938712"/>
              <a:gd name="connsiteX1256" fmla="*/ 6129972 w 6230937"/>
              <a:gd name="connsiteY1256" fmla="*/ 3105467 h 4938712"/>
              <a:gd name="connsiteX1257" fmla="*/ 6128385 w 6230937"/>
              <a:gd name="connsiteY1257" fmla="*/ 3131502 h 4938712"/>
              <a:gd name="connsiteX1258" fmla="*/ 6127115 w 6230937"/>
              <a:gd name="connsiteY1258" fmla="*/ 3157855 h 4938712"/>
              <a:gd name="connsiteX1259" fmla="*/ 6125527 w 6230937"/>
              <a:gd name="connsiteY1259" fmla="*/ 3183572 h 4938712"/>
              <a:gd name="connsiteX1260" fmla="*/ 6122987 w 6230937"/>
              <a:gd name="connsiteY1260" fmla="*/ 3208972 h 4938712"/>
              <a:gd name="connsiteX1261" fmla="*/ 6120447 w 6230937"/>
              <a:gd name="connsiteY1261" fmla="*/ 3233420 h 4938712"/>
              <a:gd name="connsiteX1262" fmla="*/ 6117272 w 6230937"/>
              <a:gd name="connsiteY1262" fmla="*/ 3256280 h 4938712"/>
              <a:gd name="connsiteX1263" fmla="*/ 6113462 w 6230937"/>
              <a:gd name="connsiteY1263" fmla="*/ 3278187 h 4938712"/>
              <a:gd name="connsiteX1264" fmla="*/ 6111240 w 6230937"/>
              <a:gd name="connsiteY1264" fmla="*/ 3288665 h 4938712"/>
              <a:gd name="connsiteX1265" fmla="*/ 6109017 w 6230937"/>
              <a:gd name="connsiteY1265" fmla="*/ 3298507 h 4938712"/>
              <a:gd name="connsiteX1266" fmla="*/ 6106795 w 6230937"/>
              <a:gd name="connsiteY1266" fmla="*/ 3307715 h 4938712"/>
              <a:gd name="connsiteX1267" fmla="*/ 6104255 w 6230937"/>
              <a:gd name="connsiteY1267" fmla="*/ 3316605 h 4938712"/>
              <a:gd name="connsiteX1268" fmla="*/ 6103302 w 6230937"/>
              <a:gd name="connsiteY1268" fmla="*/ 3321685 h 4938712"/>
              <a:gd name="connsiteX1269" fmla="*/ 6102032 w 6230937"/>
              <a:gd name="connsiteY1269" fmla="*/ 3328670 h 4938712"/>
              <a:gd name="connsiteX1270" fmla="*/ 6101397 w 6230937"/>
              <a:gd name="connsiteY1270" fmla="*/ 3337877 h 4938712"/>
              <a:gd name="connsiteX1271" fmla="*/ 6100127 w 6230937"/>
              <a:gd name="connsiteY1271" fmla="*/ 3348672 h 4938712"/>
              <a:gd name="connsiteX1272" fmla="*/ 6097905 w 6230937"/>
              <a:gd name="connsiteY1272" fmla="*/ 3375025 h 4938712"/>
              <a:gd name="connsiteX1273" fmla="*/ 6095047 w 6230937"/>
              <a:gd name="connsiteY1273" fmla="*/ 3407727 h 4938712"/>
              <a:gd name="connsiteX1274" fmla="*/ 6092190 w 6230937"/>
              <a:gd name="connsiteY1274" fmla="*/ 3445192 h 4938712"/>
              <a:gd name="connsiteX1275" fmla="*/ 6089332 w 6230937"/>
              <a:gd name="connsiteY1275" fmla="*/ 3486150 h 4938712"/>
              <a:gd name="connsiteX1276" fmla="*/ 6085205 w 6230937"/>
              <a:gd name="connsiteY1276" fmla="*/ 3529965 h 4938712"/>
              <a:gd name="connsiteX1277" fmla="*/ 6080760 w 6230937"/>
              <a:gd name="connsiteY1277" fmla="*/ 3576002 h 4938712"/>
              <a:gd name="connsiteX1278" fmla="*/ 6078220 w 6230937"/>
              <a:gd name="connsiteY1278" fmla="*/ 3598862 h 4938712"/>
              <a:gd name="connsiteX1279" fmla="*/ 6075680 w 6230937"/>
              <a:gd name="connsiteY1279" fmla="*/ 3622357 h 4938712"/>
              <a:gd name="connsiteX1280" fmla="*/ 6072505 w 6230937"/>
              <a:gd name="connsiteY1280" fmla="*/ 3645217 h 4938712"/>
              <a:gd name="connsiteX1281" fmla="*/ 6069330 w 6230937"/>
              <a:gd name="connsiteY1281" fmla="*/ 3668395 h 4938712"/>
              <a:gd name="connsiteX1282" fmla="*/ 6065837 w 6230937"/>
              <a:gd name="connsiteY1282" fmla="*/ 3691255 h 4938712"/>
              <a:gd name="connsiteX1283" fmla="*/ 6062345 w 6230937"/>
              <a:gd name="connsiteY1283" fmla="*/ 3713480 h 4938712"/>
              <a:gd name="connsiteX1284" fmla="*/ 6058535 w 6230937"/>
              <a:gd name="connsiteY1284" fmla="*/ 3735387 h 4938712"/>
              <a:gd name="connsiteX1285" fmla="*/ 6054090 w 6230937"/>
              <a:gd name="connsiteY1285" fmla="*/ 3756025 h 4938712"/>
              <a:gd name="connsiteX1286" fmla="*/ 6049327 w 6230937"/>
              <a:gd name="connsiteY1286" fmla="*/ 3776027 h 4938712"/>
              <a:gd name="connsiteX1287" fmla="*/ 6044247 w 6230937"/>
              <a:gd name="connsiteY1287" fmla="*/ 3795077 h 4938712"/>
              <a:gd name="connsiteX1288" fmla="*/ 6039485 w 6230937"/>
              <a:gd name="connsiteY1288" fmla="*/ 3813492 h 4938712"/>
              <a:gd name="connsiteX1289" fmla="*/ 6033770 w 6230937"/>
              <a:gd name="connsiteY1289" fmla="*/ 3830320 h 4938712"/>
              <a:gd name="connsiteX1290" fmla="*/ 6028055 w 6230937"/>
              <a:gd name="connsiteY1290" fmla="*/ 3845877 h 4938712"/>
              <a:gd name="connsiteX1291" fmla="*/ 6021705 w 6230937"/>
              <a:gd name="connsiteY1291" fmla="*/ 3860165 h 4938712"/>
              <a:gd name="connsiteX1292" fmla="*/ 6014720 w 6230937"/>
              <a:gd name="connsiteY1292" fmla="*/ 3872865 h 4938712"/>
              <a:gd name="connsiteX1293" fmla="*/ 6007735 w 6230937"/>
              <a:gd name="connsiteY1293" fmla="*/ 3883660 h 4938712"/>
              <a:gd name="connsiteX1294" fmla="*/ 6002020 w 6230937"/>
              <a:gd name="connsiteY1294" fmla="*/ 3892232 h 4938712"/>
              <a:gd name="connsiteX1295" fmla="*/ 5996940 w 6230937"/>
              <a:gd name="connsiteY1295" fmla="*/ 3900805 h 4938712"/>
              <a:gd name="connsiteX1296" fmla="*/ 5993130 w 6230937"/>
              <a:gd name="connsiteY1296" fmla="*/ 3908107 h 4938712"/>
              <a:gd name="connsiteX1297" fmla="*/ 5989955 w 6230937"/>
              <a:gd name="connsiteY1297" fmla="*/ 3915410 h 4938712"/>
              <a:gd name="connsiteX1298" fmla="*/ 5987097 w 6230937"/>
              <a:gd name="connsiteY1298" fmla="*/ 3922077 h 4938712"/>
              <a:gd name="connsiteX1299" fmla="*/ 5985192 w 6230937"/>
              <a:gd name="connsiteY1299" fmla="*/ 3928745 h 4938712"/>
              <a:gd name="connsiteX1300" fmla="*/ 5983605 w 6230937"/>
              <a:gd name="connsiteY1300" fmla="*/ 3935095 h 4938712"/>
              <a:gd name="connsiteX1301" fmla="*/ 5982017 w 6230937"/>
              <a:gd name="connsiteY1301" fmla="*/ 3941127 h 4938712"/>
              <a:gd name="connsiteX1302" fmla="*/ 5981065 w 6230937"/>
              <a:gd name="connsiteY1302" fmla="*/ 3947477 h 4938712"/>
              <a:gd name="connsiteX1303" fmla="*/ 5979477 w 6230937"/>
              <a:gd name="connsiteY1303" fmla="*/ 3953192 h 4938712"/>
              <a:gd name="connsiteX1304" fmla="*/ 5977572 w 6230937"/>
              <a:gd name="connsiteY1304" fmla="*/ 3959542 h 4938712"/>
              <a:gd name="connsiteX1305" fmla="*/ 5975350 w 6230937"/>
              <a:gd name="connsiteY1305" fmla="*/ 3965892 h 4938712"/>
              <a:gd name="connsiteX1306" fmla="*/ 5972492 w 6230937"/>
              <a:gd name="connsiteY1306" fmla="*/ 3972242 h 4938712"/>
              <a:gd name="connsiteX1307" fmla="*/ 5969000 w 6230937"/>
              <a:gd name="connsiteY1307" fmla="*/ 3978910 h 4938712"/>
              <a:gd name="connsiteX1308" fmla="*/ 5964555 w 6230937"/>
              <a:gd name="connsiteY1308" fmla="*/ 3986530 h 4938712"/>
              <a:gd name="connsiteX1309" fmla="*/ 5958840 w 6230937"/>
              <a:gd name="connsiteY1309" fmla="*/ 3993832 h 4938712"/>
              <a:gd name="connsiteX1310" fmla="*/ 5957570 w 6230937"/>
              <a:gd name="connsiteY1310" fmla="*/ 3995420 h 4938712"/>
              <a:gd name="connsiteX1311" fmla="*/ 5955347 w 6230937"/>
              <a:gd name="connsiteY1311" fmla="*/ 3997007 h 4938712"/>
              <a:gd name="connsiteX1312" fmla="*/ 5954395 w 6230937"/>
              <a:gd name="connsiteY1312" fmla="*/ 3997642 h 4938712"/>
              <a:gd name="connsiteX1313" fmla="*/ 5953760 w 6230937"/>
              <a:gd name="connsiteY1313" fmla="*/ 3998595 h 4938712"/>
              <a:gd name="connsiteX1314" fmla="*/ 5953125 w 6230937"/>
              <a:gd name="connsiteY1314" fmla="*/ 3999230 h 4938712"/>
              <a:gd name="connsiteX1315" fmla="*/ 5953760 w 6230937"/>
              <a:gd name="connsiteY1315" fmla="*/ 3999547 h 4938712"/>
              <a:gd name="connsiteX1316" fmla="*/ 5954077 w 6230937"/>
              <a:gd name="connsiteY1316" fmla="*/ 4000182 h 4938712"/>
              <a:gd name="connsiteX1317" fmla="*/ 5954077 w 6230937"/>
              <a:gd name="connsiteY1317" fmla="*/ 4000500 h 4938712"/>
              <a:gd name="connsiteX1318" fmla="*/ 5953125 w 6230937"/>
              <a:gd name="connsiteY1318" fmla="*/ 4001135 h 4938712"/>
              <a:gd name="connsiteX1319" fmla="*/ 5952490 w 6230937"/>
              <a:gd name="connsiteY1319" fmla="*/ 4002087 h 4938712"/>
              <a:gd name="connsiteX1320" fmla="*/ 5950267 w 6230937"/>
              <a:gd name="connsiteY1320" fmla="*/ 4003675 h 4938712"/>
              <a:gd name="connsiteX1321" fmla="*/ 5948680 w 6230937"/>
              <a:gd name="connsiteY1321" fmla="*/ 4004945 h 4938712"/>
              <a:gd name="connsiteX1322" fmla="*/ 5946775 w 6230937"/>
              <a:gd name="connsiteY1322" fmla="*/ 4001135 h 4938712"/>
              <a:gd name="connsiteX1323" fmla="*/ 5945187 w 6230937"/>
              <a:gd name="connsiteY1323" fmla="*/ 3997325 h 4938712"/>
              <a:gd name="connsiteX1324" fmla="*/ 5916295 w 6230937"/>
              <a:gd name="connsiteY1324" fmla="*/ 3964305 h 4938712"/>
              <a:gd name="connsiteX1325" fmla="*/ 5906452 w 6230937"/>
              <a:gd name="connsiteY1325" fmla="*/ 3959860 h 4938712"/>
              <a:gd name="connsiteX1326" fmla="*/ 5897880 w 6230937"/>
              <a:gd name="connsiteY1326" fmla="*/ 3956367 h 4938712"/>
              <a:gd name="connsiteX1327" fmla="*/ 5889942 w 6230937"/>
              <a:gd name="connsiteY1327" fmla="*/ 3953192 h 4938712"/>
              <a:gd name="connsiteX1328" fmla="*/ 5882322 w 6230937"/>
              <a:gd name="connsiteY1328" fmla="*/ 3950970 h 4938712"/>
              <a:gd name="connsiteX1329" fmla="*/ 5875655 w 6230937"/>
              <a:gd name="connsiteY1329" fmla="*/ 3949382 h 4938712"/>
              <a:gd name="connsiteX1330" fmla="*/ 5869622 w 6230937"/>
              <a:gd name="connsiteY1330" fmla="*/ 3948747 h 4938712"/>
              <a:gd name="connsiteX1331" fmla="*/ 5864225 w 6230937"/>
              <a:gd name="connsiteY1331" fmla="*/ 3948112 h 4938712"/>
              <a:gd name="connsiteX1332" fmla="*/ 5859145 w 6230937"/>
              <a:gd name="connsiteY1332" fmla="*/ 3948747 h 4938712"/>
              <a:gd name="connsiteX1333" fmla="*/ 5854382 w 6230937"/>
              <a:gd name="connsiteY1333" fmla="*/ 3949700 h 4938712"/>
              <a:gd name="connsiteX1334" fmla="*/ 5850572 w 6230937"/>
              <a:gd name="connsiteY1334" fmla="*/ 3951605 h 4938712"/>
              <a:gd name="connsiteX1335" fmla="*/ 5847080 w 6230937"/>
              <a:gd name="connsiteY1335" fmla="*/ 3954145 h 4938712"/>
              <a:gd name="connsiteX1336" fmla="*/ 5843905 w 6230937"/>
              <a:gd name="connsiteY1336" fmla="*/ 3957320 h 4938712"/>
              <a:gd name="connsiteX1337" fmla="*/ 5840730 w 6230937"/>
              <a:gd name="connsiteY1337" fmla="*/ 3960812 h 4938712"/>
              <a:gd name="connsiteX1338" fmla="*/ 5838507 w 6230937"/>
              <a:gd name="connsiteY1338" fmla="*/ 3965257 h 4938712"/>
              <a:gd name="connsiteX1339" fmla="*/ 5836285 w 6230937"/>
              <a:gd name="connsiteY1339" fmla="*/ 3970337 h 4938712"/>
              <a:gd name="connsiteX1340" fmla="*/ 5834380 w 6230937"/>
              <a:gd name="connsiteY1340" fmla="*/ 3976370 h 4938712"/>
              <a:gd name="connsiteX1341" fmla="*/ 5832475 w 6230937"/>
              <a:gd name="connsiteY1341" fmla="*/ 3982402 h 4938712"/>
              <a:gd name="connsiteX1342" fmla="*/ 5831522 w 6230937"/>
              <a:gd name="connsiteY1342" fmla="*/ 3989387 h 4938712"/>
              <a:gd name="connsiteX1343" fmla="*/ 5829935 w 6230937"/>
              <a:gd name="connsiteY1343" fmla="*/ 3997325 h 4938712"/>
              <a:gd name="connsiteX1344" fmla="*/ 5828665 w 6230937"/>
              <a:gd name="connsiteY1344" fmla="*/ 4005897 h 4938712"/>
              <a:gd name="connsiteX1345" fmla="*/ 5826760 w 6230937"/>
              <a:gd name="connsiteY1345" fmla="*/ 4024630 h 4938712"/>
              <a:gd name="connsiteX1346" fmla="*/ 5824855 w 6230937"/>
              <a:gd name="connsiteY1346" fmla="*/ 4046220 h 4938712"/>
              <a:gd name="connsiteX1347" fmla="*/ 5822315 w 6230937"/>
              <a:gd name="connsiteY1347" fmla="*/ 4070350 h 4938712"/>
              <a:gd name="connsiteX1348" fmla="*/ 5819775 w 6230937"/>
              <a:gd name="connsiteY1348" fmla="*/ 4097337 h 4938712"/>
              <a:gd name="connsiteX1349" fmla="*/ 5816600 w 6230937"/>
              <a:gd name="connsiteY1349" fmla="*/ 4126865 h 4938712"/>
              <a:gd name="connsiteX1350" fmla="*/ 5812155 w 6230937"/>
              <a:gd name="connsiteY1350" fmla="*/ 4159250 h 4938712"/>
              <a:gd name="connsiteX1351" fmla="*/ 5796280 w 6230937"/>
              <a:gd name="connsiteY1351" fmla="*/ 4421822 h 4938712"/>
              <a:gd name="connsiteX1352" fmla="*/ 5795645 w 6230937"/>
              <a:gd name="connsiteY1352" fmla="*/ 4433252 h 4938712"/>
              <a:gd name="connsiteX1353" fmla="*/ 5794692 w 6230937"/>
              <a:gd name="connsiteY1353" fmla="*/ 4442777 h 4938712"/>
              <a:gd name="connsiteX1354" fmla="*/ 5794057 w 6230937"/>
              <a:gd name="connsiteY1354" fmla="*/ 4450397 h 4938712"/>
              <a:gd name="connsiteX1355" fmla="*/ 5793105 w 6230937"/>
              <a:gd name="connsiteY1355" fmla="*/ 4456747 h 4938712"/>
              <a:gd name="connsiteX1356" fmla="*/ 5792470 w 6230937"/>
              <a:gd name="connsiteY1356" fmla="*/ 4462145 h 4938712"/>
              <a:gd name="connsiteX1357" fmla="*/ 5792152 w 6230937"/>
              <a:gd name="connsiteY1357" fmla="*/ 4467860 h 4938712"/>
              <a:gd name="connsiteX1358" fmla="*/ 5791517 w 6230937"/>
              <a:gd name="connsiteY1358" fmla="*/ 4474527 h 4938712"/>
              <a:gd name="connsiteX1359" fmla="*/ 5792152 w 6230937"/>
              <a:gd name="connsiteY1359" fmla="*/ 4482465 h 4938712"/>
              <a:gd name="connsiteX1360" fmla="*/ 5792787 w 6230937"/>
              <a:gd name="connsiteY1360" fmla="*/ 4498022 h 4938712"/>
              <a:gd name="connsiteX1361" fmla="*/ 5793105 w 6230937"/>
              <a:gd name="connsiteY1361" fmla="*/ 4510722 h 4938712"/>
              <a:gd name="connsiteX1362" fmla="*/ 5793105 w 6230937"/>
              <a:gd name="connsiteY1362" fmla="*/ 4515802 h 4938712"/>
              <a:gd name="connsiteX1363" fmla="*/ 5792787 w 6230937"/>
              <a:gd name="connsiteY1363" fmla="*/ 4520882 h 4938712"/>
              <a:gd name="connsiteX1364" fmla="*/ 5792470 w 6230937"/>
              <a:gd name="connsiteY1364" fmla="*/ 4525645 h 4938712"/>
              <a:gd name="connsiteX1365" fmla="*/ 5791200 w 6230937"/>
              <a:gd name="connsiteY1365" fmla="*/ 4529772 h 4938712"/>
              <a:gd name="connsiteX1366" fmla="*/ 5790247 w 6230937"/>
              <a:gd name="connsiteY1366" fmla="*/ 4534217 h 4938712"/>
              <a:gd name="connsiteX1367" fmla="*/ 5788025 w 6230937"/>
              <a:gd name="connsiteY1367" fmla="*/ 4538345 h 4938712"/>
              <a:gd name="connsiteX1368" fmla="*/ 5785802 w 6230937"/>
              <a:gd name="connsiteY1368" fmla="*/ 4542790 h 4938712"/>
              <a:gd name="connsiteX1369" fmla="*/ 5782945 w 6230937"/>
              <a:gd name="connsiteY1369" fmla="*/ 4547552 h 4938712"/>
              <a:gd name="connsiteX1370" fmla="*/ 5779135 w 6230937"/>
              <a:gd name="connsiteY1370" fmla="*/ 4551997 h 4938712"/>
              <a:gd name="connsiteX1371" fmla="*/ 5775007 w 6230937"/>
              <a:gd name="connsiteY1371" fmla="*/ 4557395 h 4938712"/>
              <a:gd name="connsiteX1372" fmla="*/ 5769927 w 6230937"/>
              <a:gd name="connsiteY1372" fmla="*/ 4563427 h 4938712"/>
              <a:gd name="connsiteX1373" fmla="*/ 5763895 w 6230937"/>
              <a:gd name="connsiteY1373" fmla="*/ 4570095 h 4938712"/>
              <a:gd name="connsiteX1374" fmla="*/ 5699442 w 6230937"/>
              <a:gd name="connsiteY1374" fmla="*/ 4570412 h 4938712"/>
              <a:gd name="connsiteX1375" fmla="*/ 5685790 w 6230937"/>
              <a:gd name="connsiteY1375" fmla="*/ 4570412 h 4938712"/>
              <a:gd name="connsiteX1376" fmla="*/ 5679122 w 6230937"/>
              <a:gd name="connsiteY1376" fmla="*/ 4570412 h 4938712"/>
              <a:gd name="connsiteX1377" fmla="*/ 5677535 w 6230937"/>
              <a:gd name="connsiteY1377" fmla="*/ 4570412 h 4938712"/>
              <a:gd name="connsiteX1378" fmla="*/ 5677535 w 6230937"/>
              <a:gd name="connsiteY1378" fmla="*/ 4570095 h 4938712"/>
              <a:gd name="connsiteX1379" fmla="*/ 5677852 w 6230937"/>
              <a:gd name="connsiteY1379" fmla="*/ 4569777 h 4938712"/>
              <a:gd name="connsiteX1380" fmla="*/ 5679122 w 6230937"/>
              <a:gd name="connsiteY1380" fmla="*/ 4569142 h 4938712"/>
              <a:gd name="connsiteX1381" fmla="*/ 5680392 w 6230937"/>
              <a:gd name="connsiteY1381" fmla="*/ 4568825 h 4938712"/>
              <a:gd name="connsiteX1382" fmla="*/ 5681980 w 6230937"/>
              <a:gd name="connsiteY1382" fmla="*/ 4568190 h 4938712"/>
              <a:gd name="connsiteX1383" fmla="*/ 5682932 w 6230937"/>
              <a:gd name="connsiteY1383" fmla="*/ 4567237 h 4938712"/>
              <a:gd name="connsiteX1384" fmla="*/ 5683885 w 6230937"/>
              <a:gd name="connsiteY1384" fmla="*/ 4566602 h 4938712"/>
              <a:gd name="connsiteX1385" fmla="*/ 5683885 w 6230937"/>
              <a:gd name="connsiteY1385" fmla="*/ 4565967 h 4938712"/>
              <a:gd name="connsiteX1386" fmla="*/ 5683885 w 6230937"/>
              <a:gd name="connsiteY1386" fmla="*/ 4565650 h 4938712"/>
              <a:gd name="connsiteX1387" fmla="*/ 5683250 w 6230937"/>
              <a:gd name="connsiteY1387" fmla="*/ 4565015 h 4938712"/>
              <a:gd name="connsiteX1388" fmla="*/ 5682615 w 6230937"/>
              <a:gd name="connsiteY1388" fmla="*/ 4564697 h 4938712"/>
              <a:gd name="connsiteX1389" fmla="*/ 5680710 w 6230937"/>
              <a:gd name="connsiteY1389" fmla="*/ 4563427 h 4938712"/>
              <a:gd name="connsiteX1390" fmla="*/ 5676900 w 6230937"/>
              <a:gd name="connsiteY1390" fmla="*/ 4561840 h 4938712"/>
              <a:gd name="connsiteX1391" fmla="*/ 5670550 w 6230937"/>
              <a:gd name="connsiteY1391" fmla="*/ 4559935 h 4938712"/>
              <a:gd name="connsiteX1392" fmla="*/ 5664200 w 6230937"/>
              <a:gd name="connsiteY1392" fmla="*/ 4558347 h 4938712"/>
              <a:gd name="connsiteX1393" fmla="*/ 5658485 w 6230937"/>
              <a:gd name="connsiteY1393" fmla="*/ 4557077 h 4938712"/>
              <a:gd name="connsiteX1394" fmla="*/ 5652770 w 6230937"/>
              <a:gd name="connsiteY1394" fmla="*/ 4556442 h 4938712"/>
              <a:gd name="connsiteX1395" fmla="*/ 5641340 w 6230937"/>
              <a:gd name="connsiteY1395" fmla="*/ 4555490 h 4938712"/>
              <a:gd name="connsiteX1396" fmla="*/ 5630862 w 6230937"/>
              <a:gd name="connsiteY1396" fmla="*/ 4555172 h 4938712"/>
              <a:gd name="connsiteX1397" fmla="*/ 5620385 w 6230937"/>
              <a:gd name="connsiteY1397" fmla="*/ 4554855 h 4938712"/>
              <a:gd name="connsiteX1398" fmla="*/ 5610225 w 6230937"/>
              <a:gd name="connsiteY1398" fmla="*/ 4554537 h 4938712"/>
              <a:gd name="connsiteX1399" fmla="*/ 5604827 w 6230937"/>
              <a:gd name="connsiteY1399" fmla="*/ 4553902 h 4938712"/>
              <a:gd name="connsiteX1400" fmla="*/ 5599747 w 6230937"/>
              <a:gd name="connsiteY1400" fmla="*/ 4553267 h 4938712"/>
              <a:gd name="connsiteX1401" fmla="*/ 5594350 w 6230937"/>
              <a:gd name="connsiteY1401" fmla="*/ 4551997 h 4938712"/>
              <a:gd name="connsiteX1402" fmla="*/ 5588635 w 6230937"/>
              <a:gd name="connsiteY1402" fmla="*/ 4550410 h 4938712"/>
              <a:gd name="connsiteX1403" fmla="*/ 5572760 w 6230937"/>
              <a:gd name="connsiteY1403" fmla="*/ 4545330 h 4938712"/>
              <a:gd name="connsiteX1404" fmla="*/ 5558472 w 6230937"/>
              <a:gd name="connsiteY1404" fmla="*/ 4539932 h 4938712"/>
              <a:gd name="connsiteX1405" fmla="*/ 5551487 w 6230937"/>
              <a:gd name="connsiteY1405" fmla="*/ 4537075 h 4938712"/>
              <a:gd name="connsiteX1406" fmla="*/ 5544820 w 6230937"/>
              <a:gd name="connsiteY1406" fmla="*/ 4534217 h 4938712"/>
              <a:gd name="connsiteX1407" fmla="*/ 5538470 w 6230937"/>
              <a:gd name="connsiteY1407" fmla="*/ 4531042 h 4938712"/>
              <a:gd name="connsiteX1408" fmla="*/ 5532755 w 6230937"/>
              <a:gd name="connsiteY1408" fmla="*/ 4527867 h 4938712"/>
              <a:gd name="connsiteX1409" fmla="*/ 5526722 w 6230937"/>
              <a:gd name="connsiteY1409" fmla="*/ 4524692 h 4938712"/>
              <a:gd name="connsiteX1410" fmla="*/ 5521325 w 6230937"/>
              <a:gd name="connsiteY1410" fmla="*/ 4521200 h 4938712"/>
              <a:gd name="connsiteX1411" fmla="*/ 5516245 w 6230937"/>
              <a:gd name="connsiteY1411" fmla="*/ 4518342 h 4938712"/>
              <a:gd name="connsiteX1412" fmla="*/ 5511165 w 6230937"/>
              <a:gd name="connsiteY1412" fmla="*/ 4514215 h 4938712"/>
              <a:gd name="connsiteX1413" fmla="*/ 5506720 w 6230937"/>
              <a:gd name="connsiteY1413" fmla="*/ 4510722 h 4938712"/>
              <a:gd name="connsiteX1414" fmla="*/ 5502275 w 6230937"/>
              <a:gd name="connsiteY1414" fmla="*/ 4506912 h 4938712"/>
              <a:gd name="connsiteX1415" fmla="*/ 5498147 w 6230937"/>
              <a:gd name="connsiteY1415" fmla="*/ 4503102 h 4938712"/>
              <a:gd name="connsiteX1416" fmla="*/ 5494020 w 6230937"/>
              <a:gd name="connsiteY1416" fmla="*/ 4498657 h 4938712"/>
              <a:gd name="connsiteX1417" fmla="*/ 5490210 w 6230937"/>
              <a:gd name="connsiteY1417" fmla="*/ 4494530 h 4938712"/>
              <a:gd name="connsiteX1418" fmla="*/ 5486717 w 6230937"/>
              <a:gd name="connsiteY1418" fmla="*/ 4489767 h 4938712"/>
              <a:gd name="connsiteX1419" fmla="*/ 5483225 w 6230937"/>
              <a:gd name="connsiteY1419" fmla="*/ 4485005 h 4938712"/>
              <a:gd name="connsiteX1420" fmla="*/ 5480050 w 6230937"/>
              <a:gd name="connsiteY1420" fmla="*/ 4480560 h 4938712"/>
              <a:gd name="connsiteX1421" fmla="*/ 5477510 w 6230937"/>
              <a:gd name="connsiteY1421" fmla="*/ 4475480 h 4938712"/>
              <a:gd name="connsiteX1422" fmla="*/ 5474652 w 6230937"/>
              <a:gd name="connsiteY1422" fmla="*/ 4470400 h 4938712"/>
              <a:gd name="connsiteX1423" fmla="*/ 5471795 w 6230937"/>
              <a:gd name="connsiteY1423" fmla="*/ 4464367 h 4938712"/>
              <a:gd name="connsiteX1424" fmla="*/ 5469572 w 6230937"/>
              <a:gd name="connsiteY1424" fmla="*/ 4458970 h 4938712"/>
              <a:gd name="connsiteX1425" fmla="*/ 5467667 w 6230937"/>
              <a:gd name="connsiteY1425" fmla="*/ 4453255 h 4938712"/>
              <a:gd name="connsiteX1426" fmla="*/ 5465445 w 6230937"/>
              <a:gd name="connsiteY1426" fmla="*/ 4446905 h 4938712"/>
              <a:gd name="connsiteX1427" fmla="*/ 5463222 w 6230937"/>
              <a:gd name="connsiteY1427" fmla="*/ 4440237 h 4938712"/>
              <a:gd name="connsiteX1428" fmla="*/ 5461952 w 6230937"/>
              <a:gd name="connsiteY1428" fmla="*/ 4433887 h 4938712"/>
              <a:gd name="connsiteX1429" fmla="*/ 5458777 w 6230937"/>
              <a:gd name="connsiteY1429" fmla="*/ 4419600 h 4938712"/>
              <a:gd name="connsiteX1430" fmla="*/ 5455920 w 6230937"/>
              <a:gd name="connsiteY1430" fmla="*/ 4404677 h 4938712"/>
              <a:gd name="connsiteX1431" fmla="*/ 5452110 w 6230937"/>
              <a:gd name="connsiteY1431" fmla="*/ 4379277 h 4938712"/>
              <a:gd name="connsiteX1432" fmla="*/ 5448300 w 6230937"/>
              <a:gd name="connsiteY1432" fmla="*/ 4353877 h 4938712"/>
              <a:gd name="connsiteX1433" fmla="*/ 5444172 w 6230937"/>
              <a:gd name="connsiteY1433" fmla="*/ 4329112 h 4938712"/>
              <a:gd name="connsiteX1434" fmla="*/ 5440045 w 6230937"/>
              <a:gd name="connsiteY1434" fmla="*/ 4304030 h 4938712"/>
              <a:gd name="connsiteX1435" fmla="*/ 5435600 w 6230937"/>
              <a:gd name="connsiteY1435" fmla="*/ 4279582 h 4938712"/>
              <a:gd name="connsiteX1436" fmla="*/ 5431790 w 6230937"/>
              <a:gd name="connsiteY1436" fmla="*/ 4254500 h 4938712"/>
              <a:gd name="connsiteX1437" fmla="*/ 5427980 w 6230937"/>
              <a:gd name="connsiteY1437" fmla="*/ 4230052 h 4938712"/>
              <a:gd name="connsiteX1438" fmla="*/ 5424170 w 6230937"/>
              <a:gd name="connsiteY1438" fmla="*/ 4205605 h 4938712"/>
              <a:gd name="connsiteX1439" fmla="*/ 5420677 w 6230937"/>
              <a:gd name="connsiteY1439" fmla="*/ 4181157 h 4938712"/>
              <a:gd name="connsiteX1440" fmla="*/ 5416867 w 6230937"/>
              <a:gd name="connsiteY1440" fmla="*/ 4156392 h 4938712"/>
              <a:gd name="connsiteX1441" fmla="*/ 5414327 w 6230937"/>
              <a:gd name="connsiteY1441" fmla="*/ 4131627 h 4938712"/>
              <a:gd name="connsiteX1442" fmla="*/ 5411470 w 6230937"/>
              <a:gd name="connsiteY1442" fmla="*/ 4106862 h 4938712"/>
              <a:gd name="connsiteX1443" fmla="*/ 5409565 w 6230937"/>
              <a:gd name="connsiteY1443" fmla="*/ 4081780 h 4938712"/>
              <a:gd name="connsiteX1444" fmla="*/ 5407977 w 6230937"/>
              <a:gd name="connsiteY1444" fmla="*/ 4056380 h 4938712"/>
              <a:gd name="connsiteX1445" fmla="*/ 5407342 w 6230937"/>
              <a:gd name="connsiteY1445" fmla="*/ 4031297 h 4938712"/>
              <a:gd name="connsiteX1446" fmla="*/ 5407025 w 6230937"/>
              <a:gd name="connsiteY1446" fmla="*/ 4005580 h 4938712"/>
              <a:gd name="connsiteX1447" fmla="*/ 5397182 w 6230937"/>
              <a:gd name="connsiteY1447" fmla="*/ 4012247 h 4938712"/>
              <a:gd name="connsiteX1448" fmla="*/ 5390515 w 6230937"/>
              <a:gd name="connsiteY1448" fmla="*/ 4016692 h 4938712"/>
              <a:gd name="connsiteX1449" fmla="*/ 5388292 w 6230937"/>
              <a:gd name="connsiteY1449" fmla="*/ 4018597 h 4938712"/>
              <a:gd name="connsiteX1450" fmla="*/ 5386705 w 6230937"/>
              <a:gd name="connsiteY1450" fmla="*/ 4020502 h 4938712"/>
              <a:gd name="connsiteX1451" fmla="*/ 5385435 w 6230937"/>
              <a:gd name="connsiteY1451" fmla="*/ 4022725 h 4938712"/>
              <a:gd name="connsiteX1452" fmla="*/ 5384165 w 6230937"/>
              <a:gd name="connsiteY1452" fmla="*/ 4024630 h 4938712"/>
              <a:gd name="connsiteX1453" fmla="*/ 5383847 w 6230937"/>
              <a:gd name="connsiteY1453" fmla="*/ 4027170 h 4938712"/>
              <a:gd name="connsiteX1454" fmla="*/ 5383847 w 6230937"/>
              <a:gd name="connsiteY1454" fmla="*/ 4030345 h 4938712"/>
              <a:gd name="connsiteX1455" fmla="*/ 5383847 w 6230937"/>
              <a:gd name="connsiteY1455" fmla="*/ 4033837 h 4938712"/>
              <a:gd name="connsiteX1456" fmla="*/ 5383847 w 6230937"/>
              <a:gd name="connsiteY1456" fmla="*/ 4038600 h 4938712"/>
              <a:gd name="connsiteX1457" fmla="*/ 5384165 w 6230937"/>
              <a:gd name="connsiteY1457" fmla="*/ 4050982 h 4938712"/>
              <a:gd name="connsiteX1458" fmla="*/ 5384165 w 6230937"/>
              <a:gd name="connsiteY1458" fmla="*/ 4068445 h 4938712"/>
              <a:gd name="connsiteX1459" fmla="*/ 5367655 w 6230937"/>
              <a:gd name="connsiteY1459" fmla="*/ 4497070 h 4938712"/>
              <a:gd name="connsiteX1460" fmla="*/ 5368607 w 6230937"/>
              <a:gd name="connsiteY1460" fmla="*/ 4520247 h 4938712"/>
              <a:gd name="connsiteX1461" fmla="*/ 5369560 w 6230937"/>
              <a:gd name="connsiteY1461" fmla="*/ 4543107 h 4938712"/>
              <a:gd name="connsiteX1462" fmla="*/ 5369560 w 6230937"/>
              <a:gd name="connsiteY1462" fmla="*/ 4554537 h 4938712"/>
              <a:gd name="connsiteX1463" fmla="*/ 5369560 w 6230937"/>
              <a:gd name="connsiteY1463" fmla="*/ 4565332 h 4938712"/>
              <a:gd name="connsiteX1464" fmla="*/ 5369242 w 6230937"/>
              <a:gd name="connsiteY1464" fmla="*/ 4576127 h 4938712"/>
              <a:gd name="connsiteX1465" fmla="*/ 5368607 w 6230937"/>
              <a:gd name="connsiteY1465" fmla="*/ 4587240 h 4938712"/>
              <a:gd name="connsiteX1466" fmla="*/ 5367972 w 6230937"/>
              <a:gd name="connsiteY1466" fmla="*/ 4597400 h 4938712"/>
              <a:gd name="connsiteX1467" fmla="*/ 5366702 w 6230937"/>
              <a:gd name="connsiteY1467" fmla="*/ 4607242 h 4938712"/>
              <a:gd name="connsiteX1468" fmla="*/ 5365750 w 6230937"/>
              <a:gd name="connsiteY1468" fmla="*/ 4617085 h 4938712"/>
              <a:gd name="connsiteX1469" fmla="*/ 5364162 w 6230937"/>
              <a:gd name="connsiteY1469" fmla="*/ 4626927 h 4938712"/>
              <a:gd name="connsiteX1470" fmla="*/ 5361622 w 6230937"/>
              <a:gd name="connsiteY1470" fmla="*/ 4635817 h 4938712"/>
              <a:gd name="connsiteX1471" fmla="*/ 5359400 w 6230937"/>
              <a:gd name="connsiteY1471" fmla="*/ 4644390 h 4938712"/>
              <a:gd name="connsiteX1472" fmla="*/ 5356542 w 6230937"/>
              <a:gd name="connsiteY1472" fmla="*/ 4652645 h 4938712"/>
              <a:gd name="connsiteX1473" fmla="*/ 5353050 w 6230937"/>
              <a:gd name="connsiteY1473" fmla="*/ 4660265 h 4938712"/>
              <a:gd name="connsiteX1474" fmla="*/ 5349240 w 6230937"/>
              <a:gd name="connsiteY1474" fmla="*/ 4667885 h 4938712"/>
              <a:gd name="connsiteX1475" fmla="*/ 5345112 w 6230937"/>
              <a:gd name="connsiteY1475" fmla="*/ 4674235 h 4938712"/>
              <a:gd name="connsiteX1476" fmla="*/ 5340032 w 6230937"/>
              <a:gd name="connsiteY1476" fmla="*/ 4680585 h 4938712"/>
              <a:gd name="connsiteX1477" fmla="*/ 5334317 w 6230937"/>
              <a:gd name="connsiteY1477" fmla="*/ 4685982 h 4938712"/>
              <a:gd name="connsiteX1478" fmla="*/ 5328602 w 6230937"/>
              <a:gd name="connsiteY1478" fmla="*/ 4691062 h 4938712"/>
              <a:gd name="connsiteX1479" fmla="*/ 5321617 w 6230937"/>
              <a:gd name="connsiteY1479" fmla="*/ 4695507 h 4938712"/>
              <a:gd name="connsiteX1480" fmla="*/ 5314632 w 6230937"/>
              <a:gd name="connsiteY1480" fmla="*/ 4699317 h 4938712"/>
              <a:gd name="connsiteX1481" fmla="*/ 5306377 w 6230937"/>
              <a:gd name="connsiteY1481" fmla="*/ 4701857 h 4938712"/>
              <a:gd name="connsiteX1482" fmla="*/ 5297805 w 6230937"/>
              <a:gd name="connsiteY1482" fmla="*/ 4704397 h 4938712"/>
              <a:gd name="connsiteX1483" fmla="*/ 5287962 w 6230937"/>
              <a:gd name="connsiteY1483" fmla="*/ 4705985 h 4938712"/>
              <a:gd name="connsiteX1484" fmla="*/ 5278120 w 6230937"/>
              <a:gd name="connsiteY1484" fmla="*/ 4706302 h 4938712"/>
              <a:gd name="connsiteX1485" fmla="*/ 5267007 w 6230937"/>
              <a:gd name="connsiteY1485" fmla="*/ 4706302 h 4938712"/>
              <a:gd name="connsiteX1486" fmla="*/ 5255260 w 6230937"/>
              <a:gd name="connsiteY1486" fmla="*/ 4705032 h 4938712"/>
              <a:gd name="connsiteX1487" fmla="*/ 5242560 w 6230937"/>
              <a:gd name="connsiteY1487" fmla="*/ 4703127 h 4938712"/>
              <a:gd name="connsiteX1488" fmla="*/ 5228907 w 6230937"/>
              <a:gd name="connsiteY1488" fmla="*/ 4700587 h 4938712"/>
              <a:gd name="connsiteX1489" fmla="*/ 5214620 w 6230937"/>
              <a:gd name="connsiteY1489" fmla="*/ 4696777 h 4938712"/>
              <a:gd name="connsiteX1490" fmla="*/ 5082857 w 6230937"/>
              <a:gd name="connsiteY1490" fmla="*/ 4653597 h 4938712"/>
              <a:gd name="connsiteX1491" fmla="*/ 5075872 w 6230937"/>
              <a:gd name="connsiteY1491" fmla="*/ 4650740 h 4938712"/>
              <a:gd name="connsiteX1492" fmla="*/ 5070475 w 6230937"/>
              <a:gd name="connsiteY1492" fmla="*/ 4647882 h 4938712"/>
              <a:gd name="connsiteX1493" fmla="*/ 5066665 w 6230937"/>
              <a:gd name="connsiteY1493" fmla="*/ 4645660 h 4938712"/>
              <a:gd name="connsiteX1494" fmla="*/ 5063807 w 6230937"/>
              <a:gd name="connsiteY1494" fmla="*/ 4643755 h 4938712"/>
              <a:gd name="connsiteX1495" fmla="*/ 5060950 w 6230937"/>
              <a:gd name="connsiteY1495" fmla="*/ 4640897 h 4938712"/>
              <a:gd name="connsiteX1496" fmla="*/ 5059997 w 6230937"/>
              <a:gd name="connsiteY1496" fmla="*/ 4638992 h 4938712"/>
              <a:gd name="connsiteX1497" fmla="*/ 5059045 w 6230937"/>
              <a:gd name="connsiteY1497" fmla="*/ 4638040 h 4938712"/>
              <a:gd name="connsiteX1498" fmla="*/ 5058410 w 6230937"/>
              <a:gd name="connsiteY1498" fmla="*/ 4637722 h 4938712"/>
              <a:gd name="connsiteX1499" fmla="*/ 5056505 w 6230937"/>
              <a:gd name="connsiteY1499" fmla="*/ 4637087 h 4938712"/>
              <a:gd name="connsiteX1500" fmla="*/ 5053647 w 6230937"/>
              <a:gd name="connsiteY1500" fmla="*/ 4636452 h 4938712"/>
              <a:gd name="connsiteX1501" fmla="*/ 5044440 w 6230937"/>
              <a:gd name="connsiteY1501" fmla="*/ 4635817 h 4938712"/>
              <a:gd name="connsiteX1502" fmla="*/ 5027930 w 6230937"/>
              <a:gd name="connsiteY1502" fmla="*/ 4634547 h 4938712"/>
              <a:gd name="connsiteX1503" fmla="*/ 4992687 w 6230937"/>
              <a:gd name="connsiteY1503" fmla="*/ 4372610 h 4938712"/>
              <a:gd name="connsiteX1504" fmla="*/ 4991417 w 6230937"/>
              <a:gd name="connsiteY1504" fmla="*/ 4369435 h 4938712"/>
              <a:gd name="connsiteX1505" fmla="*/ 4990465 w 6230937"/>
              <a:gd name="connsiteY1505" fmla="*/ 4366260 h 4938712"/>
              <a:gd name="connsiteX1506" fmla="*/ 4989830 w 6230937"/>
              <a:gd name="connsiteY1506" fmla="*/ 4360545 h 4938712"/>
              <a:gd name="connsiteX1507" fmla="*/ 4988877 w 6230937"/>
              <a:gd name="connsiteY1507" fmla="*/ 4350385 h 4938712"/>
              <a:gd name="connsiteX1508" fmla="*/ 4988560 w 6230937"/>
              <a:gd name="connsiteY1508" fmla="*/ 4338320 h 4938712"/>
              <a:gd name="connsiteX1509" fmla="*/ 4988560 w 6230937"/>
              <a:gd name="connsiteY1509" fmla="*/ 4326572 h 4938712"/>
              <a:gd name="connsiteX1510" fmla="*/ 4988877 w 6230937"/>
              <a:gd name="connsiteY1510" fmla="*/ 4315142 h 4938712"/>
              <a:gd name="connsiteX1511" fmla="*/ 4989512 w 6230937"/>
              <a:gd name="connsiteY1511" fmla="*/ 4308792 h 4938712"/>
              <a:gd name="connsiteX1512" fmla="*/ 4989830 w 6230937"/>
              <a:gd name="connsiteY1512" fmla="*/ 4305617 h 4938712"/>
              <a:gd name="connsiteX1513" fmla="*/ 4989830 w 6230937"/>
              <a:gd name="connsiteY1513" fmla="*/ 4304982 h 4938712"/>
              <a:gd name="connsiteX1514" fmla="*/ 4989512 w 6230937"/>
              <a:gd name="connsiteY1514" fmla="*/ 4303712 h 4938712"/>
              <a:gd name="connsiteX1515" fmla="*/ 4988560 w 6230937"/>
              <a:gd name="connsiteY1515" fmla="*/ 4301490 h 4938712"/>
              <a:gd name="connsiteX1516" fmla="*/ 4986972 w 6230937"/>
              <a:gd name="connsiteY1516" fmla="*/ 4295775 h 4938712"/>
              <a:gd name="connsiteX1517" fmla="*/ 4984750 w 6230937"/>
              <a:gd name="connsiteY1517" fmla="*/ 4285932 h 4938712"/>
              <a:gd name="connsiteX1518" fmla="*/ 4980622 w 6230937"/>
              <a:gd name="connsiteY1518" fmla="*/ 4267517 h 4938712"/>
              <a:gd name="connsiteX1519" fmla="*/ 4979670 w 6230937"/>
              <a:gd name="connsiteY1519" fmla="*/ 4262437 h 4938712"/>
              <a:gd name="connsiteX1520" fmla="*/ 4979035 w 6230937"/>
              <a:gd name="connsiteY1520" fmla="*/ 4258310 h 4938712"/>
              <a:gd name="connsiteX1521" fmla="*/ 4977765 w 6230937"/>
              <a:gd name="connsiteY1521" fmla="*/ 4253230 h 4938712"/>
              <a:gd name="connsiteX1522" fmla="*/ 4976177 w 6230937"/>
              <a:gd name="connsiteY1522" fmla="*/ 4246562 h 4938712"/>
              <a:gd name="connsiteX1523" fmla="*/ 4973320 w 6230937"/>
              <a:gd name="connsiteY1523" fmla="*/ 4234497 h 4938712"/>
              <a:gd name="connsiteX1524" fmla="*/ 4971097 w 6230937"/>
              <a:gd name="connsiteY1524" fmla="*/ 4226560 h 4938712"/>
              <a:gd name="connsiteX1525" fmla="*/ 4969192 w 6230937"/>
              <a:gd name="connsiteY1525" fmla="*/ 4221162 h 4938712"/>
              <a:gd name="connsiteX1526" fmla="*/ 4967922 w 6230937"/>
              <a:gd name="connsiteY1526" fmla="*/ 4217352 h 4938712"/>
              <a:gd name="connsiteX1527" fmla="*/ 4967287 w 6230937"/>
              <a:gd name="connsiteY1527" fmla="*/ 4213225 h 4938712"/>
              <a:gd name="connsiteX1528" fmla="*/ 4966335 w 6230937"/>
              <a:gd name="connsiteY1528" fmla="*/ 4207827 h 4938712"/>
              <a:gd name="connsiteX1529" fmla="*/ 4965700 w 6230937"/>
              <a:gd name="connsiteY1529" fmla="*/ 4199890 h 4938712"/>
              <a:gd name="connsiteX1530" fmla="*/ 4964747 w 6230937"/>
              <a:gd name="connsiteY1530" fmla="*/ 4187190 h 4938712"/>
              <a:gd name="connsiteX1531" fmla="*/ 4964747 w 6230937"/>
              <a:gd name="connsiteY1531" fmla="*/ 4182110 h 4938712"/>
              <a:gd name="connsiteX1532" fmla="*/ 4964747 w 6230937"/>
              <a:gd name="connsiteY1532" fmla="*/ 4174490 h 4938712"/>
              <a:gd name="connsiteX1533" fmla="*/ 4964747 w 6230937"/>
              <a:gd name="connsiteY1533" fmla="*/ 4167505 h 4938712"/>
              <a:gd name="connsiteX1534" fmla="*/ 4964747 w 6230937"/>
              <a:gd name="connsiteY1534" fmla="*/ 4164012 h 4938712"/>
              <a:gd name="connsiteX1535" fmla="*/ 4964430 w 6230937"/>
              <a:gd name="connsiteY1535" fmla="*/ 4158615 h 4938712"/>
              <a:gd name="connsiteX1536" fmla="*/ 4964430 w 6230937"/>
              <a:gd name="connsiteY1536" fmla="*/ 4155757 h 4938712"/>
              <a:gd name="connsiteX1537" fmla="*/ 4964112 w 6230937"/>
              <a:gd name="connsiteY1537" fmla="*/ 4156075 h 4938712"/>
              <a:gd name="connsiteX1538" fmla="*/ 4963795 w 6230937"/>
              <a:gd name="connsiteY1538" fmla="*/ 4155440 h 4938712"/>
              <a:gd name="connsiteX1539" fmla="*/ 4963477 w 6230937"/>
              <a:gd name="connsiteY1539" fmla="*/ 4152265 h 4938712"/>
              <a:gd name="connsiteX1540" fmla="*/ 4962207 w 6230937"/>
              <a:gd name="connsiteY1540" fmla="*/ 4145915 h 4938712"/>
              <a:gd name="connsiteX1541" fmla="*/ 4949825 w 6230937"/>
              <a:gd name="connsiteY1541" fmla="*/ 4038282 h 4938712"/>
              <a:gd name="connsiteX1542" fmla="*/ 4949825 w 6230937"/>
              <a:gd name="connsiteY1542" fmla="*/ 4034790 h 4938712"/>
              <a:gd name="connsiteX1543" fmla="*/ 4949190 w 6230937"/>
              <a:gd name="connsiteY1543" fmla="*/ 4027805 h 4938712"/>
              <a:gd name="connsiteX1544" fmla="*/ 4948872 w 6230937"/>
              <a:gd name="connsiteY1544" fmla="*/ 4020185 h 4938712"/>
              <a:gd name="connsiteX1545" fmla="*/ 4948555 w 6230937"/>
              <a:gd name="connsiteY1545" fmla="*/ 4016057 h 4938712"/>
              <a:gd name="connsiteX1546" fmla="*/ 4946650 w 6230937"/>
              <a:gd name="connsiteY1546" fmla="*/ 4004945 h 4938712"/>
              <a:gd name="connsiteX1547" fmla="*/ 4945380 w 6230937"/>
              <a:gd name="connsiteY1547" fmla="*/ 3997642 h 4938712"/>
              <a:gd name="connsiteX1548" fmla="*/ 4943792 w 6230937"/>
              <a:gd name="connsiteY1548" fmla="*/ 3993515 h 4938712"/>
              <a:gd name="connsiteX1549" fmla="*/ 4942205 w 6230937"/>
              <a:gd name="connsiteY1549" fmla="*/ 3990340 h 4938712"/>
              <a:gd name="connsiteX1550" fmla="*/ 4941252 w 6230937"/>
              <a:gd name="connsiteY1550" fmla="*/ 3987482 h 4938712"/>
              <a:gd name="connsiteX1551" fmla="*/ 4939665 w 6230937"/>
              <a:gd name="connsiteY1551" fmla="*/ 3983672 h 4938712"/>
              <a:gd name="connsiteX1552" fmla="*/ 4938077 w 6230937"/>
              <a:gd name="connsiteY1552" fmla="*/ 3977957 h 4938712"/>
              <a:gd name="connsiteX1553" fmla="*/ 4936490 w 6230937"/>
              <a:gd name="connsiteY1553" fmla="*/ 3968750 h 4938712"/>
              <a:gd name="connsiteX1554" fmla="*/ 4935220 w 6230937"/>
              <a:gd name="connsiteY1554" fmla="*/ 3961447 h 4938712"/>
              <a:gd name="connsiteX1555" fmla="*/ 4934902 w 6230937"/>
              <a:gd name="connsiteY1555" fmla="*/ 3954462 h 4938712"/>
              <a:gd name="connsiteX1556" fmla="*/ 4935220 w 6230937"/>
              <a:gd name="connsiteY1556" fmla="*/ 3948112 h 4938712"/>
              <a:gd name="connsiteX1557" fmla="*/ 4936172 w 6230937"/>
              <a:gd name="connsiteY1557" fmla="*/ 3942397 h 4938712"/>
              <a:gd name="connsiteX1558" fmla="*/ 4938077 w 6230937"/>
              <a:gd name="connsiteY1558" fmla="*/ 3931602 h 4938712"/>
              <a:gd name="connsiteX1559" fmla="*/ 4939982 w 6230937"/>
              <a:gd name="connsiteY1559" fmla="*/ 3921442 h 4938712"/>
              <a:gd name="connsiteX1560" fmla="*/ 4940617 w 6230937"/>
              <a:gd name="connsiteY1560" fmla="*/ 3916045 h 4938712"/>
              <a:gd name="connsiteX1561" fmla="*/ 4941252 w 6230937"/>
              <a:gd name="connsiteY1561" fmla="*/ 3910330 h 4938712"/>
              <a:gd name="connsiteX1562" fmla="*/ 4941252 w 6230937"/>
              <a:gd name="connsiteY1562" fmla="*/ 3904615 h 4938712"/>
              <a:gd name="connsiteX1563" fmla="*/ 4940617 w 6230937"/>
              <a:gd name="connsiteY1563" fmla="*/ 3898265 h 4938712"/>
              <a:gd name="connsiteX1564" fmla="*/ 4939665 w 6230937"/>
              <a:gd name="connsiteY1564" fmla="*/ 3891280 h 4938712"/>
              <a:gd name="connsiteX1565" fmla="*/ 4937125 w 6230937"/>
              <a:gd name="connsiteY1565" fmla="*/ 3883977 h 4938712"/>
              <a:gd name="connsiteX1566" fmla="*/ 4934585 w 6230937"/>
              <a:gd name="connsiteY1566" fmla="*/ 3875405 h 4938712"/>
              <a:gd name="connsiteX1567" fmla="*/ 4930140 w 6230937"/>
              <a:gd name="connsiteY1567" fmla="*/ 3866197 h 4938712"/>
              <a:gd name="connsiteX1568" fmla="*/ 4927600 w 6230937"/>
              <a:gd name="connsiteY1568" fmla="*/ 3869690 h 4938712"/>
              <a:gd name="connsiteX1569" fmla="*/ 4925060 w 6230937"/>
              <a:gd name="connsiteY1569" fmla="*/ 3873500 h 4938712"/>
              <a:gd name="connsiteX1570" fmla="*/ 4923155 w 6230937"/>
              <a:gd name="connsiteY1570" fmla="*/ 3878262 h 4938712"/>
              <a:gd name="connsiteX1571" fmla="*/ 4921250 w 6230937"/>
              <a:gd name="connsiteY1571" fmla="*/ 3883342 h 4938712"/>
              <a:gd name="connsiteX1572" fmla="*/ 4919345 w 6230937"/>
              <a:gd name="connsiteY1572" fmla="*/ 3888740 h 4938712"/>
              <a:gd name="connsiteX1573" fmla="*/ 4917757 w 6230937"/>
              <a:gd name="connsiteY1573" fmla="*/ 3894772 h 4938712"/>
              <a:gd name="connsiteX1574" fmla="*/ 4916487 w 6230937"/>
              <a:gd name="connsiteY1574" fmla="*/ 3901122 h 4938712"/>
              <a:gd name="connsiteX1575" fmla="*/ 4914900 w 6230937"/>
              <a:gd name="connsiteY1575" fmla="*/ 3908107 h 4938712"/>
              <a:gd name="connsiteX1576" fmla="*/ 4912995 w 6230937"/>
              <a:gd name="connsiteY1576" fmla="*/ 3923030 h 4938712"/>
              <a:gd name="connsiteX1577" fmla="*/ 4911407 w 6230937"/>
              <a:gd name="connsiteY1577" fmla="*/ 3938587 h 4938712"/>
              <a:gd name="connsiteX1578" fmla="*/ 4910772 w 6230937"/>
              <a:gd name="connsiteY1578" fmla="*/ 3955097 h 4938712"/>
              <a:gd name="connsiteX1579" fmla="*/ 4910137 w 6230937"/>
              <a:gd name="connsiteY1579" fmla="*/ 3972242 h 4938712"/>
              <a:gd name="connsiteX1580" fmla="*/ 4910137 w 6230937"/>
              <a:gd name="connsiteY1580" fmla="*/ 3989387 h 4938712"/>
              <a:gd name="connsiteX1581" fmla="*/ 4910137 w 6230937"/>
              <a:gd name="connsiteY1581" fmla="*/ 4006532 h 4938712"/>
              <a:gd name="connsiteX1582" fmla="*/ 4910455 w 6230937"/>
              <a:gd name="connsiteY1582" fmla="*/ 4023677 h 4938712"/>
              <a:gd name="connsiteX1583" fmla="*/ 4910772 w 6230937"/>
              <a:gd name="connsiteY1583" fmla="*/ 4040187 h 4938712"/>
              <a:gd name="connsiteX1584" fmla="*/ 4912042 w 6230937"/>
              <a:gd name="connsiteY1584" fmla="*/ 4069715 h 4938712"/>
              <a:gd name="connsiteX1585" fmla="*/ 4912995 w 6230937"/>
              <a:gd name="connsiteY1585" fmla="*/ 4093845 h 4938712"/>
              <a:gd name="connsiteX1586" fmla="*/ 4886642 w 6230937"/>
              <a:gd name="connsiteY1586" fmla="*/ 4612957 h 4938712"/>
              <a:gd name="connsiteX1587" fmla="*/ 4887277 w 6230937"/>
              <a:gd name="connsiteY1587" fmla="*/ 4635500 h 4938712"/>
              <a:gd name="connsiteX1588" fmla="*/ 4888547 w 6230937"/>
              <a:gd name="connsiteY1588" fmla="*/ 4668520 h 4938712"/>
              <a:gd name="connsiteX1589" fmla="*/ 4889817 w 6230937"/>
              <a:gd name="connsiteY1589" fmla="*/ 4707572 h 4938712"/>
              <a:gd name="connsiteX1590" fmla="*/ 4891405 w 6230937"/>
              <a:gd name="connsiteY1590" fmla="*/ 4749165 h 4938712"/>
              <a:gd name="connsiteX1591" fmla="*/ 4891722 w 6230937"/>
              <a:gd name="connsiteY1591" fmla="*/ 4770120 h 4938712"/>
              <a:gd name="connsiteX1592" fmla="*/ 4892040 w 6230937"/>
              <a:gd name="connsiteY1592" fmla="*/ 4790122 h 4938712"/>
              <a:gd name="connsiteX1593" fmla="*/ 4892040 w 6230937"/>
              <a:gd name="connsiteY1593" fmla="*/ 4809172 h 4938712"/>
              <a:gd name="connsiteX1594" fmla="*/ 4892040 w 6230937"/>
              <a:gd name="connsiteY1594" fmla="*/ 4826317 h 4938712"/>
              <a:gd name="connsiteX1595" fmla="*/ 4891405 w 6230937"/>
              <a:gd name="connsiteY1595" fmla="*/ 4841240 h 4938712"/>
              <a:gd name="connsiteX1596" fmla="*/ 4890452 w 6230937"/>
              <a:gd name="connsiteY1596" fmla="*/ 4854257 h 4938712"/>
              <a:gd name="connsiteX1597" fmla="*/ 4889817 w 6230937"/>
              <a:gd name="connsiteY1597" fmla="*/ 4859655 h 4938712"/>
              <a:gd name="connsiteX1598" fmla="*/ 4888865 w 6230937"/>
              <a:gd name="connsiteY1598" fmla="*/ 4864100 h 4938712"/>
              <a:gd name="connsiteX1599" fmla="*/ 4888230 w 6230937"/>
              <a:gd name="connsiteY1599" fmla="*/ 4867910 h 4938712"/>
              <a:gd name="connsiteX1600" fmla="*/ 4887277 w 6230937"/>
              <a:gd name="connsiteY1600" fmla="*/ 4870450 h 4938712"/>
              <a:gd name="connsiteX1601" fmla="*/ 4883785 w 6230937"/>
              <a:gd name="connsiteY1601" fmla="*/ 4876482 h 4938712"/>
              <a:gd name="connsiteX1602" fmla="*/ 4880292 w 6230937"/>
              <a:gd name="connsiteY1602" fmla="*/ 4881880 h 4938712"/>
              <a:gd name="connsiteX1603" fmla="*/ 4876800 w 6230937"/>
              <a:gd name="connsiteY1603" fmla="*/ 4886642 h 4938712"/>
              <a:gd name="connsiteX1604" fmla="*/ 4872672 w 6230937"/>
              <a:gd name="connsiteY1604" fmla="*/ 4890770 h 4938712"/>
              <a:gd name="connsiteX1605" fmla="*/ 4868227 w 6230937"/>
              <a:gd name="connsiteY1605" fmla="*/ 4894580 h 4938712"/>
              <a:gd name="connsiteX1606" fmla="*/ 4863782 w 6230937"/>
              <a:gd name="connsiteY1606" fmla="*/ 4897755 h 4938712"/>
              <a:gd name="connsiteX1607" fmla="*/ 4859020 w 6230937"/>
              <a:gd name="connsiteY1607" fmla="*/ 4900612 h 4938712"/>
              <a:gd name="connsiteX1608" fmla="*/ 4853940 w 6230937"/>
              <a:gd name="connsiteY1608" fmla="*/ 4902835 h 4938712"/>
              <a:gd name="connsiteX1609" fmla="*/ 4848542 w 6230937"/>
              <a:gd name="connsiteY1609" fmla="*/ 4904422 h 4938712"/>
              <a:gd name="connsiteX1610" fmla="*/ 4843462 w 6230937"/>
              <a:gd name="connsiteY1610" fmla="*/ 4906010 h 4938712"/>
              <a:gd name="connsiteX1611" fmla="*/ 4837430 w 6230937"/>
              <a:gd name="connsiteY1611" fmla="*/ 4906645 h 4938712"/>
              <a:gd name="connsiteX1612" fmla="*/ 4832032 w 6230937"/>
              <a:gd name="connsiteY1612" fmla="*/ 4907597 h 4938712"/>
              <a:gd name="connsiteX1613" fmla="*/ 4826317 w 6230937"/>
              <a:gd name="connsiteY1613" fmla="*/ 4907597 h 4938712"/>
              <a:gd name="connsiteX1614" fmla="*/ 4820285 w 6230937"/>
              <a:gd name="connsiteY1614" fmla="*/ 4907597 h 4938712"/>
              <a:gd name="connsiteX1615" fmla="*/ 4814570 w 6230937"/>
              <a:gd name="connsiteY1615" fmla="*/ 4907280 h 4938712"/>
              <a:gd name="connsiteX1616" fmla="*/ 4808855 w 6230937"/>
              <a:gd name="connsiteY1616" fmla="*/ 4906645 h 4938712"/>
              <a:gd name="connsiteX1617" fmla="*/ 4796790 w 6230937"/>
              <a:gd name="connsiteY1617" fmla="*/ 4904740 h 4938712"/>
              <a:gd name="connsiteX1618" fmla="*/ 4785042 w 6230937"/>
              <a:gd name="connsiteY1618" fmla="*/ 4902517 h 4938712"/>
              <a:gd name="connsiteX1619" fmla="*/ 4773295 w 6230937"/>
              <a:gd name="connsiteY1619" fmla="*/ 4899660 h 4938712"/>
              <a:gd name="connsiteX1620" fmla="*/ 4761865 w 6230937"/>
              <a:gd name="connsiteY1620" fmla="*/ 4896167 h 4938712"/>
              <a:gd name="connsiteX1621" fmla="*/ 4741227 w 6230937"/>
              <a:gd name="connsiteY1621" fmla="*/ 4890135 h 4938712"/>
              <a:gd name="connsiteX1622" fmla="*/ 4724717 w 6230937"/>
              <a:gd name="connsiteY1622" fmla="*/ 4885372 h 4938712"/>
              <a:gd name="connsiteX1623" fmla="*/ 4721225 w 6230937"/>
              <a:gd name="connsiteY1623" fmla="*/ 4885055 h 4938712"/>
              <a:gd name="connsiteX1624" fmla="*/ 4718050 w 6230937"/>
              <a:gd name="connsiteY1624" fmla="*/ 4884102 h 4938712"/>
              <a:gd name="connsiteX1625" fmla="*/ 4704080 w 6230937"/>
              <a:gd name="connsiteY1625" fmla="*/ 4881880 h 4938712"/>
              <a:gd name="connsiteX1626" fmla="*/ 4685665 w 6230937"/>
              <a:gd name="connsiteY1626" fmla="*/ 4878387 h 4938712"/>
              <a:gd name="connsiteX1627" fmla="*/ 4664710 w 6230937"/>
              <a:gd name="connsiteY1627" fmla="*/ 4873942 h 4938712"/>
              <a:gd name="connsiteX1628" fmla="*/ 4641215 w 6230937"/>
              <a:gd name="connsiteY1628" fmla="*/ 4868545 h 4938712"/>
              <a:gd name="connsiteX1629" fmla="*/ 4629467 w 6230937"/>
              <a:gd name="connsiteY1629" fmla="*/ 4865052 h 4938712"/>
              <a:gd name="connsiteX1630" fmla="*/ 4618037 w 6230937"/>
              <a:gd name="connsiteY1630" fmla="*/ 4861560 h 4938712"/>
              <a:gd name="connsiteX1631" fmla="*/ 4606290 w 6230937"/>
              <a:gd name="connsiteY1631" fmla="*/ 4857750 h 4938712"/>
              <a:gd name="connsiteX1632" fmla="*/ 4594860 w 6230937"/>
              <a:gd name="connsiteY1632" fmla="*/ 4853305 h 4938712"/>
              <a:gd name="connsiteX1633" fmla="*/ 4584065 w 6230937"/>
              <a:gd name="connsiteY1633" fmla="*/ 4849177 h 4938712"/>
              <a:gd name="connsiteX1634" fmla="*/ 4573587 w 6230937"/>
              <a:gd name="connsiteY1634" fmla="*/ 4844097 h 4938712"/>
              <a:gd name="connsiteX1635" fmla="*/ 4568507 w 6230937"/>
              <a:gd name="connsiteY1635" fmla="*/ 4841240 h 4938712"/>
              <a:gd name="connsiteX1636" fmla="*/ 4563745 w 6230937"/>
              <a:gd name="connsiteY1636" fmla="*/ 4838700 h 4938712"/>
              <a:gd name="connsiteX1637" fmla="*/ 4559617 w 6230937"/>
              <a:gd name="connsiteY1637" fmla="*/ 4835842 h 4938712"/>
              <a:gd name="connsiteX1638" fmla="*/ 4555172 w 6230937"/>
              <a:gd name="connsiteY1638" fmla="*/ 4833302 h 4938712"/>
              <a:gd name="connsiteX1639" fmla="*/ 4551362 w 6230937"/>
              <a:gd name="connsiteY1639" fmla="*/ 4830127 h 4938712"/>
              <a:gd name="connsiteX1640" fmla="*/ 4547552 w 6230937"/>
              <a:gd name="connsiteY1640" fmla="*/ 4826952 h 4938712"/>
              <a:gd name="connsiteX1641" fmla="*/ 4544377 w 6230937"/>
              <a:gd name="connsiteY1641" fmla="*/ 4823460 h 4938712"/>
              <a:gd name="connsiteX1642" fmla="*/ 4541202 w 6230937"/>
              <a:gd name="connsiteY1642" fmla="*/ 4819967 h 4938712"/>
              <a:gd name="connsiteX1643" fmla="*/ 4538345 w 6230937"/>
              <a:gd name="connsiteY1643" fmla="*/ 4816475 h 4938712"/>
              <a:gd name="connsiteX1644" fmla="*/ 4536122 w 6230937"/>
              <a:gd name="connsiteY1644" fmla="*/ 4812982 h 4938712"/>
              <a:gd name="connsiteX1645" fmla="*/ 4534217 w 6230937"/>
              <a:gd name="connsiteY1645" fmla="*/ 4809172 h 4938712"/>
              <a:gd name="connsiteX1646" fmla="*/ 4532312 w 6230937"/>
              <a:gd name="connsiteY1646" fmla="*/ 4805045 h 4938712"/>
              <a:gd name="connsiteX1647" fmla="*/ 4530407 w 6230937"/>
              <a:gd name="connsiteY1647" fmla="*/ 4801235 h 4938712"/>
              <a:gd name="connsiteX1648" fmla="*/ 4529137 w 6230937"/>
              <a:gd name="connsiteY1648" fmla="*/ 4797425 h 4938712"/>
              <a:gd name="connsiteX1649" fmla="*/ 4527550 w 6230937"/>
              <a:gd name="connsiteY1649" fmla="*/ 4792980 h 4938712"/>
              <a:gd name="connsiteX1650" fmla="*/ 4526280 w 6230937"/>
              <a:gd name="connsiteY1650" fmla="*/ 4788535 h 4938712"/>
              <a:gd name="connsiteX1651" fmla="*/ 4524375 w 6230937"/>
              <a:gd name="connsiteY1651" fmla="*/ 4779010 h 4938712"/>
              <a:gd name="connsiteX1652" fmla="*/ 4522470 w 6230937"/>
              <a:gd name="connsiteY1652" fmla="*/ 4769485 h 4938712"/>
              <a:gd name="connsiteX1653" fmla="*/ 4506595 w 6230937"/>
              <a:gd name="connsiteY1653" fmla="*/ 4645977 h 4938712"/>
              <a:gd name="connsiteX1654" fmla="*/ 4501197 w 6230937"/>
              <a:gd name="connsiteY1654" fmla="*/ 4630737 h 4938712"/>
              <a:gd name="connsiteX1655" fmla="*/ 4497070 w 6230937"/>
              <a:gd name="connsiteY1655" fmla="*/ 4618037 h 4938712"/>
              <a:gd name="connsiteX1656" fmla="*/ 4494530 w 6230937"/>
              <a:gd name="connsiteY1656" fmla="*/ 4605972 h 4938712"/>
              <a:gd name="connsiteX1657" fmla="*/ 4491990 w 6230937"/>
              <a:gd name="connsiteY1657" fmla="*/ 4594860 h 4938712"/>
              <a:gd name="connsiteX1658" fmla="*/ 4439602 w 6230937"/>
              <a:gd name="connsiteY1658" fmla="*/ 4216400 h 4938712"/>
              <a:gd name="connsiteX1659" fmla="*/ 4439602 w 6230937"/>
              <a:gd name="connsiteY1659" fmla="*/ 4213225 h 4938712"/>
              <a:gd name="connsiteX1660" fmla="*/ 4439602 w 6230937"/>
              <a:gd name="connsiteY1660" fmla="*/ 4210367 h 4938712"/>
              <a:gd name="connsiteX1661" fmla="*/ 4435792 w 6230937"/>
              <a:gd name="connsiteY1661" fmla="*/ 4141470 h 4938712"/>
              <a:gd name="connsiteX1662" fmla="*/ 4431347 w 6230937"/>
              <a:gd name="connsiteY1662" fmla="*/ 4127182 h 4938712"/>
              <a:gd name="connsiteX1663" fmla="*/ 4427537 w 6230937"/>
              <a:gd name="connsiteY1663" fmla="*/ 4113212 h 4938712"/>
              <a:gd name="connsiteX1664" fmla="*/ 4424362 w 6230937"/>
              <a:gd name="connsiteY1664" fmla="*/ 4099242 h 4938712"/>
              <a:gd name="connsiteX1665" fmla="*/ 4422140 w 6230937"/>
              <a:gd name="connsiteY1665" fmla="*/ 4085590 h 4938712"/>
              <a:gd name="connsiteX1666" fmla="*/ 4419600 w 6230937"/>
              <a:gd name="connsiteY1666" fmla="*/ 4071937 h 4938712"/>
              <a:gd name="connsiteX1667" fmla="*/ 4418012 w 6230937"/>
              <a:gd name="connsiteY1667" fmla="*/ 4059237 h 4938712"/>
              <a:gd name="connsiteX1668" fmla="*/ 4416425 w 6230937"/>
              <a:gd name="connsiteY1668" fmla="*/ 4046855 h 4938712"/>
              <a:gd name="connsiteX1669" fmla="*/ 4415155 w 6230937"/>
              <a:gd name="connsiteY1669" fmla="*/ 4034790 h 4938712"/>
              <a:gd name="connsiteX1670" fmla="*/ 4414202 w 6230937"/>
              <a:gd name="connsiteY1670" fmla="*/ 4025582 h 4938712"/>
              <a:gd name="connsiteX1671" fmla="*/ 4412932 w 6230937"/>
              <a:gd name="connsiteY1671" fmla="*/ 4013200 h 4938712"/>
              <a:gd name="connsiteX1672" fmla="*/ 4412297 w 6230937"/>
              <a:gd name="connsiteY1672" fmla="*/ 3998595 h 4938712"/>
              <a:gd name="connsiteX1673" fmla="*/ 4411027 w 6230937"/>
              <a:gd name="connsiteY1673" fmla="*/ 3982085 h 4938712"/>
              <a:gd name="connsiteX1674" fmla="*/ 4410075 w 6230937"/>
              <a:gd name="connsiteY1674" fmla="*/ 3964940 h 4938712"/>
              <a:gd name="connsiteX1675" fmla="*/ 4408805 w 6230937"/>
              <a:gd name="connsiteY1675" fmla="*/ 3947795 h 4938712"/>
              <a:gd name="connsiteX1676" fmla="*/ 4407852 w 6230937"/>
              <a:gd name="connsiteY1676" fmla="*/ 3931920 h 4938712"/>
              <a:gd name="connsiteX1677" fmla="*/ 4406900 w 6230937"/>
              <a:gd name="connsiteY1677" fmla="*/ 3917950 h 4938712"/>
              <a:gd name="connsiteX1678" fmla="*/ 4399280 w 6230937"/>
              <a:gd name="connsiteY1678" fmla="*/ 3823970 h 4938712"/>
              <a:gd name="connsiteX1679" fmla="*/ 4399915 w 6230937"/>
              <a:gd name="connsiteY1679" fmla="*/ 3814762 h 4938712"/>
              <a:gd name="connsiteX1680" fmla="*/ 4400232 w 6230937"/>
              <a:gd name="connsiteY1680" fmla="*/ 3804920 h 4938712"/>
              <a:gd name="connsiteX1681" fmla="*/ 4400867 w 6230937"/>
              <a:gd name="connsiteY1681" fmla="*/ 3794442 h 4938712"/>
              <a:gd name="connsiteX1682" fmla="*/ 4402137 w 6230937"/>
              <a:gd name="connsiteY1682" fmla="*/ 3783965 h 4938712"/>
              <a:gd name="connsiteX1683" fmla="*/ 4404042 w 6230937"/>
              <a:gd name="connsiteY1683" fmla="*/ 3761422 h 4938712"/>
              <a:gd name="connsiteX1684" fmla="*/ 4405312 w 6230937"/>
              <a:gd name="connsiteY1684" fmla="*/ 3738880 h 4938712"/>
              <a:gd name="connsiteX1685" fmla="*/ 4405630 w 6230937"/>
              <a:gd name="connsiteY1685" fmla="*/ 3727767 h 4938712"/>
              <a:gd name="connsiteX1686" fmla="*/ 4405312 w 6230937"/>
              <a:gd name="connsiteY1686" fmla="*/ 3716972 h 4938712"/>
              <a:gd name="connsiteX1687" fmla="*/ 4404360 w 6230937"/>
              <a:gd name="connsiteY1687" fmla="*/ 3706495 h 4938712"/>
              <a:gd name="connsiteX1688" fmla="*/ 4403407 w 6230937"/>
              <a:gd name="connsiteY1688" fmla="*/ 3696652 h 4938712"/>
              <a:gd name="connsiteX1689" fmla="*/ 4402137 w 6230937"/>
              <a:gd name="connsiteY1689" fmla="*/ 3691572 h 4938712"/>
              <a:gd name="connsiteX1690" fmla="*/ 4400867 w 6230937"/>
              <a:gd name="connsiteY1690" fmla="*/ 3687445 h 4938712"/>
              <a:gd name="connsiteX1691" fmla="*/ 4399915 w 6230937"/>
              <a:gd name="connsiteY1691" fmla="*/ 3682682 h 4938712"/>
              <a:gd name="connsiteX1692" fmla="*/ 4398327 w 6230937"/>
              <a:gd name="connsiteY1692" fmla="*/ 3678555 h 4938712"/>
              <a:gd name="connsiteX1693" fmla="*/ 4396422 w 6230937"/>
              <a:gd name="connsiteY1693" fmla="*/ 3674427 h 4938712"/>
              <a:gd name="connsiteX1694" fmla="*/ 4394517 w 6230937"/>
              <a:gd name="connsiteY1694" fmla="*/ 3670617 h 4938712"/>
              <a:gd name="connsiteX1695" fmla="*/ 4391977 w 6230937"/>
              <a:gd name="connsiteY1695" fmla="*/ 3667125 h 4938712"/>
              <a:gd name="connsiteX1696" fmla="*/ 4389437 w 6230937"/>
              <a:gd name="connsiteY1696" fmla="*/ 3663950 h 4938712"/>
              <a:gd name="connsiteX1697" fmla="*/ 4388802 w 6230937"/>
              <a:gd name="connsiteY1697" fmla="*/ 3679507 h 4938712"/>
              <a:gd name="connsiteX1698" fmla="*/ 4388167 w 6230937"/>
              <a:gd name="connsiteY1698" fmla="*/ 3694747 h 4938712"/>
              <a:gd name="connsiteX1699" fmla="*/ 4386897 w 6230937"/>
              <a:gd name="connsiteY1699" fmla="*/ 3708717 h 4938712"/>
              <a:gd name="connsiteX1700" fmla="*/ 4385945 w 6230937"/>
              <a:gd name="connsiteY1700" fmla="*/ 3722052 h 4938712"/>
              <a:gd name="connsiteX1701" fmla="*/ 4384992 w 6230937"/>
              <a:gd name="connsiteY1701" fmla="*/ 3734117 h 4938712"/>
              <a:gd name="connsiteX1702" fmla="*/ 4383722 w 6230937"/>
              <a:gd name="connsiteY1702" fmla="*/ 3744277 h 4938712"/>
              <a:gd name="connsiteX1703" fmla="*/ 4383087 w 6230937"/>
              <a:gd name="connsiteY1703" fmla="*/ 3752532 h 4938712"/>
              <a:gd name="connsiteX1704" fmla="*/ 4382770 w 6230937"/>
              <a:gd name="connsiteY1704" fmla="*/ 3758882 h 4938712"/>
              <a:gd name="connsiteX1705" fmla="*/ 4367212 w 6230937"/>
              <a:gd name="connsiteY1705" fmla="*/ 4239895 h 4938712"/>
              <a:gd name="connsiteX1706" fmla="*/ 4366577 w 6230937"/>
              <a:gd name="connsiteY1706" fmla="*/ 4264025 h 4938712"/>
              <a:gd name="connsiteX1707" fmla="*/ 4365942 w 6230937"/>
              <a:gd name="connsiteY1707" fmla="*/ 4289425 h 4938712"/>
              <a:gd name="connsiteX1708" fmla="*/ 4364672 w 6230937"/>
              <a:gd name="connsiteY1708" fmla="*/ 4315777 h 4938712"/>
              <a:gd name="connsiteX1709" fmla="*/ 4362767 w 6230937"/>
              <a:gd name="connsiteY1709" fmla="*/ 4343400 h 4938712"/>
              <a:gd name="connsiteX1710" fmla="*/ 4360545 w 6230937"/>
              <a:gd name="connsiteY1710" fmla="*/ 4371975 h 4938712"/>
              <a:gd name="connsiteX1711" fmla="*/ 4358005 w 6230937"/>
              <a:gd name="connsiteY1711" fmla="*/ 4400550 h 4938712"/>
              <a:gd name="connsiteX1712" fmla="*/ 4355465 w 6230937"/>
              <a:gd name="connsiteY1712" fmla="*/ 4429760 h 4938712"/>
              <a:gd name="connsiteX1713" fmla="*/ 4352607 w 6230937"/>
              <a:gd name="connsiteY1713" fmla="*/ 4458970 h 4938712"/>
              <a:gd name="connsiteX1714" fmla="*/ 4350067 w 6230937"/>
              <a:gd name="connsiteY1714" fmla="*/ 4488180 h 4938712"/>
              <a:gd name="connsiteX1715" fmla="*/ 4347210 w 6230937"/>
              <a:gd name="connsiteY1715" fmla="*/ 4517072 h 4938712"/>
              <a:gd name="connsiteX1716" fmla="*/ 4344670 w 6230937"/>
              <a:gd name="connsiteY1716" fmla="*/ 4544695 h 4938712"/>
              <a:gd name="connsiteX1717" fmla="*/ 4342130 w 6230937"/>
              <a:gd name="connsiteY1717" fmla="*/ 4572000 h 4938712"/>
              <a:gd name="connsiteX1718" fmla="*/ 4340225 w 6230937"/>
              <a:gd name="connsiteY1718" fmla="*/ 4598035 h 4938712"/>
              <a:gd name="connsiteX1719" fmla="*/ 4338955 w 6230937"/>
              <a:gd name="connsiteY1719" fmla="*/ 4622482 h 4938712"/>
              <a:gd name="connsiteX1720" fmla="*/ 4338002 w 6230937"/>
              <a:gd name="connsiteY1720" fmla="*/ 4645660 h 4938712"/>
              <a:gd name="connsiteX1721" fmla="*/ 4337367 w 6230937"/>
              <a:gd name="connsiteY1721" fmla="*/ 4666932 h 4938712"/>
              <a:gd name="connsiteX1722" fmla="*/ 4337367 w 6230937"/>
              <a:gd name="connsiteY1722" fmla="*/ 4672330 h 4938712"/>
              <a:gd name="connsiteX1723" fmla="*/ 4338002 w 6230937"/>
              <a:gd name="connsiteY1723" fmla="*/ 4677727 h 4938712"/>
              <a:gd name="connsiteX1724" fmla="*/ 4338637 w 6230937"/>
              <a:gd name="connsiteY1724" fmla="*/ 4683760 h 4938712"/>
              <a:gd name="connsiteX1725" fmla="*/ 4339590 w 6230937"/>
              <a:gd name="connsiteY1725" fmla="*/ 4689475 h 4938712"/>
              <a:gd name="connsiteX1726" fmla="*/ 4341495 w 6230937"/>
              <a:gd name="connsiteY1726" fmla="*/ 4700905 h 4938712"/>
              <a:gd name="connsiteX1727" fmla="*/ 4343717 w 6230937"/>
              <a:gd name="connsiteY1727" fmla="*/ 4712652 h 4938712"/>
              <a:gd name="connsiteX1728" fmla="*/ 4346575 w 6230937"/>
              <a:gd name="connsiteY1728" fmla="*/ 4723765 h 4938712"/>
              <a:gd name="connsiteX1729" fmla="*/ 4349115 w 6230937"/>
              <a:gd name="connsiteY1729" fmla="*/ 4735195 h 4938712"/>
              <a:gd name="connsiteX1730" fmla="*/ 4351655 w 6230937"/>
              <a:gd name="connsiteY1730" fmla="*/ 4746307 h 4938712"/>
              <a:gd name="connsiteX1731" fmla="*/ 4353242 w 6230937"/>
              <a:gd name="connsiteY1731" fmla="*/ 4757737 h 4938712"/>
              <a:gd name="connsiteX1732" fmla="*/ 4353877 w 6230937"/>
              <a:gd name="connsiteY1732" fmla="*/ 4763135 h 4938712"/>
              <a:gd name="connsiteX1733" fmla="*/ 4354195 w 6230937"/>
              <a:gd name="connsiteY1733" fmla="*/ 4768532 h 4938712"/>
              <a:gd name="connsiteX1734" fmla="*/ 4354195 w 6230937"/>
              <a:gd name="connsiteY1734" fmla="*/ 4773930 h 4938712"/>
              <a:gd name="connsiteX1735" fmla="*/ 4354195 w 6230937"/>
              <a:gd name="connsiteY1735" fmla="*/ 4779010 h 4938712"/>
              <a:gd name="connsiteX1736" fmla="*/ 4353877 w 6230937"/>
              <a:gd name="connsiteY1736" fmla="*/ 4784407 h 4938712"/>
              <a:gd name="connsiteX1737" fmla="*/ 4353242 w 6230937"/>
              <a:gd name="connsiteY1737" fmla="*/ 4789487 h 4938712"/>
              <a:gd name="connsiteX1738" fmla="*/ 4351972 w 6230937"/>
              <a:gd name="connsiteY1738" fmla="*/ 4794567 h 4938712"/>
              <a:gd name="connsiteX1739" fmla="*/ 4350702 w 6230937"/>
              <a:gd name="connsiteY1739" fmla="*/ 4799647 h 4938712"/>
              <a:gd name="connsiteX1740" fmla="*/ 4348797 w 6230937"/>
              <a:gd name="connsiteY1740" fmla="*/ 4804410 h 4938712"/>
              <a:gd name="connsiteX1741" fmla="*/ 4346575 w 6230937"/>
              <a:gd name="connsiteY1741" fmla="*/ 4809172 h 4938712"/>
              <a:gd name="connsiteX1742" fmla="*/ 4343717 w 6230937"/>
              <a:gd name="connsiteY1742" fmla="*/ 4813617 h 4938712"/>
              <a:gd name="connsiteX1743" fmla="*/ 4340225 w 6230937"/>
              <a:gd name="connsiteY1743" fmla="*/ 4818062 h 4938712"/>
              <a:gd name="connsiteX1744" fmla="*/ 4336415 w 6230937"/>
              <a:gd name="connsiteY1744" fmla="*/ 4822825 h 4938712"/>
              <a:gd name="connsiteX1745" fmla="*/ 4331970 w 6230937"/>
              <a:gd name="connsiteY1745" fmla="*/ 4826952 h 4938712"/>
              <a:gd name="connsiteX1746" fmla="*/ 4326890 w 6230937"/>
              <a:gd name="connsiteY1746" fmla="*/ 4830762 h 4938712"/>
              <a:gd name="connsiteX1747" fmla="*/ 4321492 w 6230937"/>
              <a:gd name="connsiteY1747" fmla="*/ 4834890 h 4938712"/>
              <a:gd name="connsiteX1748" fmla="*/ 4317365 w 6230937"/>
              <a:gd name="connsiteY1748" fmla="*/ 4837430 h 4938712"/>
              <a:gd name="connsiteX1749" fmla="*/ 4312602 w 6230937"/>
              <a:gd name="connsiteY1749" fmla="*/ 4839335 h 4938712"/>
              <a:gd name="connsiteX1750" fmla="*/ 4307522 w 6230937"/>
              <a:gd name="connsiteY1750" fmla="*/ 4841240 h 4938712"/>
              <a:gd name="connsiteX1751" fmla="*/ 4302442 w 6230937"/>
              <a:gd name="connsiteY1751" fmla="*/ 4842827 h 4938712"/>
              <a:gd name="connsiteX1752" fmla="*/ 4296727 w 6230937"/>
              <a:gd name="connsiteY1752" fmla="*/ 4844097 h 4938712"/>
              <a:gd name="connsiteX1753" fmla="*/ 4290695 w 6230937"/>
              <a:gd name="connsiteY1753" fmla="*/ 4844732 h 4938712"/>
              <a:gd name="connsiteX1754" fmla="*/ 4284980 w 6230937"/>
              <a:gd name="connsiteY1754" fmla="*/ 4845685 h 4938712"/>
              <a:gd name="connsiteX1755" fmla="*/ 4278630 w 6230937"/>
              <a:gd name="connsiteY1755" fmla="*/ 4846002 h 4938712"/>
              <a:gd name="connsiteX1756" fmla="*/ 4271962 w 6230937"/>
              <a:gd name="connsiteY1756" fmla="*/ 4846002 h 4938712"/>
              <a:gd name="connsiteX1757" fmla="*/ 4265612 w 6230937"/>
              <a:gd name="connsiteY1757" fmla="*/ 4845685 h 4938712"/>
              <a:gd name="connsiteX1758" fmla="*/ 4258310 w 6230937"/>
              <a:gd name="connsiteY1758" fmla="*/ 4845367 h 4938712"/>
              <a:gd name="connsiteX1759" fmla="*/ 4251960 w 6230937"/>
              <a:gd name="connsiteY1759" fmla="*/ 4844732 h 4938712"/>
              <a:gd name="connsiteX1760" fmla="*/ 4237355 w 6230937"/>
              <a:gd name="connsiteY1760" fmla="*/ 4843462 h 4938712"/>
              <a:gd name="connsiteX1761" fmla="*/ 4223385 w 6230937"/>
              <a:gd name="connsiteY1761" fmla="*/ 4840605 h 4938712"/>
              <a:gd name="connsiteX1762" fmla="*/ 4209097 w 6230937"/>
              <a:gd name="connsiteY1762" fmla="*/ 4837747 h 4938712"/>
              <a:gd name="connsiteX1763" fmla="*/ 4195127 w 6230937"/>
              <a:gd name="connsiteY1763" fmla="*/ 4834255 h 4938712"/>
              <a:gd name="connsiteX1764" fmla="*/ 4180840 w 6230937"/>
              <a:gd name="connsiteY1764" fmla="*/ 4830445 h 4938712"/>
              <a:gd name="connsiteX1765" fmla="*/ 4167822 w 6230937"/>
              <a:gd name="connsiteY1765" fmla="*/ 4826317 h 4938712"/>
              <a:gd name="connsiteX1766" fmla="*/ 4155122 w 6230937"/>
              <a:gd name="connsiteY1766" fmla="*/ 4822190 h 4938712"/>
              <a:gd name="connsiteX1767" fmla="*/ 4143692 w 6230937"/>
              <a:gd name="connsiteY1767" fmla="*/ 4818062 h 4938712"/>
              <a:gd name="connsiteX1768" fmla="*/ 4133215 w 6230937"/>
              <a:gd name="connsiteY1768" fmla="*/ 4813617 h 4938712"/>
              <a:gd name="connsiteX1769" fmla="*/ 4123690 w 6230937"/>
              <a:gd name="connsiteY1769" fmla="*/ 4809807 h 4938712"/>
              <a:gd name="connsiteX1770" fmla="*/ 4117340 w 6230937"/>
              <a:gd name="connsiteY1770" fmla="*/ 4806632 h 4938712"/>
              <a:gd name="connsiteX1771" fmla="*/ 4112577 w 6230937"/>
              <a:gd name="connsiteY1771" fmla="*/ 4804410 h 4938712"/>
              <a:gd name="connsiteX1772" fmla="*/ 4107815 w 6230937"/>
              <a:gd name="connsiteY1772" fmla="*/ 4801552 h 4938712"/>
              <a:gd name="connsiteX1773" fmla="*/ 4101782 w 6230937"/>
              <a:gd name="connsiteY1773" fmla="*/ 4798695 h 4938712"/>
              <a:gd name="connsiteX1774" fmla="*/ 4098290 w 6230937"/>
              <a:gd name="connsiteY1774" fmla="*/ 4796472 h 4938712"/>
              <a:gd name="connsiteX1775" fmla="*/ 4095432 w 6230937"/>
              <a:gd name="connsiteY1775" fmla="*/ 4794567 h 4938712"/>
              <a:gd name="connsiteX1776" fmla="*/ 4089717 w 6230937"/>
              <a:gd name="connsiteY1776" fmla="*/ 4792027 h 4938712"/>
              <a:gd name="connsiteX1777" fmla="*/ 4084637 w 6230937"/>
              <a:gd name="connsiteY1777" fmla="*/ 4790122 h 4938712"/>
              <a:gd name="connsiteX1778" fmla="*/ 4079240 w 6230937"/>
              <a:gd name="connsiteY1778" fmla="*/ 4788535 h 4938712"/>
              <a:gd name="connsiteX1779" fmla="*/ 4073842 w 6230937"/>
              <a:gd name="connsiteY1779" fmla="*/ 4786947 h 4938712"/>
              <a:gd name="connsiteX1780" fmla="*/ 4063365 w 6230937"/>
              <a:gd name="connsiteY1780" fmla="*/ 4785360 h 4938712"/>
              <a:gd name="connsiteX1781" fmla="*/ 4053205 w 6230937"/>
              <a:gd name="connsiteY1781" fmla="*/ 4784090 h 4938712"/>
              <a:gd name="connsiteX1782" fmla="*/ 4043997 w 6230937"/>
              <a:gd name="connsiteY1782" fmla="*/ 4782820 h 4938712"/>
              <a:gd name="connsiteX1783" fmla="*/ 4034790 w 6230937"/>
              <a:gd name="connsiteY1783" fmla="*/ 4780915 h 4938712"/>
              <a:gd name="connsiteX1784" fmla="*/ 4030662 w 6230937"/>
              <a:gd name="connsiteY1784" fmla="*/ 4779962 h 4938712"/>
              <a:gd name="connsiteX1785" fmla="*/ 4027170 w 6230937"/>
              <a:gd name="connsiteY1785" fmla="*/ 4778057 h 4938712"/>
              <a:gd name="connsiteX1786" fmla="*/ 4023677 w 6230937"/>
              <a:gd name="connsiteY1786" fmla="*/ 4775835 h 4938712"/>
              <a:gd name="connsiteX1787" fmla="*/ 4020502 w 6230937"/>
              <a:gd name="connsiteY1787" fmla="*/ 4773295 h 4938712"/>
              <a:gd name="connsiteX1788" fmla="*/ 4017327 w 6230937"/>
              <a:gd name="connsiteY1788" fmla="*/ 4769802 h 4938712"/>
              <a:gd name="connsiteX1789" fmla="*/ 4015105 w 6230937"/>
              <a:gd name="connsiteY1789" fmla="*/ 4765992 h 4938712"/>
              <a:gd name="connsiteX1790" fmla="*/ 4012882 w 6230937"/>
              <a:gd name="connsiteY1790" fmla="*/ 4761230 h 4938712"/>
              <a:gd name="connsiteX1791" fmla="*/ 4010342 w 6230937"/>
              <a:gd name="connsiteY1791" fmla="*/ 4756150 h 4938712"/>
              <a:gd name="connsiteX1792" fmla="*/ 4008120 w 6230937"/>
              <a:gd name="connsiteY1792" fmla="*/ 4750117 h 4938712"/>
              <a:gd name="connsiteX1793" fmla="*/ 4006215 w 6230937"/>
              <a:gd name="connsiteY1793" fmla="*/ 4744085 h 4938712"/>
              <a:gd name="connsiteX1794" fmla="*/ 4004627 w 6230937"/>
              <a:gd name="connsiteY1794" fmla="*/ 4737100 h 4938712"/>
              <a:gd name="connsiteX1795" fmla="*/ 4002722 w 6230937"/>
              <a:gd name="connsiteY1795" fmla="*/ 4729797 h 4938712"/>
              <a:gd name="connsiteX1796" fmla="*/ 3999547 w 6230937"/>
              <a:gd name="connsiteY1796" fmla="*/ 4713605 h 4938712"/>
              <a:gd name="connsiteX1797" fmla="*/ 3997007 w 6230937"/>
              <a:gd name="connsiteY1797" fmla="*/ 4696777 h 4938712"/>
              <a:gd name="connsiteX1798" fmla="*/ 3994785 w 6230937"/>
              <a:gd name="connsiteY1798" fmla="*/ 4678680 h 4938712"/>
              <a:gd name="connsiteX1799" fmla="*/ 3992880 w 6230937"/>
              <a:gd name="connsiteY1799" fmla="*/ 4660265 h 4938712"/>
              <a:gd name="connsiteX1800" fmla="*/ 3989387 w 6230937"/>
              <a:gd name="connsiteY1800" fmla="*/ 4623752 h 4938712"/>
              <a:gd name="connsiteX1801" fmla="*/ 3986530 w 6230937"/>
              <a:gd name="connsiteY1801" fmla="*/ 4589462 h 4938712"/>
              <a:gd name="connsiteX1802" fmla="*/ 3984942 w 6230937"/>
              <a:gd name="connsiteY1802" fmla="*/ 4574222 h 4938712"/>
              <a:gd name="connsiteX1803" fmla="*/ 3983672 w 6230937"/>
              <a:gd name="connsiteY1803" fmla="*/ 4561205 h 4938712"/>
              <a:gd name="connsiteX1804" fmla="*/ 3981450 w 6230937"/>
              <a:gd name="connsiteY1804" fmla="*/ 4549775 h 4938712"/>
              <a:gd name="connsiteX1805" fmla="*/ 3979545 w 6230937"/>
              <a:gd name="connsiteY1805" fmla="*/ 4540885 h 4938712"/>
              <a:gd name="connsiteX1806" fmla="*/ 3953510 w 6230937"/>
              <a:gd name="connsiteY1806" fmla="*/ 4291647 h 4938712"/>
              <a:gd name="connsiteX1807" fmla="*/ 3953827 w 6230937"/>
              <a:gd name="connsiteY1807" fmla="*/ 4288472 h 4938712"/>
              <a:gd name="connsiteX1808" fmla="*/ 3954462 w 6230937"/>
              <a:gd name="connsiteY1808" fmla="*/ 4284980 h 4938712"/>
              <a:gd name="connsiteX1809" fmla="*/ 3947795 w 6230937"/>
              <a:gd name="connsiteY1809" fmla="*/ 4250055 h 4938712"/>
              <a:gd name="connsiteX1810" fmla="*/ 3946207 w 6230937"/>
              <a:gd name="connsiteY1810" fmla="*/ 4247197 h 4938712"/>
              <a:gd name="connsiteX1811" fmla="*/ 3944937 w 6230937"/>
              <a:gd name="connsiteY1811" fmla="*/ 4244657 h 4938712"/>
              <a:gd name="connsiteX1812" fmla="*/ 3923030 w 6230937"/>
              <a:gd name="connsiteY1812" fmla="*/ 4059237 h 4938712"/>
              <a:gd name="connsiteX1813" fmla="*/ 3919220 w 6230937"/>
              <a:gd name="connsiteY1813" fmla="*/ 4063365 h 4938712"/>
              <a:gd name="connsiteX1814" fmla="*/ 3916997 w 6230937"/>
              <a:gd name="connsiteY1814" fmla="*/ 4065905 h 4938712"/>
              <a:gd name="connsiteX1815" fmla="*/ 3916045 w 6230937"/>
              <a:gd name="connsiteY1815" fmla="*/ 4067492 h 4938712"/>
              <a:gd name="connsiteX1816" fmla="*/ 3915092 w 6230937"/>
              <a:gd name="connsiteY1816" fmla="*/ 4069715 h 4938712"/>
              <a:gd name="connsiteX1817" fmla="*/ 3913505 w 6230937"/>
              <a:gd name="connsiteY1817" fmla="*/ 4073207 h 4938712"/>
              <a:gd name="connsiteX1818" fmla="*/ 3911600 w 6230937"/>
              <a:gd name="connsiteY1818" fmla="*/ 4078287 h 4938712"/>
              <a:gd name="connsiteX1819" fmla="*/ 3908107 w 6230937"/>
              <a:gd name="connsiteY1819" fmla="*/ 4088447 h 4938712"/>
              <a:gd name="connsiteX1820" fmla="*/ 3907155 w 6230937"/>
              <a:gd name="connsiteY1820" fmla="*/ 4090352 h 4938712"/>
              <a:gd name="connsiteX1821" fmla="*/ 3907472 w 6230937"/>
              <a:gd name="connsiteY1821" fmla="*/ 4090670 h 4938712"/>
              <a:gd name="connsiteX1822" fmla="*/ 3908107 w 6230937"/>
              <a:gd name="connsiteY1822" fmla="*/ 4091622 h 4938712"/>
              <a:gd name="connsiteX1823" fmla="*/ 3908425 w 6230937"/>
              <a:gd name="connsiteY1823" fmla="*/ 4094162 h 4938712"/>
              <a:gd name="connsiteX1824" fmla="*/ 3908425 w 6230937"/>
              <a:gd name="connsiteY1824" fmla="*/ 4099242 h 4938712"/>
              <a:gd name="connsiteX1825" fmla="*/ 3908425 w 6230937"/>
              <a:gd name="connsiteY1825" fmla="*/ 4104640 h 4938712"/>
              <a:gd name="connsiteX1826" fmla="*/ 3909060 w 6230937"/>
              <a:gd name="connsiteY1826" fmla="*/ 4117340 h 4938712"/>
              <a:gd name="connsiteX1827" fmla="*/ 3910012 w 6230937"/>
              <a:gd name="connsiteY1827" fmla="*/ 4131310 h 4938712"/>
              <a:gd name="connsiteX1828" fmla="*/ 3910012 w 6230937"/>
              <a:gd name="connsiteY1828" fmla="*/ 4142422 h 4938712"/>
              <a:gd name="connsiteX1829" fmla="*/ 3890327 w 6230937"/>
              <a:gd name="connsiteY1829" fmla="*/ 4431665 h 4938712"/>
              <a:gd name="connsiteX1830" fmla="*/ 3890010 w 6230937"/>
              <a:gd name="connsiteY1830" fmla="*/ 4447222 h 4938712"/>
              <a:gd name="connsiteX1831" fmla="*/ 3889692 w 6230937"/>
              <a:gd name="connsiteY1831" fmla="*/ 4461510 h 4938712"/>
              <a:gd name="connsiteX1832" fmla="*/ 3889692 w 6230937"/>
              <a:gd name="connsiteY1832" fmla="*/ 4475162 h 4938712"/>
              <a:gd name="connsiteX1833" fmla="*/ 3889375 w 6230937"/>
              <a:gd name="connsiteY1833" fmla="*/ 4488180 h 4938712"/>
              <a:gd name="connsiteX1834" fmla="*/ 3888740 w 6230937"/>
              <a:gd name="connsiteY1834" fmla="*/ 4501515 h 4938712"/>
              <a:gd name="connsiteX1835" fmla="*/ 3888422 w 6230937"/>
              <a:gd name="connsiteY1835" fmla="*/ 4515167 h 4938712"/>
              <a:gd name="connsiteX1836" fmla="*/ 3887470 w 6230937"/>
              <a:gd name="connsiteY1836" fmla="*/ 4529455 h 4938712"/>
              <a:gd name="connsiteX1837" fmla="*/ 3885247 w 6230937"/>
              <a:gd name="connsiteY1837" fmla="*/ 4545012 h 4938712"/>
              <a:gd name="connsiteX1838" fmla="*/ 3884295 w 6230937"/>
              <a:gd name="connsiteY1838" fmla="*/ 4555490 h 4938712"/>
              <a:gd name="connsiteX1839" fmla="*/ 3883025 w 6230937"/>
              <a:gd name="connsiteY1839" fmla="*/ 4564697 h 4938712"/>
              <a:gd name="connsiteX1840" fmla="*/ 3882707 w 6230937"/>
              <a:gd name="connsiteY1840" fmla="*/ 4572000 h 4938712"/>
              <a:gd name="connsiteX1841" fmla="*/ 3882707 w 6230937"/>
              <a:gd name="connsiteY1841" fmla="*/ 4578032 h 4938712"/>
              <a:gd name="connsiteX1842" fmla="*/ 3882707 w 6230937"/>
              <a:gd name="connsiteY1842" fmla="*/ 4583112 h 4938712"/>
              <a:gd name="connsiteX1843" fmla="*/ 3883025 w 6230937"/>
              <a:gd name="connsiteY1843" fmla="*/ 4587557 h 4938712"/>
              <a:gd name="connsiteX1844" fmla="*/ 3883342 w 6230937"/>
              <a:gd name="connsiteY1844" fmla="*/ 4591367 h 4938712"/>
              <a:gd name="connsiteX1845" fmla="*/ 3884295 w 6230937"/>
              <a:gd name="connsiteY1845" fmla="*/ 4594860 h 4938712"/>
              <a:gd name="connsiteX1846" fmla="*/ 3885882 w 6230937"/>
              <a:gd name="connsiteY1846" fmla="*/ 4601210 h 4938712"/>
              <a:gd name="connsiteX1847" fmla="*/ 3886835 w 6230937"/>
              <a:gd name="connsiteY1847" fmla="*/ 4608512 h 4938712"/>
              <a:gd name="connsiteX1848" fmla="*/ 3887787 w 6230937"/>
              <a:gd name="connsiteY1848" fmla="*/ 4613275 h 4938712"/>
              <a:gd name="connsiteX1849" fmla="*/ 3888105 w 6230937"/>
              <a:gd name="connsiteY1849" fmla="*/ 4618672 h 4938712"/>
              <a:gd name="connsiteX1850" fmla="*/ 3888105 w 6230937"/>
              <a:gd name="connsiteY1850" fmla="*/ 4625340 h 4938712"/>
              <a:gd name="connsiteX1851" fmla="*/ 3888105 w 6230937"/>
              <a:gd name="connsiteY1851" fmla="*/ 4633595 h 4938712"/>
              <a:gd name="connsiteX1852" fmla="*/ 3880167 w 6230937"/>
              <a:gd name="connsiteY1852" fmla="*/ 4901882 h 4938712"/>
              <a:gd name="connsiteX1853" fmla="*/ 3860482 w 6230937"/>
              <a:gd name="connsiteY1853" fmla="*/ 4913312 h 4938712"/>
              <a:gd name="connsiteX1854" fmla="*/ 3843972 w 6230937"/>
              <a:gd name="connsiteY1854" fmla="*/ 4922202 h 4938712"/>
              <a:gd name="connsiteX1855" fmla="*/ 3836987 w 6230937"/>
              <a:gd name="connsiteY1855" fmla="*/ 4926330 h 4938712"/>
              <a:gd name="connsiteX1856" fmla="*/ 3830320 w 6230937"/>
              <a:gd name="connsiteY1856" fmla="*/ 4929505 h 4938712"/>
              <a:gd name="connsiteX1857" fmla="*/ 3824605 w 6230937"/>
              <a:gd name="connsiteY1857" fmla="*/ 4931727 h 4938712"/>
              <a:gd name="connsiteX1858" fmla="*/ 3819207 w 6230937"/>
              <a:gd name="connsiteY1858" fmla="*/ 4933950 h 4938712"/>
              <a:gd name="connsiteX1859" fmla="*/ 3814445 w 6230937"/>
              <a:gd name="connsiteY1859" fmla="*/ 4935537 h 4938712"/>
              <a:gd name="connsiteX1860" fmla="*/ 3810317 w 6230937"/>
              <a:gd name="connsiteY1860" fmla="*/ 4937125 h 4938712"/>
              <a:gd name="connsiteX1861" fmla="*/ 3805872 w 6230937"/>
              <a:gd name="connsiteY1861" fmla="*/ 4938077 h 4938712"/>
              <a:gd name="connsiteX1862" fmla="*/ 3802380 w 6230937"/>
              <a:gd name="connsiteY1862" fmla="*/ 4938395 h 4938712"/>
              <a:gd name="connsiteX1863" fmla="*/ 3798887 w 6230937"/>
              <a:gd name="connsiteY1863" fmla="*/ 4938712 h 4938712"/>
              <a:gd name="connsiteX1864" fmla="*/ 3795712 w 6230937"/>
              <a:gd name="connsiteY1864" fmla="*/ 4938712 h 4938712"/>
              <a:gd name="connsiteX1865" fmla="*/ 3792537 w 6230937"/>
              <a:gd name="connsiteY1865" fmla="*/ 4938395 h 4938712"/>
              <a:gd name="connsiteX1866" fmla="*/ 3789997 w 6230937"/>
              <a:gd name="connsiteY1866" fmla="*/ 4938077 h 4938712"/>
              <a:gd name="connsiteX1867" fmla="*/ 3778250 w 6230937"/>
              <a:gd name="connsiteY1867" fmla="*/ 4934585 h 4938712"/>
              <a:gd name="connsiteX1868" fmla="*/ 3764280 w 6230937"/>
              <a:gd name="connsiteY1868" fmla="*/ 4930457 h 4938712"/>
              <a:gd name="connsiteX1869" fmla="*/ 3759517 w 6230937"/>
              <a:gd name="connsiteY1869" fmla="*/ 4929505 h 4938712"/>
              <a:gd name="connsiteX1870" fmla="*/ 3755072 w 6230937"/>
              <a:gd name="connsiteY1870" fmla="*/ 4928552 h 4938712"/>
              <a:gd name="connsiteX1871" fmla="*/ 3749357 w 6230937"/>
              <a:gd name="connsiteY1871" fmla="*/ 4928235 h 4938712"/>
              <a:gd name="connsiteX1872" fmla="*/ 3743325 w 6230937"/>
              <a:gd name="connsiteY1872" fmla="*/ 4927917 h 4938712"/>
              <a:gd name="connsiteX1873" fmla="*/ 3736975 w 6230937"/>
              <a:gd name="connsiteY1873" fmla="*/ 4927282 h 4938712"/>
              <a:gd name="connsiteX1874" fmla="*/ 3729672 w 6230937"/>
              <a:gd name="connsiteY1874" fmla="*/ 4927282 h 4938712"/>
              <a:gd name="connsiteX1875" fmla="*/ 3721735 w 6230937"/>
              <a:gd name="connsiteY1875" fmla="*/ 4927917 h 4938712"/>
              <a:gd name="connsiteX1876" fmla="*/ 3712845 w 6230937"/>
              <a:gd name="connsiteY1876" fmla="*/ 4928552 h 4938712"/>
              <a:gd name="connsiteX1877" fmla="*/ 3704590 w 6230937"/>
              <a:gd name="connsiteY1877" fmla="*/ 4929505 h 4938712"/>
              <a:gd name="connsiteX1878" fmla="*/ 3697287 w 6230937"/>
              <a:gd name="connsiteY1878" fmla="*/ 4929822 h 4938712"/>
              <a:gd name="connsiteX1879" fmla="*/ 3690302 w 6230937"/>
              <a:gd name="connsiteY1879" fmla="*/ 4929822 h 4938712"/>
              <a:gd name="connsiteX1880" fmla="*/ 3683952 w 6230937"/>
              <a:gd name="connsiteY1880" fmla="*/ 4929822 h 4938712"/>
              <a:gd name="connsiteX1881" fmla="*/ 3678237 w 6230937"/>
              <a:gd name="connsiteY1881" fmla="*/ 4928870 h 4938712"/>
              <a:gd name="connsiteX1882" fmla="*/ 3672840 w 6230937"/>
              <a:gd name="connsiteY1882" fmla="*/ 4928552 h 4938712"/>
              <a:gd name="connsiteX1883" fmla="*/ 3667760 w 6230937"/>
              <a:gd name="connsiteY1883" fmla="*/ 4927917 h 4938712"/>
              <a:gd name="connsiteX1884" fmla="*/ 3662680 w 6230937"/>
              <a:gd name="connsiteY1884" fmla="*/ 4926647 h 4938712"/>
              <a:gd name="connsiteX1885" fmla="*/ 3657917 w 6230937"/>
              <a:gd name="connsiteY1885" fmla="*/ 4925060 h 4938712"/>
              <a:gd name="connsiteX1886" fmla="*/ 3653155 w 6230937"/>
              <a:gd name="connsiteY1886" fmla="*/ 4923472 h 4938712"/>
              <a:gd name="connsiteX1887" fmla="*/ 3648710 w 6230937"/>
              <a:gd name="connsiteY1887" fmla="*/ 4921567 h 4938712"/>
              <a:gd name="connsiteX1888" fmla="*/ 3643947 w 6230937"/>
              <a:gd name="connsiteY1888" fmla="*/ 4919662 h 4938712"/>
              <a:gd name="connsiteX1889" fmla="*/ 3633470 w 6230937"/>
              <a:gd name="connsiteY1889" fmla="*/ 4914900 h 4938712"/>
              <a:gd name="connsiteX1890" fmla="*/ 3621405 w 6230937"/>
              <a:gd name="connsiteY1890" fmla="*/ 4909502 h 4938712"/>
              <a:gd name="connsiteX1891" fmla="*/ 3544570 w 6230937"/>
              <a:gd name="connsiteY1891" fmla="*/ 4889500 h 4938712"/>
              <a:gd name="connsiteX1892" fmla="*/ 3543300 w 6230937"/>
              <a:gd name="connsiteY1892" fmla="*/ 4866640 h 4938712"/>
              <a:gd name="connsiteX1893" fmla="*/ 3542347 w 6230937"/>
              <a:gd name="connsiteY1893" fmla="*/ 4844097 h 4938712"/>
              <a:gd name="connsiteX1894" fmla="*/ 3540760 w 6230937"/>
              <a:gd name="connsiteY1894" fmla="*/ 4821555 h 4938712"/>
              <a:gd name="connsiteX1895" fmla="*/ 3538855 w 6230937"/>
              <a:gd name="connsiteY1895" fmla="*/ 4799330 h 4938712"/>
              <a:gd name="connsiteX1896" fmla="*/ 3536950 w 6230937"/>
              <a:gd name="connsiteY1896" fmla="*/ 4776787 h 4938712"/>
              <a:gd name="connsiteX1897" fmla="*/ 3535045 w 6230937"/>
              <a:gd name="connsiteY1897" fmla="*/ 4754880 h 4938712"/>
              <a:gd name="connsiteX1898" fmla="*/ 3533457 w 6230937"/>
              <a:gd name="connsiteY1898" fmla="*/ 4733290 h 4938712"/>
              <a:gd name="connsiteX1899" fmla="*/ 3531235 w 6230937"/>
              <a:gd name="connsiteY1899" fmla="*/ 4711382 h 4938712"/>
              <a:gd name="connsiteX1900" fmla="*/ 3529965 w 6230937"/>
              <a:gd name="connsiteY1900" fmla="*/ 4689475 h 4938712"/>
              <a:gd name="connsiteX1901" fmla="*/ 3528695 w 6230937"/>
              <a:gd name="connsiteY1901" fmla="*/ 4668202 h 4938712"/>
              <a:gd name="connsiteX1902" fmla="*/ 3527425 w 6230937"/>
              <a:gd name="connsiteY1902" fmla="*/ 4646295 h 4938712"/>
              <a:gd name="connsiteX1903" fmla="*/ 3526790 w 6230937"/>
              <a:gd name="connsiteY1903" fmla="*/ 4625340 h 4938712"/>
              <a:gd name="connsiteX1904" fmla="*/ 3526790 w 6230937"/>
              <a:gd name="connsiteY1904" fmla="*/ 4603750 h 4938712"/>
              <a:gd name="connsiteX1905" fmla="*/ 3527107 w 6230937"/>
              <a:gd name="connsiteY1905" fmla="*/ 4582477 h 4938712"/>
              <a:gd name="connsiteX1906" fmla="*/ 3527742 w 6230937"/>
              <a:gd name="connsiteY1906" fmla="*/ 4561522 h 4938712"/>
              <a:gd name="connsiteX1907" fmla="*/ 3529965 w 6230937"/>
              <a:gd name="connsiteY1907" fmla="*/ 4539932 h 4938712"/>
              <a:gd name="connsiteX1908" fmla="*/ 3533457 w 6230937"/>
              <a:gd name="connsiteY1908" fmla="*/ 4521835 h 4938712"/>
              <a:gd name="connsiteX1909" fmla="*/ 3532505 w 6230937"/>
              <a:gd name="connsiteY1909" fmla="*/ 4518660 h 4938712"/>
              <a:gd name="connsiteX1910" fmla="*/ 3531870 w 6230937"/>
              <a:gd name="connsiteY1910" fmla="*/ 4515485 h 4938712"/>
              <a:gd name="connsiteX1911" fmla="*/ 3530600 w 6230937"/>
              <a:gd name="connsiteY1911" fmla="*/ 4512627 h 4938712"/>
              <a:gd name="connsiteX1912" fmla="*/ 3529330 w 6230937"/>
              <a:gd name="connsiteY1912" fmla="*/ 4510405 h 4938712"/>
              <a:gd name="connsiteX1913" fmla="*/ 3527742 w 6230937"/>
              <a:gd name="connsiteY1913" fmla="*/ 4508500 h 4938712"/>
              <a:gd name="connsiteX1914" fmla="*/ 3525837 w 6230937"/>
              <a:gd name="connsiteY1914" fmla="*/ 4506595 h 4938712"/>
              <a:gd name="connsiteX1915" fmla="*/ 3523932 w 6230937"/>
              <a:gd name="connsiteY1915" fmla="*/ 4505325 h 4938712"/>
              <a:gd name="connsiteX1916" fmla="*/ 3522027 w 6230937"/>
              <a:gd name="connsiteY1916" fmla="*/ 4504372 h 4938712"/>
              <a:gd name="connsiteX1917" fmla="*/ 3520122 w 6230937"/>
              <a:gd name="connsiteY1917" fmla="*/ 4503737 h 4938712"/>
              <a:gd name="connsiteX1918" fmla="*/ 3517900 w 6230937"/>
              <a:gd name="connsiteY1918" fmla="*/ 4503420 h 4938712"/>
              <a:gd name="connsiteX1919" fmla="*/ 3515360 w 6230937"/>
              <a:gd name="connsiteY1919" fmla="*/ 4503737 h 4938712"/>
              <a:gd name="connsiteX1920" fmla="*/ 3513455 w 6230937"/>
              <a:gd name="connsiteY1920" fmla="*/ 4504690 h 4938712"/>
              <a:gd name="connsiteX1921" fmla="*/ 3511232 w 6230937"/>
              <a:gd name="connsiteY1921" fmla="*/ 4505642 h 4938712"/>
              <a:gd name="connsiteX1922" fmla="*/ 3508692 w 6230937"/>
              <a:gd name="connsiteY1922" fmla="*/ 4507230 h 4938712"/>
              <a:gd name="connsiteX1923" fmla="*/ 3506470 w 6230937"/>
              <a:gd name="connsiteY1923" fmla="*/ 4509770 h 4938712"/>
              <a:gd name="connsiteX1924" fmla="*/ 3504247 w 6230937"/>
              <a:gd name="connsiteY1924" fmla="*/ 4512310 h 4938712"/>
              <a:gd name="connsiteX1925" fmla="*/ 3502025 w 6230937"/>
              <a:gd name="connsiteY1925" fmla="*/ 4515485 h 4938712"/>
              <a:gd name="connsiteX1926" fmla="*/ 3500120 w 6230937"/>
              <a:gd name="connsiteY1926" fmla="*/ 4518977 h 4938712"/>
              <a:gd name="connsiteX1927" fmla="*/ 3498215 w 6230937"/>
              <a:gd name="connsiteY1927" fmla="*/ 4523422 h 4938712"/>
              <a:gd name="connsiteX1928" fmla="*/ 3496310 w 6230937"/>
              <a:gd name="connsiteY1928" fmla="*/ 4528502 h 4938712"/>
              <a:gd name="connsiteX1929" fmla="*/ 3494722 w 6230937"/>
              <a:gd name="connsiteY1929" fmla="*/ 4533900 h 4938712"/>
              <a:gd name="connsiteX1930" fmla="*/ 3493452 w 6230937"/>
              <a:gd name="connsiteY1930" fmla="*/ 4539932 h 4938712"/>
              <a:gd name="connsiteX1931" fmla="*/ 3492500 w 6230937"/>
              <a:gd name="connsiteY1931" fmla="*/ 4546600 h 4938712"/>
              <a:gd name="connsiteX1932" fmla="*/ 3491230 w 6230937"/>
              <a:gd name="connsiteY1932" fmla="*/ 4553902 h 4938712"/>
              <a:gd name="connsiteX1933" fmla="*/ 3490912 w 6230937"/>
              <a:gd name="connsiteY1933" fmla="*/ 4562157 h 4938712"/>
              <a:gd name="connsiteX1934" fmla="*/ 3490595 w 6230937"/>
              <a:gd name="connsiteY1934" fmla="*/ 4570730 h 4938712"/>
              <a:gd name="connsiteX1935" fmla="*/ 3490595 w 6230937"/>
              <a:gd name="connsiteY1935" fmla="*/ 4580572 h 4938712"/>
              <a:gd name="connsiteX1936" fmla="*/ 3490595 w 6230937"/>
              <a:gd name="connsiteY1936" fmla="*/ 4590732 h 4938712"/>
              <a:gd name="connsiteX1937" fmla="*/ 3491230 w 6230937"/>
              <a:gd name="connsiteY1937" fmla="*/ 4601527 h 4938712"/>
              <a:gd name="connsiteX1938" fmla="*/ 3492500 w 6230937"/>
              <a:gd name="connsiteY1938" fmla="*/ 4613275 h 4938712"/>
              <a:gd name="connsiteX1939" fmla="*/ 3493452 w 6230937"/>
              <a:gd name="connsiteY1939" fmla="*/ 4625340 h 4938712"/>
              <a:gd name="connsiteX1940" fmla="*/ 3495675 w 6230937"/>
              <a:gd name="connsiteY1940" fmla="*/ 4638675 h 4938712"/>
              <a:gd name="connsiteX1941" fmla="*/ 3501072 w 6230937"/>
              <a:gd name="connsiteY1941" fmla="*/ 4673282 h 4938712"/>
              <a:gd name="connsiteX1942" fmla="*/ 3505200 w 6230937"/>
              <a:gd name="connsiteY1942" fmla="*/ 4699000 h 4938712"/>
              <a:gd name="connsiteX1943" fmla="*/ 3506470 w 6230937"/>
              <a:gd name="connsiteY1943" fmla="*/ 4709160 h 4938712"/>
              <a:gd name="connsiteX1944" fmla="*/ 3507105 w 6230937"/>
              <a:gd name="connsiteY1944" fmla="*/ 4718367 h 4938712"/>
              <a:gd name="connsiteX1945" fmla="*/ 3507105 w 6230937"/>
              <a:gd name="connsiteY1945" fmla="*/ 4725987 h 4938712"/>
              <a:gd name="connsiteX1946" fmla="*/ 3506787 w 6230937"/>
              <a:gd name="connsiteY1946" fmla="*/ 4733607 h 4938712"/>
              <a:gd name="connsiteX1947" fmla="*/ 3506152 w 6230937"/>
              <a:gd name="connsiteY1947" fmla="*/ 4737100 h 4938712"/>
              <a:gd name="connsiteX1948" fmla="*/ 3505200 w 6230937"/>
              <a:gd name="connsiteY1948" fmla="*/ 4740592 h 4938712"/>
              <a:gd name="connsiteX1949" fmla="*/ 3504247 w 6230937"/>
              <a:gd name="connsiteY1949" fmla="*/ 4744085 h 4938712"/>
              <a:gd name="connsiteX1950" fmla="*/ 3502977 w 6230937"/>
              <a:gd name="connsiteY1950" fmla="*/ 4747577 h 4938712"/>
              <a:gd name="connsiteX1951" fmla="*/ 3499802 w 6230937"/>
              <a:gd name="connsiteY1951" fmla="*/ 4754880 h 4938712"/>
              <a:gd name="connsiteX1952" fmla="*/ 3495675 w 6230937"/>
              <a:gd name="connsiteY1952" fmla="*/ 4762817 h 4938712"/>
              <a:gd name="connsiteX1953" fmla="*/ 3484245 w 6230937"/>
              <a:gd name="connsiteY1953" fmla="*/ 4780915 h 4938712"/>
              <a:gd name="connsiteX1954" fmla="*/ 3468052 w 6230937"/>
              <a:gd name="connsiteY1954" fmla="*/ 4805045 h 4938712"/>
              <a:gd name="connsiteX1955" fmla="*/ 3459797 w 6230937"/>
              <a:gd name="connsiteY1955" fmla="*/ 4802822 h 4938712"/>
              <a:gd name="connsiteX1956" fmla="*/ 3453447 w 6230937"/>
              <a:gd name="connsiteY1956" fmla="*/ 4800917 h 4938712"/>
              <a:gd name="connsiteX1957" fmla="*/ 3448367 w 6230937"/>
              <a:gd name="connsiteY1957" fmla="*/ 4799012 h 4938712"/>
              <a:gd name="connsiteX1958" fmla="*/ 3444875 w 6230937"/>
              <a:gd name="connsiteY1958" fmla="*/ 4797425 h 4938712"/>
              <a:gd name="connsiteX1959" fmla="*/ 3441065 w 6230937"/>
              <a:gd name="connsiteY1959" fmla="*/ 4794567 h 4938712"/>
              <a:gd name="connsiteX1960" fmla="*/ 3438842 w 6230937"/>
              <a:gd name="connsiteY1960" fmla="*/ 4792662 h 4938712"/>
              <a:gd name="connsiteX1961" fmla="*/ 3437572 w 6230937"/>
              <a:gd name="connsiteY1961" fmla="*/ 4792027 h 4938712"/>
              <a:gd name="connsiteX1962" fmla="*/ 3436302 w 6230937"/>
              <a:gd name="connsiteY1962" fmla="*/ 4791075 h 4938712"/>
              <a:gd name="connsiteX1963" fmla="*/ 3434397 w 6230937"/>
              <a:gd name="connsiteY1963" fmla="*/ 4790440 h 4938712"/>
              <a:gd name="connsiteX1964" fmla="*/ 3432175 w 6230937"/>
              <a:gd name="connsiteY1964" fmla="*/ 4790122 h 4938712"/>
              <a:gd name="connsiteX1965" fmla="*/ 3422967 w 6230937"/>
              <a:gd name="connsiteY1965" fmla="*/ 4788852 h 4938712"/>
              <a:gd name="connsiteX1966" fmla="*/ 3408045 w 6230937"/>
              <a:gd name="connsiteY1966" fmla="*/ 4787900 h 4938712"/>
              <a:gd name="connsiteX1967" fmla="*/ 3404552 w 6230937"/>
              <a:gd name="connsiteY1967" fmla="*/ 4787900 h 4938712"/>
              <a:gd name="connsiteX1968" fmla="*/ 3396615 w 6230937"/>
              <a:gd name="connsiteY1968" fmla="*/ 4787900 h 4938712"/>
              <a:gd name="connsiteX1969" fmla="*/ 3386772 w 6230937"/>
              <a:gd name="connsiteY1969" fmla="*/ 4787900 h 4938712"/>
              <a:gd name="connsiteX1970" fmla="*/ 3376295 w 6230937"/>
              <a:gd name="connsiteY1970" fmla="*/ 4787582 h 4938712"/>
              <a:gd name="connsiteX1971" fmla="*/ 3356610 w 6230937"/>
              <a:gd name="connsiteY1971" fmla="*/ 4787265 h 4938712"/>
              <a:gd name="connsiteX1972" fmla="*/ 3331210 w 6230937"/>
              <a:gd name="connsiteY1972" fmla="*/ 4787265 h 4938712"/>
              <a:gd name="connsiteX1973" fmla="*/ 3316922 w 6230937"/>
              <a:gd name="connsiteY1973" fmla="*/ 4787265 h 4938712"/>
              <a:gd name="connsiteX1974" fmla="*/ 3302000 w 6230937"/>
              <a:gd name="connsiteY1974" fmla="*/ 4786947 h 4938712"/>
              <a:gd name="connsiteX1975" fmla="*/ 3286760 w 6230937"/>
              <a:gd name="connsiteY1975" fmla="*/ 4786630 h 4938712"/>
              <a:gd name="connsiteX1976" fmla="*/ 3271202 w 6230937"/>
              <a:gd name="connsiteY1976" fmla="*/ 4785042 h 4938712"/>
              <a:gd name="connsiteX1977" fmla="*/ 3263582 w 6230937"/>
              <a:gd name="connsiteY1977" fmla="*/ 4784090 h 4938712"/>
              <a:gd name="connsiteX1978" fmla="*/ 3255645 w 6230937"/>
              <a:gd name="connsiteY1978" fmla="*/ 4782820 h 4938712"/>
              <a:gd name="connsiteX1979" fmla="*/ 3248025 w 6230937"/>
              <a:gd name="connsiteY1979" fmla="*/ 4781867 h 4938712"/>
              <a:gd name="connsiteX1980" fmla="*/ 3240405 w 6230937"/>
              <a:gd name="connsiteY1980" fmla="*/ 4780280 h 4938712"/>
              <a:gd name="connsiteX1981" fmla="*/ 3233102 w 6230937"/>
              <a:gd name="connsiteY1981" fmla="*/ 4778375 h 4938712"/>
              <a:gd name="connsiteX1982" fmla="*/ 3225800 w 6230937"/>
              <a:gd name="connsiteY1982" fmla="*/ 4776470 h 4938712"/>
              <a:gd name="connsiteX1983" fmla="*/ 3218815 w 6230937"/>
              <a:gd name="connsiteY1983" fmla="*/ 4773930 h 4938712"/>
              <a:gd name="connsiteX1984" fmla="*/ 3212147 w 6230937"/>
              <a:gd name="connsiteY1984" fmla="*/ 4771390 h 4938712"/>
              <a:gd name="connsiteX1985" fmla="*/ 3205480 w 6230937"/>
              <a:gd name="connsiteY1985" fmla="*/ 4768215 h 4938712"/>
              <a:gd name="connsiteX1986" fmla="*/ 3199130 w 6230937"/>
              <a:gd name="connsiteY1986" fmla="*/ 4765040 h 4938712"/>
              <a:gd name="connsiteX1987" fmla="*/ 3193097 w 6230937"/>
              <a:gd name="connsiteY1987" fmla="*/ 4761230 h 4938712"/>
              <a:gd name="connsiteX1988" fmla="*/ 3187382 w 6230937"/>
              <a:gd name="connsiteY1988" fmla="*/ 4757420 h 4938712"/>
              <a:gd name="connsiteX1989" fmla="*/ 3182302 w 6230937"/>
              <a:gd name="connsiteY1989" fmla="*/ 4752657 h 4938712"/>
              <a:gd name="connsiteX1990" fmla="*/ 3177540 w 6230937"/>
              <a:gd name="connsiteY1990" fmla="*/ 4747895 h 4938712"/>
              <a:gd name="connsiteX1991" fmla="*/ 3173095 w 6230937"/>
              <a:gd name="connsiteY1991" fmla="*/ 4742497 h 4938712"/>
              <a:gd name="connsiteX1992" fmla="*/ 3169285 w 6230937"/>
              <a:gd name="connsiteY1992" fmla="*/ 4736782 h 4938712"/>
              <a:gd name="connsiteX1993" fmla="*/ 3165792 w 6230937"/>
              <a:gd name="connsiteY1993" fmla="*/ 4730750 h 4938712"/>
              <a:gd name="connsiteX1994" fmla="*/ 3162617 w 6230937"/>
              <a:gd name="connsiteY1994" fmla="*/ 4723765 h 4938712"/>
              <a:gd name="connsiteX1995" fmla="*/ 3159125 w 6230937"/>
              <a:gd name="connsiteY1995" fmla="*/ 4715510 h 4938712"/>
              <a:gd name="connsiteX1996" fmla="*/ 3155950 w 6230937"/>
              <a:gd name="connsiteY1996" fmla="*/ 4706937 h 4938712"/>
              <a:gd name="connsiteX1997" fmla="*/ 3152775 w 6230937"/>
              <a:gd name="connsiteY1997" fmla="*/ 4697412 h 4938712"/>
              <a:gd name="connsiteX1998" fmla="*/ 3149600 w 6230937"/>
              <a:gd name="connsiteY1998" fmla="*/ 4686935 h 4938712"/>
              <a:gd name="connsiteX1999" fmla="*/ 3147060 w 6230937"/>
              <a:gd name="connsiteY1999" fmla="*/ 4675505 h 4938712"/>
              <a:gd name="connsiteX2000" fmla="*/ 3143885 w 6230937"/>
              <a:gd name="connsiteY2000" fmla="*/ 4663757 h 4938712"/>
              <a:gd name="connsiteX2001" fmla="*/ 3138170 w 6230937"/>
              <a:gd name="connsiteY2001" fmla="*/ 4638675 h 4938712"/>
              <a:gd name="connsiteX2002" fmla="*/ 3133090 w 6230937"/>
              <a:gd name="connsiteY2002" fmla="*/ 4611370 h 4938712"/>
              <a:gd name="connsiteX2003" fmla="*/ 3127692 w 6230937"/>
              <a:gd name="connsiteY2003" fmla="*/ 4582795 h 4938712"/>
              <a:gd name="connsiteX2004" fmla="*/ 3122930 w 6230937"/>
              <a:gd name="connsiteY2004" fmla="*/ 4553585 h 4938712"/>
              <a:gd name="connsiteX2005" fmla="*/ 3118167 w 6230937"/>
              <a:gd name="connsiteY2005" fmla="*/ 4524057 h 4938712"/>
              <a:gd name="connsiteX2006" fmla="*/ 3114357 w 6230937"/>
              <a:gd name="connsiteY2006" fmla="*/ 4494530 h 4938712"/>
              <a:gd name="connsiteX2007" fmla="*/ 3110547 w 6230937"/>
              <a:gd name="connsiteY2007" fmla="*/ 4465637 h 4938712"/>
              <a:gd name="connsiteX2008" fmla="*/ 3107055 w 6230937"/>
              <a:gd name="connsiteY2008" fmla="*/ 4438015 h 4938712"/>
              <a:gd name="connsiteX2009" fmla="*/ 3103880 w 6230937"/>
              <a:gd name="connsiteY2009" fmla="*/ 4411980 h 4938712"/>
              <a:gd name="connsiteX2010" fmla="*/ 3101022 w 6230937"/>
              <a:gd name="connsiteY2010" fmla="*/ 4387850 h 4938712"/>
              <a:gd name="connsiteX2011" fmla="*/ 3098800 w 6230937"/>
              <a:gd name="connsiteY2011" fmla="*/ 4366260 h 4938712"/>
              <a:gd name="connsiteX2012" fmla="*/ 3096895 w 6230937"/>
              <a:gd name="connsiteY2012" fmla="*/ 4348162 h 4938712"/>
              <a:gd name="connsiteX2013" fmla="*/ 3084830 w 6230937"/>
              <a:gd name="connsiteY2013" fmla="*/ 4298315 h 4938712"/>
              <a:gd name="connsiteX2014" fmla="*/ 3082290 w 6230937"/>
              <a:gd name="connsiteY2014" fmla="*/ 4291330 h 4938712"/>
              <a:gd name="connsiteX2015" fmla="*/ 3081337 w 6230937"/>
              <a:gd name="connsiteY2015" fmla="*/ 4286885 h 4938712"/>
              <a:gd name="connsiteX2016" fmla="*/ 3080067 w 6230937"/>
              <a:gd name="connsiteY2016" fmla="*/ 4281805 h 4938712"/>
              <a:gd name="connsiteX2017" fmla="*/ 3077845 w 6230937"/>
              <a:gd name="connsiteY2017" fmla="*/ 4272597 h 4938712"/>
              <a:gd name="connsiteX2018" fmla="*/ 3059430 w 6230937"/>
              <a:gd name="connsiteY2018" fmla="*/ 4183380 h 4938712"/>
              <a:gd name="connsiteX2019" fmla="*/ 3060065 w 6230937"/>
              <a:gd name="connsiteY2019" fmla="*/ 4183062 h 4938712"/>
              <a:gd name="connsiteX2020" fmla="*/ 3060065 w 6230937"/>
              <a:gd name="connsiteY2020" fmla="*/ 4182110 h 4938712"/>
              <a:gd name="connsiteX2021" fmla="*/ 3060065 w 6230937"/>
              <a:gd name="connsiteY2021" fmla="*/ 4181157 h 4938712"/>
              <a:gd name="connsiteX2022" fmla="*/ 3059430 w 6230937"/>
              <a:gd name="connsiteY2022" fmla="*/ 4180205 h 4938712"/>
              <a:gd name="connsiteX2023" fmla="*/ 3057842 w 6230937"/>
              <a:gd name="connsiteY2023" fmla="*/ 4177982 h 4938712"/>
              <a:gd name="connsiteX2024" fmla="*/ 3056572 w 6230937"/>
              <a:gd name="connsiteY2024" fmla="*/ 4176077 h 4938712"/>
              <a:gd name="connsiteX2025" fmla="*/ 3030220 w 6230937"/>
              <a:gd name="connsiteY2025" fmla="*/ 4530725 h 4938712"/>
              <a:gd name="connsiteX2026" fmla="*/ 3028950 w 6230937"/>
              <a:gd name="connsiteY2026" fmla="*/ 4544377 h 4938712"/>
              <a:gd name="connsiteX2027" fmla="*/ 3028315 w 6230937"/>
              <a:gd name="connsiteY2027" fmla="*/ 4561522 h 4938712"/>
              <a:gd name="connsiteX2028" fmla="*/ 3027362 w 6230937"/>
              <a:gd name="connsiteY2028" fmla="*/ 4581207 h 4938712"/>
              <a:gd name="connsiteX2029" fmla="*/ 3027045 w 6230937"/>
              <a:gd name="connsiteY2029" fmla="*/ 4603115 h 4938712"/>
              <a:gd name="connsiteX2030" fmla="*/ 3026727 w 6230937"/>
              <a:gd name="connsiteY2030" fmla="*/ 4625975 h 4938712"/>
              <a:gd name="connsiteX2031" fmla="*/ 3025775 w 6230937"/>
              <a:gd name="connsiteY2031" fmla="*/ 4650105 h 4938712"/>
              <a:gd name="connsiteX2032" fmla="*/ 3024822 w 6230937"/>
              <a:gd name="connsiteY2032" fmla="*/ 4674235 h 4938712"/>
              <a:gd name="connsiteX2033" fmla="*/ 3023553 w 6230937"/>
              <a:gd name="connsiteY2033" fmla="*/ 4698047 h 4938712"/>
              <a:gd name="connsiteX2034" fmla="*/ 3022918 w 6230937"/>
              <a:gd name="connsiteY2034" fmla="*/ 4705350 h 4938712"/>
              <a:gd name="connsiteX2035" fmla="*/ 3021647 w 6230937"/>
              <a:gd name="connsiteY2035" fmla="*/ 4715192 h 4938712"/>
              <a:gd name="connsiteX2036" fmla="*/ 3019742 w 6230937"/>
              <a:gd name="connsiteY2036" fmla="*/ 4726940 h 4938712"/>
              <a:gd name="connsiteX2037" fmla="*/ 3017203 w 6230937"/>
              <a:gd name="connsiteY2037" fmla="*/ 4739005 h 4938712"/>
              <a:gd name="connsiteX2038" fmla="*/ 3014663 w 6230937"/>
              <a:gd name="connsiteY2038" fmla="*/ 4751070 h 4938712"/>
              <a:gd name="connsiteX2039" fmla="*/ 3012122 w 6230937"/>
              <a:gd name="connsiteY2039" fmla="*/ 4762500 h 4938712"/>
              <a:gd name="connsiteX2040" fmla="*/ 3010852 w 6230937"/>
              <a:gd name="connsiteY2040" fmla="*/ 4766945 h 4938712"/>
              <a:gd name="connsiteX2041" fmla="*/ 3009582 w 6230937"/>
              <a:gd name="connsiteY2041" fmla="*/ 4771390 h 4938712"/>
              <a:gd name="connsiteX2042" fmla="*/ 3007995 w 6230937"/>
              <a:gd name="connsiteY2042" fmla="*/ 4774882 h 4938712"/>
              <a:gd name="connsiteX2043" fmla="*/ 3006725 w 6230937"/>
              <a:gd name="connsiteY2043" fmla="*/ 4777422 h 4938712"/>
              <a:gd name="connsiteX2044" fmla="*/ 3002915 w 6230937"/>
              <a:gd name="connsiteY2044" fmla="*/ 4782502 h 4938712"/>
              <a:gd name="connsiteX2045" fmla="*/ 2997200 w 6230937"/>
              <a:gd name="connsiteY2045" fmla="*/ 4789170 h 4938712"/>
              <a:gd name="connsiteX2046" fmla="*/ 2993708 w 6230937"/>
              <a:gd name="connsiteY2046" fmla="*/ 4792345 h 4938712"/>
              <a:gd name="connsiteX2047" fmla="*/ 2990532 w 6230937"/>
              <a:gd name="connsiteY2047" fmla="*/ 4795520 h 4938712"/>
              <a:gd name="connsiteX2048" fmla="*/ 2987357 w 6230937"/>
              <a:gd name="connsiteY2048" fmla="*/ 4797742 h 4938712"/>
              <a:gd name="connsiteX2049" fmla="*/ 2985135 w 6230937"/>
              <a:gd name="connsiteY2049" fmla="*/ 4799330 h 4938712"/>
              <a:gd name="connsiteX2050" fmla="*/ 2981007 w 6230937"/>
              <a:gd name="connsiteY2050" fmla="*/ 4801552 h 4938712"/>
              <a:gd name="connsiteX2051" fmla="*/ 2976563 w 6230937"/>
              <a:gd name="connsiteY2051" fmla="*/ 4803457 h 4938712"/>
              <a:gd name="connsiteX2052" fmla="*/ 2971800 w 6230937"/>
              <a:gd name="connsiteY2052" fmla="*/ 4805680 h 4938712"/>
              <a:gd name="connsiteX2053" fmla="*/ 2966720 w 6230937"/>
              <a:gd name="connsiteY2053" fmla="*/ 4807267 h 4938712"/>
              <a:gd name="connsiteX2054" fmla="*/ 2961640 w 6230937"/>
              <a:gd name="connsiteY2054" fmla="*/ 4808537 h 4938712"/>
              <a:gd name="connsiteX2055" fmla="*/ 2956242 w 6230937"/>
              <a:gd name="connsiteY2055" fmla="*/ 4809807 h 4938712"/>
              <a:gd name="connsiteX2056" fmla="*/ 2950210 w 6230937"/>
              <a:gd name="connsiteY2056" fmla="*/ 4811077 h 4938712"/>
              <a:gd name="connsiteX2057" fmla="*/ 2944495 w 6230937"/>
              <a:gd name="connsiteY2057" fmla="*/ 4812030 h 4938712"/>
              <a:gd name="connsiteX2058" fmla="*/ 2932113 w 6230937"/>
              <a:gd name="connsiteY2058" fmla="*/ 4813617 h 4938712"/>
              <a:gd name="connsiteX2059" fmla="*/ 2919095 w 6230937"/>
              <a:gd name="connsiteY2059" fmla="*/ 4814570 h 4938712"/>
              <a:gd name="connsiteX2060" fmla="*/ 2906078 w 6230937"/>
              <a:gd name="connsiteY2060" fmla="*/ 4815205 h 4938712"/>
              <a:gd name="connsiteX2061" fmla="*/ 2892742 w 6230937"/>
              <a:gd name="connsiteY2061" fmla="*/ 4815205 h 4938712"/>
              <a:gd name="connsiteX2062" fmla="*/ 2879725 w 6230937"/>
              <a:gd name="connsiteY2062" fmla="*/ 4814887 h 4938712"/>
              <a:gd name="connsiteX2063" fmla="*/ 2867025 w 6230937"/>
              <a:gd name="connsiteY2063" fmla="*/ 4814570 h 4938712"/>
              <a:gd name="connsiteX2064" fmla="*/ 2854960 w 6230937"/>
              <a:gd name="connsiteY2064" fmla="*/ 4813617 h 4938712"/>
              <a:gd name="connsiteX2065" fmla="*/ 2843530 w 6230937"/>
              <a:gd name="connsiteY2065" fmla="*/ 4812665 h 4938712"/>
              <a:gd name="connsiteX2066" fmla="*/ 2833370 w 6230937"/>
              <a:gd name="connsiteY2066" fmla="*/ 4811395 h 4938712"/>
              <a:gd name="connsiteX2067" fmla="*/ 2824162 w 6230937"/>
              <a:gd name="connsiteY2067" fmla="*/ 4809807 h 4938712"/>
              <a:gd name="connsiteX2068" fmla="*/ 2816860 w 6230937"/>
              <a:gd name="connsiteY2068" fmla="*/ 4808537 h 4938712"/>
              <a:gd name="connsiteX2069" fmla="*/ 2810510 w 6230937"/>
              <a:gd name="connsiteY2069" fmla="*/ 4807585 h 4938712"/>
              <a:gd name="connsiteX2070" fmla="*/ 2736215 w 6230937"/>
              <a:gd name="connsiteY2070" fmla="*/ 4790122 h 4938712"/>
              <a:gd name="connsiteX2071" fmla="*/ 2730182 w 6230937"/>
              <a:gd name="connsiteY2071" fmla="*/ 4787265 h 4938712"/>
              <a:gd name="connsiteX2072" fmla="*/ 2724467 w 6230937"/>
              <a:gd name="connsiteY2072" fmla="*/ 4784090 h 4938712"/>
              <a:gd name="connsiteX2073" fmla="*/ 2719070 w 6230937"/>
              <a:gd name="connsiteY2073" fmla="*/ 4780597 h 4938712"/>
              <a:gd name="connsiteX2074" fmla="*/ 2713990 w 6230937"/>
              <a:gd name="connsiteY2074" fmla="*/ 4776470 h 4938712"/>
              <a:gd name="connsiteX2075" fmla="*/ 2709228 w 6230937"/>
              <a:gd name="connsiteY2075" fmla="*/ 4771707 h 4938712"/>
              <a:gd name="connsiteX2076" fmla="*/ 2705100 w 6230937"/>
              <a:gd name="connsiteY2076" fmla="*/ 4766627 h 4938712"/>
              <a:gd name="connsiteX2077" fmla="*/ 2700972 w 6230937"/>
              <a:gd name="connsiteY2077" fmla="*/ 4761230 h 4938712"/>
              <a:gd name="connsiteX2078" fmla="*/ 2697480 w 6230937"/>
              <a:gd name="connsiteY2078" fmla="*/ 4755197 h 4938712"/>
              <a:gd name="connsiteX2079" fmla="*/ 2693987 w 6230937"/>
              <a:gd name="connsiteY2079" fmla="*/ 4749165 h 4938712"/>
              <a:gd name="connsiteX2080" fmla="*/ 2691130 w 6230937"/>
              <a:gd name="connsiteY2080" fmla="*/ 4742497 h 4938712"/>
              <a:gd name="connsiteX2081" fmla="*/ 2687955 w 6230937"/>
              <a:gd name="connsiteY2081" fmla="*/ 4735830 h 4938712"/>
              <a:gd name="connsiteX2082" fmla="*/ 2685415 w 6230937"/>
              <a:gd name="connsiteY2082" fmla="*/ 4728845 h 4938712"/>
              <a:gd name="connsiteX2083" fmla="*/ 2682875 w 6230937"/>
              <a:gd name="connsiteY2083" fmla="*/ 4721542 h 4938712"/>
              <a:gd name="connsiteX2084" fmla="*/ 2680335 w 6230937"/>
              <a:gd name="connsiteY2084" fmla="*/ 4713922 h 4938712"/>
              <a:gd name="connsiteX2085" fmla="*/ 2678430 w 6230937"/>
              <a:gd name="connsiteY2085" fmla="*/ 4706302 h 4938712"/>
              <a:gd name="connsiteX2086" fmla="*/ 2676525 w 6230937"/>
              <a:gd name="connsiteY2086" fmla="*/ 4699000 h 4938712"/>
              <a:gd name="connsiteX2087" fmla="*/ 2673032 w 6230937"/>
              <a:gd name="connsiteY2087" fmla="*/ 4682807 h 4938712"/>
              <a:gd name="connsiteX2088" fmla="*/ 2669857 w 6230937"/>
              <a:gd name="connsiteY2088" fmla="*/ 4666932 h 4938712"/>
              <a:gd name="connsiteX2089" fmla="*/ 2667317 w 6230937"/>
              <a:gd name="connsiteY2089" fmla="*/ 4651375 h 4938712"/>
              <a:gd name="connsiteX2090" fmla="*/ 2664460 w 6230937"/>
              <a:gd name="connsiteY2090" fmla="*/ 4636135 h 4938712"/>
              <a:gd name="connsiteX2091" fmla="*/ 2661920 w 6230937"/>
              <a:gd name="connsiteY2091" fmla="*/ 4621530 h 4938712"/>
              <a:gd name="connsiteX2092" fmla="*/ 2659063 w 6230937"/>
              <a:gd name="connsiteY2092" fmla="*/ 4607877 h 4938712"/>
              <a:gd name="connsiteX2093" fmla="*/ 2657475 w 6230937"/>
              <a:gd name="connsiteY2093" fmla="*/ 4601210 h 4938712"/>
              <a:gd name="connsiteX2094" fmla="*/ 2655888 w 6230937"/>
              <a:gd name="connsiteY2094" fmla="*/ 4595177 h 4938712"/>
              <a:gd name="connsiteX2095" fmla="*/ 2654300 w 6230937"/>
              <a:gd name="connsiteY2095" fmla="*/ 4589462 h 4938712"/>
              <a:gd name="connsiteX2096" fmla="*/ 2652395 w 6230937"/>
              <a:gd name="connsiteY2096" fmla="*/ 4584065 h 4938712"/>
              <a:gd name="connsiteX2097" fmla="*/ 2649855 w 6230937"/>
              <a:gd name="connsiteY2097" fmla="*/ 4575810 h 4938712"/>
              <a:gd name="connsiteX2098" fmla="*/ 2646997 w 6230937"/>
              <a:gd name="connsiteY2098" fmla="*/ 4567555 h 4938712"/>
              <a:gd name="connsiteX2099" fmla="*/ 2644775 w 6230937"/>
              <a:gd name="connsiteY2099" fmla="*/ 4559617 h 4938712"/>
              <a:gd name="connsiteX2100" fmla="*/ 2642552 w 6230937"/>
              <a:gd name="connsiteY2100" fmla="*/ 4551680 h 4938712"/>
              <a:gd name="connsiteX2101" fmla="*/ 2638743 w 6230937"/>
              <a:gd name="connsiteY2101" fmla="*/ 4535805 h 4938712"/>
              <a:gd name="connsiteX2102" fmla="*/ 2636202 w 6230937"/>
              <a:gd name="connsiteY2102" fmla="*/ 4520565 h 4938712"/>
              <a:gd name="connsiteX2103" fmla="*/ 2633345 w 6230937"/>
              <a:gd name="connsiteY2103" fmla="*/ 4505325 h 4938712"/>
              <a:gd name="connsiteX2104" fmla="*/ 2631440 w 6230937"/>
              <a:gd name="connsiteY2104" fmla="*/ 4490720 h 4938712"/>
              <a:gd name="connsiteX2105" fmla="*/ 2629853 w 6230937"/>
              <a:gd name="connsiteY2105" fmla="*/ 4475797 h 4938712"/>
              <a:gd name="connsiteX2106" fmla="*/ 2628265 w 6230937"/>
              <a:gd name="connsiteY2106" fmla="*/ 4461827 h 4938712"/>
              <a:gd name="connsiteX2107" fmla="*/ 2626995 w 6230937"/>
              <a:gd name="connsiteY2107" fmla="*/ 4447857 h 4938712"/>
              <a:gd name="connsiteX2108" fmla="*/ 2625407 w 6230937"/>
              <a:gd name="connsiteY2108" fmla="*/ 4434205 h 4938712"/>
              <a:gd name="connsiteX2109" fmla="*/ 2624138 w 6230937"/>
              <a:gd name="connsiteY2109" fmla="*/ 4420552 h 4938712"/>
              <a:gd name="connsiteX2110" fmla="*/ 2621915 w 6230937"/>
              <a:gd name="connsiteY2110" fmla="*/ 4407535 h 4938712"/>
              <a:gd name="connsiteX2111" fmla="*/ 2619692 w 6230937"/>
              <a:gd name="connsiteY2111" fmla="*/ 4394835 h 4938712"/>
              <a:gd name="connsiteX2112" fmla="*/ 2617152 w 6230937"/>
              <a:gd name="connsiteY2112" fmla="*/ 4382452 h 4938712"/>
              <a:gd name="connsiteX2113" fmla="*/ 2615565 w 6230937"/>
              <a:gd name="connsiteY2113" fmla="*/ 4376420 h 4938712"/>
              <a:gd name="connsiteX2114" fmla="*/ 2613342 w 6230937"/>
              <a:gd name="connsiteY2114" fmla="*/ 4370387 h 4938712"/>
              <a:gd name="connsiteX2115" fmla="*/ 2611437 w 6230937"/>
              <a:gd name="connsiteY2115" fmla="*/ 4364355 h 4938712"/>
              <a:gd name="connsiteX2116" fmla="*/ 2609215 w 6230937"/>
              <a:gd name="connsiteY2116" fmla="*/ 4358640 h 4938712"/>
              <a:gd name="connsiteX2117" fmla="*/ 2595245 w 6230937"/>
              <a:gd name="connsiteY2117" fmla="*/ 4322445 h 4938712"/>
              <a:gd name="connsiteX2118" fmla="*/ 2593975 w 6230937"/>
              <a:gd name="connsiteY2118" fmla="*/ 4317365 h 4938712"/>
              <a:gd name="connsiteX2119" fmla="*/ 2592387 w 6230937"/>
              <a:gd name="connsiteY2119" fmla="*/ 4309110 h 4938712"/>
              <a:gd name="connsiteX2120" fmla="*/ 2590482 w 6230937"/>
              <a:gd name="connsiteY2120" fmla="*/ 4299267 h 4938712"/>
              <a:gd name="connsiteX2121" fmla="*/ 2588578 w 6230937"/>
              <a:gd name="connsiteY2121" fmla="*/ 4288472 h 4938712"/>
              <a:gd name="connsiteX2122" fmla="*/ 2586355 w 6230937"/>
              <a:gd name="connsiteY2122" fmla="*/ 4277360 h 4938712"/>
              <a:gd name="connsiteX2123" fmla="*/ 2584767 w 6230937"/>
              <a:gd name="connsiteY2123" fmla="*/ 4266247 h 4938712"/>
              <a:gd name="connsiteX2124" fmla="*/ 2583180 w 6230937"/>
              <a:gd name="connsiteY2124" fmla="*/ 4256722 h 4938712"/>
              <a:gd name="connsiteX2125" fmla="*/ 2582227 w 6230937"/>
              <a:gd name="connsiteY2125" fmla="*/ 4249102 h 4938712"/>
              <a:gd name="connsiteX2126" fmla="*/ 2571433 w 6230937"/>
              <a:gd name="connsiteY2126" fmla="*/ 4150677 h 4938712"/>
              <a:gd name="connsiteX2127" fmla="*/ 2569210 w 6230937"/>
              <a:gd name="connsiteY2127" fmla="*/ 4139882 h 4938712"/>
              <a:gd name="connsiteX2128" fmla="*/ 2567305 w 6230937"/>
              <a:gd name="connsiteY2128" fmla="*/ 4129722 h 4938712"/>
              <a:gd name="connsiteX2129" fmla="*/ 2566035 w 6230937"/>
              <a:gd name="connsiteY2129" fmla="*/ 4119880 h 4938712"/>
              <a:gd name="connsiteX2130" fmla="*/ 2564765 w 6230937"/>
              <a:gd name="connsiteY2130" fmla="*/ 4110672 h 4938712"/>
              <a:gd name="connsiteX2131" fmla="*/ 2564130 w 6230937"/>
              <a:gd name="connsiteY2131" fmla="*/ 4092575 h 4938712"/>
              <a:gd name="connsiteX2132" fmla="*/ 2563495 w 6230937"/>
              <a:gd name="connsiteY2132" fmla="*/ 4075112 h 4938712"/>
              <a:gd name="connsiteX2133" fmla="*/ 2562860 w 6230937"/>
              <a:gd name="connsiteY2133" fmla="*/ 4057650 h 4938712"/>
              <a:gd name="connsiteX2134" fmla="*/ 2561590 w 6230937"/>
              <a:gd name="connsiteY2134" fmla="*/ 4039235 h 4938712"/>
              <a:gd name="connsiteX2135" fmla="*/ 2560637 w 6230937"/>
              <a:gd name="connsiteY2135" fmla="*/ 4030027 h 4938712"/>
              <a:gd name="connsiteX2136" fmla="*/ 2559050 w 6230937"/>
              <a:gd name="connsiteY2136" fmla="*/ 4019867 h 4938712"/>
              <a:gd name="connsiteX2137" fmla="*/ 2556510 w 6230937"/>
              <a:gd name="connsiteY2137" fmla="*/ 4009390 h 4938712"/>
              <a:gd name="connsiteX2138" fmla="*/ 2553970 w 6230937"/>
              <a:gd name="connsiteY2138" fmla="*/ 3997960 h 4938712"/>
              <a:gd name="connsiteX2139" fmla="*/ 2533015 w 6230937"/>
              <a:gd name="connsiteY2139" fmla="*/ 3837305 h 4938712"/>
              <a:gd name="connsiteX2140" fmla="*/ 2532380 w 6230937"/>
              <a:gd name="connsiteY2140" fmla="*/ 3834130 h 4938712"/>
              <a:gd name="connsiteX2141" fmla="*/ 2531745 w 6230937"/>
              <a:gd name="connsiteY2141" fmla="*/ 3830637 h 4938712"/>
              <a:gd name="connsiteX2142" fmla="*/ 2531427 w 6230937"/>
              <a:gd name="connsiteY2142" fmla="*/ 3826827 h 4938712"/>
              <a:gd name="connsiteX2143" fmla="*/ 2530792 w 6230937"/>
              <a:gd name="connsiteY2143" fmla="*/ 3823652 h 4938712"/>
              <a:gd name="connsiteX2144" fmla="*/ 2509520 w 6230937"/>
              <a:gd name="connsiteY2144" fmla="*/ 3508692 h 4938712"/>
              <a:gd name="connsiteX2145" fmla="*/ 2509520 w 6230937"/>
              <a:gd name="connsiteY2145" fmla="*/ 3500120 h 4938712"/>
              <a:gd name="connsiteX2146" fmla="*/ 2508885 w 6230937"/>
              <a:gd name="connsiteY2146" fmla="*/ 3491230 h 4938712"/>
              <a:gd name="connsiteX2147" fmla="*/ 2507932 w 6230937"/>
              <a:gd name="connsiteY2147" fmla="*/ 3481705 h 4938712"/>
              <a:gd name="connsiteX2148" fmla="*/ 2506663 w 6230937"/>
              <a:gd name="connsiteY2148" fmla="*/ 3472497 h 4938712"/>
              <a:gd name="connsiteX2149" fmla="*/ 2504122 w 6230937"/>
              <a:gd name="connsiteY2149" fmla="*/ 3453765 h 4938712"/>
              <a:gd name="connsiteX2150" fmla="*/ 2500948 w 6230937"/>
              <a:gd name="connsiteY2150" fmla="*/ 3434397 h 4938712"/>
              <a:gd name="connsiteX2151" fmla="*/ 2498090 w 6230937"/>
              <a:gd name="connsiteY2151" fmla="*/ 3414395 h 4938712"/>
              <a:gd name="connsiteX2152" fmla="*/ 2495550 w 6230937"/>
              <a:gd name="connsiteY2152" fmla="*/ 3394710 h 4938712"/>
              <a:gd name="connsiteX2153" fmla="*/ 2494598 w 6230937"/>
              <a:gd name="connsiteY2153" fmla="*/ 3384867 h 4938712"/>
              <a:gd name="connsiteX2154" fmla="*/ 2493962 w 6230937"/>
              <a:gd name="connsiteY2154" fmla="*/ 3374707 h 4938712"/>
              <a:gd name="connsiteX2155" fmla="*/ 2493645 w 6230937"/>
              <a:gd name="connsiteY2155" fmla="*/ 3364865 h 4938712"/>
              <a:gd name="connsiteX2156" fmla="*/ 2493010 w 6230937"/>
              <a:gd name="connsiteY2156" fmla="*/ 3355022 h 4938712"/>
              <a:gd name="connsiteX2157" fmla="*/ 2487612 w 6230937"/>
              <a:gd name="connsiteY2157" fmla="*/ 3360737 h 4938712"/>
              <a:gd name="connsiteX2158" fmla="*/ 2483802 w 6230937"/>
              <a:gd name="connsiteY2158" fmla="*/ 3364865 h 4938712"/>
              <a:gd name="connsiteX2159" fmla="*/ 2480627 w 6230937"/>
              <a:gd name="connsiteY2159" fmla="*/ 3368675 h 4938712"/>
              <a:gd name="connsiteX2160" fmla="*/ 2478405 w 6230937"/>
              <a:gd name="connsiteY2160" fmla="*/ 3372167 h 4938712"/>
              <a:gd name="connsiteX2161" fmla="*/ 2476818 w 6230937"/>
              <a:gd name="connsiteY2161" fmla="*/ 3375977 h 4938712"/>
              <a:gd name="connsiteX2162" fmla="*/ 2475230 w 6230937"/>
              <a:gd name="connsiteY2162" fmla="*/ 3381375 h 4938712"/>
              <a:gd name="connsiteX2163" fmla="*/ 2473642 w 6230937"/>
              <a:gd name="connsiteY2163" fmla="*/ 3388360 h 4938712"/>
              <a:gd name="connsiteX2164" fmla="*/ 2472055 w 6230937"/>
              <a:gd name="connsiteY2164" fmla="*/ 3398202 h 4938712"/>
              <a:gd name="connsiteX2165" fmla="*/ 2471103 w 6230937"/>
              <a:gd name="connsiteY2165" fmla="*/ 3407410 h 4938712"/>
              <a:gd name="connsiteX2166" fmla="*/ 2469832 w 6230937"/>
              <a:gd name="connsiteY2166" fmla="*/ 3417252 h 4938712"/>
              <a:gd name="connsiteX2167" fmla="*/ 2468563 w 6230937"/>
              <a:gd name="connsiteY2167" fmla="*/ 3426777 h 4938712"/>
              <a:gd name="connsiteX2168" fmla="*/ 2467927 w 6230937"/>
              <a:gd name="connsiteY2168" fmla="*/ 3436937 h 4938712"/>
              <a:gd name="connsiteX2169" fmla="*/ 2466975 w 6230937"/>
              <a:gd name="connsiteY2169" fmla="*/ 3457575 h 4938712"/>
              <a:gd name="connsiteX2170" fmla="*/ 2466657 w 6230937"/>
              <a:gd name="connsiteY2170" fmla="*/ 3479482 h 4938712"/>
              <a:gd name="connsiteX2171" fmla="*/ 2466657 w 6230937"/>
              <a:gd name="connsiteY2171" fmla="*/ 3501390 h 4938712"/>
              <a:gd name="connsiteX2172" fmla="*/ 2466975 w 6230937"/>
              <a:gd name="connsiteY2172" fmla="*/ 3524250 h 4938712"/>
              <a:gd name="connsiteX2173" fmla="*/ 2467610 w 6230937"/>
              <a:gd name="connsiteY2173" fmla="*/ 3547110 h 4938712"/>
              <a:gd name="connsiteX2174" fmla="*/ 2467927 w 6230937"/>
              <a:gd name="connsiteY2174" fmla="*/ 3570605 h 4938712"/>
              <a:gd name="connsiteX2175" fmla="*/ 2468245 w 6230937"/>
              <a:gd name="connsiteY2175" fmla="*/ 3594417 h 4938712"/>
              <a:gd name="connsiteX2176" fmla="*/ 2468563 w 6230937"/>
              <a:gd name="connsiteY2176" fmla="*/ 3618230 h 4938712"/>
              <a:gd name="connsiteX2177" fmla="*/ 2468563 w 6230937"/>
              <a:gd name="connsiteY2177" fmla="*/ 3641725 h 4938712"/>
              <a:gd name="connsiteX2178" fmla="*/ 2467927 w 6230937"/>
              <a:gd name="connsiteY2178" fmla="*/ 3665537 h 4938712"/>
              <a:gd name="connsiteX2179" fmla="*/ 2466340 w 6230937"/>
              <a:gd name="connsiteY2179" fmla="*/ 3689032 h 4938712"/>
              <a:gd name="connsiteX2180" fmla="*/ 2464435 w 6230937"/>
              <a:gd name="connsiteY2180" fmla="*/ 3712210 h 4938712"/>
              <a:gd name="connsiteX2181" fmla="*/ 2463165 w 6230937"/>
              <a:gd name="connsiteY2181" fmla="*/ 3723957 h 4938712"/>
              <a:gd name="connsiteX2182" fmla="*/ 2461577 w 6230937"/>
              <a:gd name="connsiteY2182" fmla="*/ 3735387 h 4938712"/>
              <a:gd name="connsiteX2183" fmla="*/ 2459673 w 6230937"/>
              <a:gd name="connsiteY2183" fmla="*/ 3746500 h 4938712"/>
              <a:gd name="connsiteX2184" fmla="*/ 2457450 w 6230937"/>
              <a:gd name="connsiteY2184" fmla="*/ 3757930 h 4938712"/>
              <a:gd name="connsiteX2185" fmla="*/ 2454592 w 6230937"/>
              <a:gd name="connsiteY2185" fmla="*/ 3770312 h 4938712"/>
              <a:gd name="connsiteX2186" fmla="*/ 2451417 w 6230937"/>
              <a:gd name="connsiteY2186" fmla="*/ 3781742 h 4938712"/>
              <a:gd name="connsiteX2187" fmla="*/ 2448243 w 6230937"/>
              <a:gd name="connsiteY2187" fmla="*/ 3791267 h 4938712"/>
              <a:gd name="connsiteX2188" fmla="*/ 2446020 w 6230937"/>
              <a:gd name="connsiteY2188" fmla="*/ 3801110 h 4938712"/>
              <a:gd name="connsiteX2189" fmla="*/ 2445385 w 6230937"/>
              <a:gd name="connsiteY2189" fmla="*/ 3805872 h 4938712"/>
              <a:gd name="connsiteX2190" fmla="*/ 2444750 w 6230937"/>
              <a:gd name="connsiteY2190" fmla="*/ 3810952 h 4938712"/>
              <a:gd name="connsiteX2191" fmla="*/ 2444432 w 6230937"/>
              <a:gd name="connsiteY2191" fmla="*/ 3816350 h 4938712"/>
              <a:gd name="connsiteX2192" fmla="*/ 2444432 w 6230937"/>
              <a:gd name="connsiteY2192" fmla="*/ 3821747 h 4938712"/>
              <a:gd name="connsiteX2193" fmla="*/ 2445385 w 6230937"/>
              <a:gd name="connsiteY2193" fmla="*/ 3827462 h 4938712"/>
              <a:gd name="connsiteX2194" fmla="*/ 2446020 w 6230937"/>
              <a:gd name="connsiteY2194" fmla="*/ 3833812 h 4938712"/>
              <a:gd name="connsiteX2195" fmla="*/ 2447608 w 6230937"/>
              <a:gd name="connsiteY2195" fmla="*/ 3840480 h 4938712"/>
              <a:gd name="connsiteX2196" fmla="*/ 2449830 w 6230937"/>
              <a:gd name="connsiteY2196" fmla="*/ 3847782 h 4938712"/>
              <a:gd name="connsiteX2197" fmla="*/ 2454592 w 6230937"/>
              <a:gd name="connsiteY2197" fmla="*/ 3861752 h 4938712"/>
              <a:gd name="connsiteX2198" fmla="*/ 2456815 w 6230937"/>
              <a:gd name="connsiteY2198" fmla="*/ 3871912 h 4938712"/>
              <a:gd name="connsiteX2199" fmla="*/ 2459037 w 6230937"/>
              <a:gd name="connsiteY2199" fmla="*/ 3881755 h 4938712"/>
              <a:gd name="connsiteX2200" fmla="*/ 2459673 w 6230937"/>
              <a:gd name="connsiteY2200" fmla="*/ 3891915 h 4938712"/>
              <a:gd name="connsiteX2201" fmla="*/ 2459990 w 6230937"/>
              <a:gd name="connsiteY2201" fmla="*/ 3901440 h 4938712"/>
              <a:gd name="connsiteX2202" fmla="*/ 2459990 w 6230937"/>
              <a:gd name="connsiteY2202" fmla="*/ 3911600 h 4938712"/>
              <a:gd name="connsiteX2203" fmla="*/ 2459673 w 6230937"/>
              <a:gd name="connsiteY2203" fmla="*/ 3921442 h 4938712"/>
              <a:gd name="connsiteX2204" fmla="*/ 2459037 w 6230937"/>
              <a:gd name="connsiteY2204" fmla="*/ 3930650 h 4938712"/>
              <a:gd name="connsiteX2205" fmla="*/ 2458085 w 6230937"/>
              <a:gd name="connsiteY2205" fmla="*/ 3940492 h 4938712"/>
              <a:gd name="connsiteX2206" fmla="*/ 2455227 w 6230937"/>
              <a:gd name="connsiteY2206" fmla="*/ 3959542 h 4938712"/>
              <a:gd name="connsiteX2207" fmla="*/ 2453005 w 6230937"/>
              <a:gd name="connsiteY2207" fmla="*/ 3978592 h 4938712"/>
              <a:gd name="connsiteX2208" fmla="*/ 2451735 w 6230937"/>
              <a:gd name="connsiteY2208" fmla="*/ 3987800 h 4938712"/>
              <a:gd name="connsiteX2209" fmla="*/ 2451100 w 6230937"/>
              <a:gd name="connsiteY2209" fmla="*/ 3997642 h 4938712"/>
              <a:gd name="connsiteX2210" fmla="*/ 2450465 w 6230937"/>
              <a:gd name="connsiteY2210" fmla="*/ 4007167 h 4938712"/>
              <a:gd name="connsiteX2211" fmla="*/ 2450465 w 6230937"/>
              <a:gd name="connsiteY2211" fmla="*/ 4016375 h 4938712"/>
              <a:gd name="connsiteX2212" fmla="*/ 2450465 w 6230937"/>
              <a:gd name="connsiteY2212" fmla="*/ 4034155 h 4938712"/>
              <a:gd name="connsiteX2213" fmla="*/ 2450465 w 6230937"/>
              <a:gd name="connsiteY2213" fmla="*/ 4051935 h 4938712"/>
              <a:gd name="connsiteX2214" fmla="*/ 2450783 w 6230937"/>
              <a:gd name="connsiteY2214" fmla="*/ 4069397 h 4938712"/>
              <a:gd name="connsiteX2215" fmla="*/ 2450783 w 6230937"/>
              <a:gd name="connsiteY2215" fmla="*/ 4086860 h 4938712"/>
              <a:gd name="connsiteX2216" fmla="*/ 2451100 w 6230937"/>
              <a:gd name="connsiteY2216" fmla="*/ 4104322 h 4938712"/>
              <a:gd name="connsiteX2217" fmla="*/ 2451417 w 6230937"/>
              <a:gd name="connsiteY2217" fmla="*/ 4121785 h 4938712"/>
              <a:gd name="connsiteX2218" fmla="*/ 2451417 w 6230937"/>
              <a:gd name="connsiteY2218" fmla="*/ 4139565 h 4938712"/>
              <a:gd name="connsiteX2219" fmla="*/ 2451735 w 6230937"/>
              <a:gd name="connsiteY2219" fmla="*/ 4157345 h 4938712"/>
              <a:gd name="connsiteX2220" fmla="*/ 2451735 w 6230937"/>
              <a:gd name="connsiteY2220" fmla="*/ 4174807 h 4938712"/>
              <a:gd name="connsiteX2221" fmla="*/ 2451735 w 6230937"/>
              <a:gd name="connsiteY2221" fmla="*/ 4192270 h 4938712"/>
              <a:gd name="connsiteX2222" fmla="*/ 2451417 w 6230937"/>
              <a:gd name="connsiteY2222" fmla="*/ 4209732 h 4938712"/>
              <a:gd name="connsiteX2223" fmla="*/ 2450783 w 6230937"/>
              <a:gd name="connsiteY2223" fmla="*/ 4227830 h 4938712"/>
              <a:gd name="connsiteX2224" fmla="*/ 2449830 w 6230937"/>
              <a:gd name="connsiteY2224" fmla="*/ 4245292 h 4938712"/>
              <a:gd name="connsiteX2225" fmla="*/ 2448877 w 6230937"/>
              <a:gd name="connsiteY2225" fmla="*/ 4263072 h 4938712"/>
              <a:gd name="connsiteX2226" fmla="*/ 2447608 w 6230937"/>
              <a:gd name="connsiteY2226" fmla="*/ 4281170 h 4938712"/>
              <a:gd name="connsiteX2227" fmla="*/ 2445702 w 6230937"/>
              <a:gd name="connsiteY2227" fmla="*/ 4298950 h 4938712"/>
              <a:gd name="connsiteX2228" fmla="*/ 2442210 w 6230937"/>
              <a:gd name="connsiteY2228" fmla="*/ 4333240 h 4938712"/>
              <a:gd name="connsiteX2229" fmla="*/ 2439353 w 6230937"/>
              <a:gd name="connsiteY2229" fmla="*/ 4363720 h 4938712"/>
              <a:gd name="connsiteX2230" fmla="*/ 2437765 w 6230937"/>
              <a:gd name="connsiteY2230" fmla="*/ 4391025 h 4938712"/>
              <a:gd name="connsiteX2231" fmla="*/ 2436812 w 6230937"/>
              <a:gd name="connsiteY2231" fmla="*/ 4415472 h 4938712"/>
              <a:gd name="connsiteX2232" fmla="*/ 2436812 w 6230937"/>
              <a:gd name="connsiteY2232" fmla="*/ 4437380 h 4938712"/>
              <a:gd name="connsiteX2233" fmla="*/ 2437130 w 6230937"/>
              <a:gd name="connsiteY2233" fmla="*/ 4457382 h 4938712"/>
              <a:gd name="connsiteX2234" fmla="*/ 2437765 w 6230937"/>
              <a:gd name="connsiteY2234" fmla="*/ 4476115 h 4938712"/>
              <a:gd name="connsiteX2235" fmla="*/ 2438718 w 6230937"/>
              <a:gd name="connsiteY2235" fmla="*/ 4493577 h 4938712"/>
              <a:gd name="connsiteX2236" fmla="*/ 2440305 w 6230937"/>
              <a:gd name="connsiteY2236" fmla="*/ 4511357 h 4938712"/>
              <a:gd name="connsiteX2237" fmla="*/ 2441257 w 6230937"/>
              <a:gd name="connsiteY2237" fmla="*/ 4528502 h 4938712"/>
              <a:gd name="connsiteX2238" fmla="*/ 2442527 w 6230937"/>
              <a:gd name="connsiteY2238" fmla="*/ 4546282 h 4938712"/>
              <a:gd name="connsiteX2239" fmla="*/ 2443797 w 6230937"/>
              <a:gd name="connsiteY2239" fmla="*/ 4565015 h 4938712"/>
              <a:gd name="connsiteX2240" fmla="*/ 2444750 w 6230937"/>
              <a:gd name="connsiteY2240" fmla="*/ 4585335 h 4938712"/>
              <a:gd name="connsiteX2241" fmla="*/ 2445385 w 6230937"/>
              <a:gd name="connsiteY2241" fmla="*/ 4607242 h 4938712"/>
              <a:gd name="connsiteX2242" fmla="*/ 2445385 w 6230937"/>
              <a:gd name="connsiteY2242" fmla="*/ 4632007 h 4938712"/>
              <a:gd name="connsiteX2243" fmla="*/ 2444432 w 6230937"/>
              <a:gd name="connsiteY2243" fmla="*/ 4659630 h 4938712"/>
              <a:gd name="connsiteX2244" fmla="*/ 2444115 w 6230937"/>
              <a:gd name="connsiteY2244" fmla="*/ 4687570 h 4938712"/>
              <a:gd name="connsiteX2245" fmla="*/ 2444115 w 6230937"/>
              <a:gd name="connsiteY2245" fmla="*/ 4708525 h 4938712"/>
              <a:gd name="connsiteX2246" fmla="*/ 2444750 w 6230937"/>
              <a:gd name="connsiteY2246" fmla="*/ 4725035 h 4938712"/>
              <a:gd name="connsiteX2247" fmla="*/ 2445385 w 6230937"/>
              <a:gd name="connsiteY2247" fmla="*/ 4740275 h 4938712"/>
              <a:gd name="connsiteX2248" fmla="*/ 2445702 w 6230937"/>
              <a:gd name="connsiteY2248" fmla="*/ 4748212 h 4938712"/>
              <a:gd name="connsiteX2249" fmla="*/ 2445385 w 6230937"/>
              <a:gd name="connsiteY2249" fmla="*/ 4756785 h 4938712"/>
              <a:gd name="connsiteX2250" fmla="*/ 2445385 w 6230937"/>
              <a:gd name="connsiteY2250" fmla="*/ 4766945 h 4938712"/>
              <a:gd name="connsiteX2251" fmla="*/ 2444432 w 6230937"/>
              <a:gd name="connsiteY2251" fmla="*/ 4778375 h 4938712"/>
              <a:gd name="connsiteX2252" fmla="*/ 2443797 w 6230937"/>
              <a:gd name="connsiteY2252" fmla="*/ 4792027 h 4938712"/>
              <a:gd name="connsiteX2253" fmla="*/ 2442527 w 6230937"/>
              <a:gd name="connsiteY2253" fmla="*/ 4807585 h 4938712"/>
              <a:gd name="connsiteX2254" fmla="*/ 2440622 w 6230937"/>
              <a:gd name="connsiteY2254" fmla="*/ 4825682 h 4938712"/>
              <a:gd name="connsiteX2255" fmla="*/ 2438718 w 6230937"/>
              <a:gd name="connsiteY2255" fmla="*/ 4847590 h 4938712"/>
              <a:gd name="connsiteX2256" fmla="*/ 2429828 w 6230937"/>
              <a:gd name="connsiteY2256" fmla="*/ 4847907 h 4938712"/>
              <a:gd name="connsiteX2257" fmla="*/ 2422207 w 6230937"/>
              <a:gd name="connsiteY2257" fmla="*/ 4848542 h 4938712"/>
              <a:gd name="connsiteX2258" fmla="*/ 2415540 w 6230937"/>
              <a:gd name="connsiteY2258" fmla="*/ 4849177 h 4938712"/>
              <a:gd name="connsiteX2259" fmla="*/ 2410142 w 6230937"/>
              <a:gd name="connsiteY2259" fmla="*/ 4849495 h 4938712"/>
              <a:gd name="connsiteX2260" fmla="*/ 2401570 w 6230937"/>
              <a:gd name="connsiteY2260" fmla="*/ 4851082 h 4938712"/>
              <a:gd name="connsiteX2261" fmla="*/ 2394585 w 6230937"/>
              <a:gd name="connsiteY2261" fmla="*/ 4852987 h 4938712"/>
              <a:gd name="connsiteX2262" fmla="*/ 2387600 w 6230937"/>
              <a:gd name="connsiteY2262" fmla="*/ 4854257 h 4938712"/>
              <a:gd name="connsiteX2263" fmla="*/ 2378710 w 6230937"/>
              <a:gd name="connsiteY2263" fmla="*/ 4854892 h 4938712"/>
              <a:gd name="connsiteX2264" fmla="*/ 2373630 w 6230937"/>
              <a:gd name="connsiteY2264" fmla="*/ 4855527 h 4938712"/>
              <a:gd name="connsiteX2265" fmla="*/ 2366962 w 6230937"/>
              <a:gd name="connsiteY2265" fmla="*/ 4855527 h 4938712"/>
              <a:gd name="connsiteX2266" fmla="*/ 2359660 w 6230937"/>
              <a:gd name="connsiteY2266" fmla="*/ 4855527 h 4938712"/>
              <a:gd name="connsiteX2267" fmla="*/ 2350770 w 6230937"/>
              <a:gd name="connsiteY2267" fmla="*/ 4854892 h 4938712"/>
              <a:gd name="connsiteX2268" fmla="*/ 2337435 w 6230937"/>
              <a:gd name="connsiteY2268" fmla="*/ 4854575 h 4938712"/>
              <a:gd name="connsiteX2269" fmla="*/ 2325370 w 6230937"/>
              <a:gd name="connsiteY2269" fmla="*/ 4854575 h 4938712"/>
              <a:gd name="connsiteX2270" fmla="*/ 2314257 w 6230937"/>
              <a:gd name="connsiteY2270" fmla="*/ 4854892 h 4938712"/>
              <a:gd name="connsiteX2271" fmla="*/ 2304415 w 6230937"/>
              <a:gd name="connsiteY2271" fmla="*/ 4855527 h 4938712"/>
              <a:gd name="connsiteX2272" fmla="*/ 2286635 w 6230937"/>
              <a:gd name="connsiteY2272" fmla="*/ 4856797 h 4938712"/>
              <a:gd name="connsiteX2273" fmla="*/ 2270442 w 6230937"/>
              <a:gd name="connsiteY2273" fmla="*/ 4858067 h 4938712"/>
              <a:gd name="connsiteX2274" fmla="*/ 2262505 w 6230937"/>
              <a:gd name="connsiteY2274" fmla="*/ 4858385 h 4938712"/>
              <a:gd name="connsiteX2275" fmla="*/ 2254567 w 6230937"/>
              <a:gd name="connsiteY2275" fmla="*/ 4858385 h 4938712"/>
              <a:gd name="connsiteX2276" fmla="*/ 2246312 w 6230937"/>
              <a:gd name="connsiteY2276" fmla="*/ 4857750 h 4938712"/>
              <a:gd name="connsiteX2277" fmla="*/ 2237740 w 6230937"/>
              <a:gd name="connsiteY2277" fmla="*/ 4856480 h 4938712"/>
              <a:gd name="connsiteX2278" fmla="*/ 2228215 w 6230937"/>
              <a:gd name="connsiteY2278" fmla="*/ 4854575 h 4938712"/>
              <a:gd name="connsiteX2279" fmla="*/ 2218372 w 6230937"/>
              <a:gd name="connsiteY2279" fmla="*/ 4852035 h 4938712"/>
              <a:gd name="connsiteX2280" fmla="*/ 2206943 w 6230937"/>
              <a:gd name="connsiteY2280" fmla="*/ 4847907 h 4938712"/>
              <a:gd name="connsiteX2281" fmla="*/ 2194877 w 6230937"/>
              <a:gd name="connsiteY2281" fmla="*/ 4843462 h 4938712"/>
              <a:gd name="connsiteX2282" fmla="*/ 2157413 w 6230937"/>
              <a:gd name="connsiteY2282" fmla="*/ 4826317 h 4938712"/>
              <a:gd name="connsiteX2283" fmla="*/ 2153602 w 6230937"/>
              <a:gd name="connsiteY2283" fmla="*/ 4821555 h 4938712"/>
              <a:gd name="connsiteX2284" fmla="*/ 2150110 w 6230937"/>
              <a:gd name="connsiteY2284" fmla="*/ 4815205 h 4938712"/>
              <a:gd name="connsiteX2285" fmla="*/ 2146935 w 6230937"/>
              <a:gd name="connsiteY2285" fmla="*/ 4807585 h 4938712"/>
              <a:gd name="connsiteX2286" fmla="*/ 2143760 w 6230937"/>
              <a:gd name="connsiteY2286" fmla="*/ 4798695 h 4938712"/>
              <a:gd name="connsiteX2287" fmla="*/ 2140585 w 6230937"/>
              <a:gd name="connsiteY2287" fmla="*/ 4787582 h 4938712"/>
              <a:gd name="connsiteX2288" fmla="*/ 2138045 w 6230937"/>
              <a:gd name="connsiteY2288" fmla="*/ 4775835 h 4938712"/>
              <a:gd name="connsiteX2289" fmla="*/ 2135187 w 6230937"/>
              <a:gd name="connsiteY2289" fmla="*/ 4763135 h 4938712"/>
              <a:gd name="connsiteX2290" fmla="*/ 2132965 w 6230937"/>
              <a:gd name="connsiteY2290" fmla="*/ 4749482 h 4938712"/>
              <a:gd name="connsiteX2291" fmla="*/ 2130743 w 6230937"/>
              <a:gd name="connsiteY2291" fmla="*/ 4734560 h 4938712"/>
              <a:gd name="connsiteX2292" fmla="*/ 2128203 w 6230937"/>
              <a:gd name="connsiteY2292" fmla="*/ 4719002 h 4938712"/>
              <a:gd name="connsiteX2293" fmla="*/ 2125980 w 6230937"/>
              <a:gd name="connsiteY2293" fmla="*/ 4702810 h 4938712"/>
              <a:gd name="connsiteX2294" fmla="*/ 2124075 w 6230937"/>
              <a:gd name="connsiteY2294" fmla="*/ 4685982 h 4938712"/>
              <a:gd name="connsiteX2295" fmla="*/ 2119947 w 6230937"/>
              <a:gd name="connsiteY2295" fmla="*/ 4651057 h 4938712"/>
              <a:gd name="connsiteX2296" fmla="*/ 2116455 w 6230937"/>
              <a:gd name="connsiteY2296" fmla="*/ 4614862 h 4938712"/>
              <a:gd name="connsiteX2297" fmla="*/ 2112963 w 6230937"/>
              <a:gd name="connsiteY2297" fmla="*/ 4578667 h 4938712"/>
              <a:gd name="connsiteX2298" fmla="*/ 2109152 w 6230937"/>
              <a:gd name="connsiteY2298" fmla="*/ 4542790 h 4938712"/>
              <a:gd name="connsiteX2299" fmla="*/ 2105660 w 6230937"/>
              <a:gd name="connsiteY2299" fmla="*/ 4508500 h 4938712"/>
              <a:gd name="connsiteX2300" fmla="*/ 2101850 w 6230937"/>
              <a:gd name="connsiteY2300" fmla="*/ 4476432 h 4938712"/>
              <a:gd name="connsiteX2301" fmla="*/ 2099945 w 6230937"/>
              <a:gd name="connsiteY2301" fmla="*/ 4461827 h 4938712"/>
              <a:gd name="connsiteX2302" fmla="*/ 2097722 w 6230937"/>
              <a:gd name="connsiteY2302" fmla="*/ 4447857 h 4938712"/>
              <a:gd name="connsiteX2303" fmla="*/ 2095500 w 6230937"/>
              <a:gd name="connsiteY2303" fmla="*/ 4434522 h 4938712"/>
              <a:gd name="connsiteX2304" fmla="*/ 2093595 w 6230937"/>
              <a:gd name="connsiteY2304" fmla="*/ 4422775 h 4938712"/>
              <a:gd name="connsiteX2305" fmla="*/ 2091373 w 6230937"/>
              <a:gd name="connsiteY2305" fmla="*/ 4411980 h 4938712"/>
              <a:gd name="connsiteX2306" fmla="*/ 2088515 w 6230937"/>
              <a:gd name="connsiteY2306" fmla="*/ 4402455 h 4938712"/>
              <a:gd name="connsiteX2307" fmla="*/ 2085658 w 6230937"/>
              <a:gd name="connsiteY2307" fmla="*/ 4394835 h 4938712"/>
              <a:gd name="connsiteX2308" fmla="*/ 2083118 w 6230937"/>
              <a:gd name="connsiteY2308" fmla="*/ 4388167 h 4938712"/>
              <a:gd name="connsiteX2309" fmla="*/ 2078038 w 6230937"/>
              <a:gd name="connsiteY2309" fmla="*/ 4378007 h 4938712"/>
              <a:gd name="connsiteX2310" fmla="*/ 2075815 w 6230937"/>
              <a:gd name="connsiteY2310" fmla="*/ 4374197 h 4938712"/>
              <a:gd name="connsiteX2311" fmla="*/ 2074228 w 6230937"/>
              <a:gd name="connsiteY2311" fmla="*/ 4371975 h 4938712"/>
              <a:gd name="connsiteX2312" fmla="*/ 2070735 w 6230937"/>
              <a:gd name="connsiteY2312" fmla="*/ 4367212 h 4938712"/>
              <a:gd name="connsiteX2313" fmla="*/ 2068195 w 6230937"/>
              <a:gd name="connsiteY2313" fmla="*/ 4611687 h 4938712"/>
              <a:gd name="connsiteX2314" fmla="*/ 2067878 w 6230937"/>
              <a:gd name="connsiteY2314" fmla="*/ 4623752 h 4938712"/>
              <a:gd name="connsiteX2315" fmla="*/ 2067243 w 6230937"/>
              <a:gd name="connsiteY2315" fmla="*/ 4635817 h 4938712"/>
              <a:gd name="connsiteX2316" fmla="*/ 2066290 w 6230937"/>
              <a:gd name="connsiteY2316" fmla="*/ 4641532 h 4938712"/>
              <a:gd name="connsiteX2317" fmla="*/ 2065020 w 6230937"/>
              <a:gd name="connsiteY2317" fmla="*/ 4647565 h 4938712"/>
              <a:gd name="connsiteX2318" fmla="*/ 2064068 w 6230937"/>
              <a:gd name="connsiteY2318" fmla="*/ 4653280 h 4938712"/>
              <a:gd name="connsiteX2319" fmla="*/ 2062480 w 6230937"/>
              <a:gd name="connsiteY2319" fmla="*/ 4658677 h 4938712"/>
              <a:gd name="connsiteX2320" fmla="*/ 2060575 w 6230937"/>
              <a:gd name="connsiteY2320" fmla="*/ 4664710 h 4938712"/>
              <a:gd name="connsiteX2321" fmla="*/ 2058035 w 6230937"/>
              <a:gd name="connsiteY2321" fmla="*/ 4669790 h 4938712"/>
              <a:gd name="connsiteX2322" fmla="*/ 2055813 w 6230937"/>
              <a:gd name="connsiteY2322" fmla="*/ 4675187 h 4938712"/>
              <a:gd name="connsiteX2323" fmla="*/ 2052955 w 6230937"/>
              <a:gd name="connsiteY2323" fmla="*/ 4680267 h 4938712"/>
              <a:gd name="connsiteX2324" fmla="*/ 2049463 w 6230937"/>
              <a:gd name="connsiteY2324" fmla="*/ 4684712 h 4938712"/>
              <a:gd name="connsiteX2325" fmla="*/ 2045970 w 6230937"/>
              <a:gd name="connsiteY2325" fmla="*/ 4689475 h 4938712"/>
              <a:gd name="connsiteX2326" fmla="*/ 2041843 w 6230937"/>
              <a:gd name="connsiteY2326" fmla="*/ 4693920 h 4938712"/>
              <a:gd name="connsiteX2327" fmla="*/ 2037080 w 6230937"/>
              <a:gd name="connsiteY2327" fmla="*/ 4698047 h 4938712"/>
              <a:gd name="connsiteX2328" fmla="*/ 2031683 w 6230937"/>
              <a:gd name="connsiteY2328" fmla="*/ 4703127 h 4938712"/>
              <a:gd name="connsiteX2329" fmla="*/ 2030413 w 6230937"/>
              <a:gd name="connsiteY2329" fmla="*/ 4704715 h 4938712"/>
              <a:gd name="connsiteX2330" fmla="*/ 2026920 w 6230937"/>
              <a:gd name="connsiteY2330" fmla="*/ 4706302 h 4938712"/>
              <a:gd name="connsiteX2331" fmla="*/ 2016443 w 6230937"/>
              <a:gd name="connsiteY2331" fmla="*/ 4709795 h 4938712"/>
              <a:gd name="connsiteX2332" fmla="*/ 2012633 w 6230937"/>
              <a:gd name="connsiteY2332" fmla="*/ 4710430 h 4938712"/>
              <a:gd name="connsiteX2333" fmla="*/ 2005330 w 6230937"/>
              <a:gd name="connsiteY2333" fmla="*/ 4712017 h 4938712"/>
              <a:gd name="connsiteX2334" fmla="*/ 1997393 w 6230937"/>
              <a:gd name="connsiteY2334" fmla="*/ 4713605 h 4938712"/>
              <a:gd name="connsiteX2335" fmla="*/ 1992313 w 6230937"/>
              <a:gd name="connsiteY2335" fmla="*/ 4713922 h 4938712"/>
              <a:gd name="connsiteX2336" fmla="*/ 1821815 w 6230937"/>
              <a:gd name="connsiteY2336" fmla="*/ 4704397 h 4938712"/>
              <a:gd name="connsiteX2337" fmla="*/ 1818958 w 6230937"/>
              <a:gd name="connsiteY2337" fmla="*/ 4704397 h 4938712"/>
              <a:gd name="connsiteX2338" fmla="*/ 1813243 w 6230937"/>
              <a:gd name="connsiteY2338" fmla="*/ 4705350 h 4938712"/>
              <a:gd name="connsiteX2339" fmla="*/ 1804988 w 6230937"/>
              <a:gd name="connsiteY2339" fmla="*/ 4706302 h 4938712"/>
              <a:gd name="connsiteX2340" fmla="*/ 1795780 w 6230937"/>
              <a:gd name="connsiteY2340" fmla="*/ 4706302 h 4938712"/>
              <a:gd name="connsiteX2341" fmla="*/ 1790383 w 6230937"/>
              <a:gd name="connsiteY2341" fmla="*/ 4706302 h 4938712"/>
              <a:gd name="connsiteX2342" fmla="*/ 1784668 w 6230937"/>
              <a:gd name="connsiteY2342" fmla="*/ 4705350 h 4938712"/>
              <a:gd name="connsiteX2343" fmla="*/ 1779270 w 6230937"/>
              <a:gd name="connsiteY2343" fmla="*/ 4704715 h 4938712"/>
              <a:gd name="connsiteX2344" fmla="*/ 1773555 w 6230937"/>
              <a:gd name="connsiteY2344" fmla="*/ 4703445 h 4938712"/>
              <a:gd name="connsiteX2345" fmla="*/ 1768158 w 6230937"/>
              <a:gd name="connsiteY2345" fmla="*/ 4701540 h 4938712"/>
              <a:gd name="connsiteX2346" fmla="*/ 1762443 w 6230937"/>
              <a:gd name="connsiteY2346" fmla="*/ 4699317 h 4938712"/>
              <a:gd name="connsiteX2347" fmla="*/ 1757363 w 6230937"/>
              <a:gd name="connsiteY2347" fmla="*/ 4696142 h 4938712"/>
              <a:gd name="connsiteX2348" fmla="*/ 1752600 w 6230937"/>
              <a:gd name="connsiteY2348" fmla="*/ 4692650 h 4938712"/>
              <a:gd name="connsiteX2349" fmla="*/ 1750060 w 6230937"/>
              <a:gd name="connsiteY2349" fmla="*/ 4689792 h 4938712"/>
              <a:gd name="connsiteX2350" fmla="*/ 1747520 w 6230937"/>
              <a:gd name="connsiteY2350" fmla="*/ 4686300 h 4938712"/>
              <a:gd name="connsiteX2351" fmla="*/ 1744663 w 6230937"/>
              <a:gd name="connsiteY2351" fmla="*/ 4682172 h 4938712"/>
              <a:gd name="connsiteX2352" fmla="*/ 1741805 w 6230937"/>
              <a:gd name="connsiteY2352" fmla="*/ 4676775 h 4938712"/>
              <a:gd name="connsiteX2353" fmla="*/ 1736090 w 6230937"/>
              <a:gd name="connsiteY2353" fmla="*/ 4664710 h 4938712"/>
              <a:gd name="connsiteX2354" fmla="*/ 1730375 w 6230937"/>
              <a:gd name="connsiteY2354" fmla="*/ 4651375 h 4938712"/>
              <a:gd name="connsiteX2355" fmla="*/ 1724660 w 6230937"/>
              <a:gd name="connsiteY2355" fmla="*/ 4637405 h 4938712"/>
              <a:gd name="connsiteX2356" fmla="*/ 1719898 w 6230937"/>
              <a:gd name="connsiteY2356" fmla="*/ 4624070 h 4938712"/>
              <a:gd name="connsiteX2357" fmla="*/ 1715453 w 6230937"/>
              <a:gd name="connsiteY2357" fmla="*/ 4612957 h 4938712"/>
              <a:gd name="connsiteX2358" fmla="*/ 1711960 w 6230937"/>
              <a:gd name="connsiteY2358" fmla="*/ 4603750 h 4938712"/>
              <a:gd name="connsiteX2359" fmla="*/ 1709103 w 6230937"/>
              <a:gd name="connsiteY2359" fmla="*/ 4595177 h 4938712"/>
              <a:gd name="connsiteX2360" fmla="*/ 1707198 w 6230937"/>
              <a:gd name="connsiteY2360" fmla="*/ 4587240 h 4938712"/>
              <a:gd name="connsiteX2361" fmla="*/ 1705293 w 6230937"/>
              <a:gd name="connsiteY2361" fmla="*/ 4579620 h 4938712"/>
              <a:gd name="connsiteX2362" fmla="*/ 1703705 w 6230937"/>
              <a:gd name="connsiteY2362" fmla="*/ 4572317 h 4938712"/>
              <a:gd name="connsiteX2363" fmla="*/ 1701800 w 6230937"/>
              <a:gd name="connsiteY2363" fmla="*/ 4559617 h 4938712"/>
              <a:gd name="connsiteX2364" fmla="*/ 1699578 w 6230937"/>
              <a:gd name="connsiteY2364" fmla="*/ 4548505 h 4938712"/>
              <a:gd name="connsiteX2365" fmla="*/ 1697990 w 6230937"/>
              <a:gd name="connsiteY2365" fmla="*/ 4543425 h 4938712"/>
              <a:gd name="connsiteX2366" fmla="*/ 1696085 w 6230937"/>
              <a:gd name="connsiteY2366" fmla="*/ 4538980 h 4938712"/>
              <a:gd name="connsiteX2367" fmla="*/ 1693545 w 6230937"/>
              <a:gd name="connsiteY2367" fmla="*/ 4534535 h 4938712"/>
              <a:gd name="connsiteX2368" fmla="*/ 1691005 w 6230937"/>
              <a:gd name="connsiteY2368" fmla="*/ 4530407 h 4938712"/>
              <a:gd name="connsiteX2369" fmla="*/ 1686878 w 6230937"/>
              <a:gd name="connsiteY2369" fmla="*/ 4526915 h 4938712"/>
              <a:gd name="connsiteX2370" fmla="*/ 1682433 w 6230937"/>
              <a:gd name="connsiteY2370" fmla="*/ 4523422 h 4938712"/>
              <a:gd name="connsiteX2371" fmla="*/ 1677035 w 6230937"/>
              <a:gd name="connsiteY2371" fmla="*/ 4520247 h 4938712"/>
              <a:gd name="connsiteX2372" fmla="*/ 1670050 w 6230937"/>
              <a:gd name="connsiteY2372" fmla="*/ 4517072 h 4938712"/>
              <a:gd name="connsiteX2373" fmla="*/ 1667510 w 6230937"/>
              <a:gd name="connsiteY2373" fmla="*/ 4747577 h 4938712"/>
              <a:gd name="connsiteX2374" fmla="*/ 1667510 w 6230937"/>
              <a:gd name="connsiteY2374" fmla="*/ 4755197 h 4938712"/>
              <a:gd name="connsiteX2375" fmla="*/ 1667193 w 6230937"/>
              <a:gd name="connsiteY2375" fmla="*/ 4762817 h 4938712"/>
              <a:gd name="connsiteX2376" fmla="*/ 1665923 w 6230937"/>
              <a:gd name="connsiteY2376" fmla="*/ 4769802 h 4938712"/>
              <a:gd name="connsiteX2377" fmla="*/ 1664970 w 6230937"/>
              <a:gd name="connsiteY2377" fmla="*/ 4776470 h 4938712"/>
              <a:gd name="connsiteX2378" fmla="*/ 1663383 w 6230937"/>
              <a:gd name="connsiteY2378" fmla="*/ 4782502 h 4938712"/>
              <a:gd name="connsiteX2379" fmla="*/ 1660843 w 6230937"/>
              <a:gd name="connsiteY2379" fmla="*/ 4788535 h 4938712"/>
              <a:gd name="connsiteX2380" fmla="*/ 1658620 w 6230937"/>
              <a:gd name="connsiteY2380" fmla="*/ 4793932 h 4938712"/>
              <a:gd name="connsiteX2381" fmla="*/ 1655445 w 6230937"/>
              <a:gd name="connsiteY2381" fmla="*/ 4799012 h 4938712"/>
              <a:gd name="connsiteX2382" fmla="*/ 1651635 w 6230937"/>
              <a:gd name="connsiteY2382" fmla="*/ 4803457 h 4938712"/>
              <a:gd name="connsiteX2383" fmla="*/ 1647825 w 6230937"/>
              <a:gd name="connsiteY2383" fmla="*/ 4808220 h 4938712"/>
              <a:gd name="connsiteX2384" fmla="*/ 1642745 w 6230937"/>
              <a:gd name="connsiteY2384" fmla="*/ 4812665 h 4938712"/>
              <a:gd name="connsiteX2385" fmla="*/ 1637030 w 6230937"/>
              <a:gd name="connsiteY2385" fmla="*/ 4816475 h 4938712"/>
              <a:gd name="connsiteX2386" fmla="*/ 1630998 w 6230937"/>
              <a:gd name="connsiteY2386" fmla="*/ 4819967 h 4938712"/>
              <a:gd name="connsiteX2387" fmla="*/ 1624330 w 6230937"/>
              <a:gd name="connsiteY2387" fmla="*/ 4823460 h 4938712"/>
              <a:gd name="connsiteX2388" fmla="*/ 1616393 w 6230937"/>
              <a:gd name="connsiteY2388" fmla="*/ 4826952 h 4938712"/>
              <a:gd name="connsiteX2389" fmla="*/ 1608455 w 6230937"/>
              <a:gd name="connsiteY2389" fmla="*/ 4830127 h 4938712"/>
              <a:gd name="connsiteX2390" fmla="*/ 1596708 w 6230937"/>
              <a:gd name="connsiteY2390" fmla="*/ 4833937 h 4938712"/>
              <a:gd name="connsiteX2391" fmla="*/ 1584960 w 6230937"/>
              <a:gd name="connsiteY2391" fmla="*/ 4837112 h 4938712"/>
              <a:gd name="connsiteX2392" fmla="*/ 1574165 w 6230937"/>
              <a:gd name="connsiteY2392" fmla="*/ 4839970 h 4938712"/>
              <a:gd name="connsiteX2393" fmla="*/ 1563053 w 6230937"/>
              <a:gd name="connsiteY2393" fmla="*/ 4841875 h 4938712"/>
              <a:gd name="connsiteX2394" fmla="*/ 1552575 w 6230937"/>
              <a:gd name="connsiteY2394" fmla="*/ 4842827 h 4938712"/>
              <a:gd name="connsiteX2395" fmla="*/ 1542098 w 6230937"/>
              <a:gd name="connsiteY2395" fmla="*/ 4844097 h 4938712"/>
              <a:gd name="connsiteX2396" fmla="*/ 1532573 w 6230937"/>
              <a:gd name="connsiteY2396" fmla="*/ 4844415 h 4938712"/>
              <a:gd name="connsiteX2397" fmla="*/ 1522730 w 6230937"/>
              <a:gd name="connsiteY2397" fmla="*/ 4844097 h 4938712"/>
              <a:gd name="connsiteX2398" fmla="*/ 1512888 w 6230937"/>
              <a:gd name="connsiteY2398" fmla="*/ 4843780 h 4938712"/>
              <a:gd name="connsiteX2399" fmla="*/ 1503680 w 6230937"/>
              <a:gd name="connsiteY2399" fmla="*/ 4842827 h 4938712"/>
              <a:gd name="connsiteX2400" fmla="*/ 1494790 w 6230937"/>
              <a:gd name="connsiteY2400" fmla="*/ 4841875 h 4938712"/>
              <a:gd name="connsiteX2401" fmla="*/ 1485265 w 6230937"/>
              <a:gd name="connsiteY2401" fmla="*/ 4839970 h 4938712"/>
              <a:gd name="connsiteX2402" fmla="*/ 1476693 w 6230937"/>
              <a:gd name="connsiteY2402" fmla="*/ 4837747 h 4938712"/>
              <a:gd name="connsiteX2403" fmla="*/ 1467803 w 6230937"/>
              <a:gd name="connsiteY2403" fmla="*/ 4835842 h 4938712"/>
              <a:gd name="connsiteX2404" fmla="*/ 1459230 w 6230937"/>
              <a:gd name="connsiteY2404" fmla="*/ 4833620 h 4938712"/>
              <a:gd name="connsiteX2405" fmla="*/ 1450658 w 6230937"/>
              <a:gd name="connsiteY2405" fmla="*/ 4830762 h 4938712"/>
              <a:gd name="connsiteX2406" fmla="*/ 1351598 w 6230937"/>
              <a:gd name="connsiteY2406" fmla="*/ 4807267 h 4938712"/>
              <a:gd name="connsiteX2407" fmla="*/ 1349375 w 6230937"/>
              <a:gd name="connsiteY2407" fmla="*/ 4806315 h 4938712"/>
              <a:gd name="connsiteX2408" fmla="*/ 1344613 w 6230937"/>
              <a:gd name="connsiteY2408" fmla="*/ 4805045 h 4938712"/>
              <a:gd name="connsiteX2409" fmla="*/ 1341755 w 6230937"/>
              <a:gd name="connsiteY2409" fmla="*/ 4802187 h 4938712"/>
              <a:gd name="connsiteX2410" fmla="*/ 1338580 w 6230937"/>
              <a:gd name="connsiteY2410" fmla="*/ 4799012 h 4938712"/>
              <a:gd name="connsiteX2411" fmla="*/ 1335723 w 6230937"/>
              <a:gd name="connsiteY2411" fmla="*/ 4795837 h 4938712"/>
              <a:gd name="connsiteX2412" fmla="*/ 1333500 w 6230937"/>
              <a:gd name="connsiteY2412" fmla="*/ 4792662 h 4938712"/>
              <a:gd name="connsiteX2413" fmla="*/ 1331595 w 6230937"/>
              <a:gd name="connsiteY2413" fmla="*/ 4789170 h 4938712"/>
              <a:gd name="connsiteX2414" fmla="*/ 1330008 w 6230937"/>
              <a:gd name="connsiteY2414" fmla="*/ 4785995 h 4938712"/>
              <a:gd name="connsiteX2415" fmla="*/ 1328420 w 6230937"/>
              <a:gd name="connsiteY2415" fmla="*/ 4782502 h 4938712"/>
              <a:gd name="connsiteX2416" fmla="*/ 1327150 w 6230937"/>
              <a:gd name="connsiteY2416" fmla="*/ 4779327 h 4938712"/>
              <a:gd name="connsiteX2417" fmla="*/ 1324928 w 6230937"/>
              <a:gd name="connsiteY2417" fmla="*/ 4772342 h 4938712"/>
              <a:gd name="connsiteX2418" fmla="*/ 1323658 w 6230937"/>
              <a:gd name="connsiteY2418" fmla="*/ 4765992 h 4938712"/>
              <a:gd name="connsiteX2419" fmla="*/ 1322070 w 6230937"/>
              <a:gd name="connsiteY2419" fmla="*/ 4758690 h 4938712"/>
              <a:gd name="connsiteX2420" fmla="*/ 1321435 w 6230937"/>
              <a:gd name="connsiteY2420" fmla="*/ 4751705 h 4938712"/>
              <a:gd name="connsiteX2421" fmla="*/ 1319848 w 6230937"/>
              <a:gd name="connsiteY2421" fmla="*/ 4744720 h 4938712"/>
              <a:gd name="connsiteX2422" fmla="*/ 1318578 w 6230937"/>
              <a:gd name="connsiteY2422" fmla="*/ 4737735 h 4938712"/>
              <a:gd name="connsiteX2423" fmla="*/ 1316355 w 6230937"/>
              <a:gd name="connsiteY2423" fmla="*/ 4730750 h 4938712"/>
              <a:gd name="connsiteX2424" fmla="*/ 1313498 w 6230937"/>
              <a:gd name="connsiteY2424" fmla="*/ 4724082 h 4938712"/>
              <a:gd name="connsiteX2425" fmla="*/ 1311910 w 6230937"/>
              <a:gd name="connsiteY2425" fmla="*/ 4721225 h 4938712"/>
              <a:gd name="connsiteX2426" fmla="*/ 1310005 w 6230937"/>
              <a:gd name="connsiteY2426" fmla="*/ 4717415 h 4938712"/>
              <a:gd name="connsiteX2427" fmla="*/ 1307783 w 6230937"/>
              <a:gd name="connsiteY2427" fmla="*/ 4714557 h 4938712"/>
              <a:gd name="connsiteX2428" fmla="*/ 1304925 w 6230937"/>
              <a:gd name="connsiteY2428" fmla="*/ 4711382 h 4938712"/>
              <a:gd name="connsiteX2429" fmla="*/ 1301750 w 6230937"/>
              <a:gd name="connsiteY2429" fmla="*/ 4707890 h 4938712"/>
              <a:gd name="connsiteX2430" fmla="*/ 1298893 w 6230937"/>
              <a:gd name="connsiteY2430" fmla="*/ 4705032 h 4938712"/>
              <a:gd name="connsiteX2431" fmla="*/ 1294765 w 6230937"/>
              <a:gd name="connsiteY2431" fmla="*/ 4701857 h 4938712"/>
              <a:gd name="connsiteX2432" fmla="*/ 1290955 w 6230937"/>
              <a:gd name="connsiteY2432" fmla="*/ 4699000 h 4938712"/>
              <a:gd name="connsiteX2433" fmla="*/ 1292225 w 6230937"/>
              <a:gd name="connsiteY2433" fmla="*/ 4709477 h 4938712"/>
              <a:gd name="connsiteX2434" fmla="*/ 1293813 w 6230937"/>
              <a:gd name="connsiteY2434" fmla="*/ 4718050 h 4938712"/>
              <a:gd name="connsiteX2435" fmla="*/ 1295400 w 6230937"/>
              <a:gd name="connsiteY2435" fmla="*/ 4725352 h 4938712"/>
              <a:gd name="connsiteX2436" fmla="*/ 1297623 w 6230937"/>
              <a:gd name="connsiteY2436" fmla="*/ 4731702 h 4938712"/>
              <a:gd name="connsiteX2437" fmla="*/ 1301750 w 6230937"/>
              <a:gd name="connsiteY2437" fmla="*/ 4741227 h 4938712"/>
              <a:gd name="connsiteX2438" fmla="*/ 1306195 w 6230937"/>
              <a:gd name="connsiteY2438" fmla="*/ 4749482 h 4938712"/>
              <a:gd name="connsiteX2439" fmla="*/ 1308100 w 6230937"/>
              <a:gd name="connsiteY2439" fmla="*/ 4753927 h 4938712"/>
              <a:gd name="connsiteX2440" fmla="*/ 1309688 w 6230937"/>
              <a:gd name="connsiteY2440" fmla="*/ 4758372 h 4938712"/>
              <a:gd name="connsiteX2441" fmla="*/ 1310958 w 6230937"/>
              <a:gd name="connsiteY2441" fmla="*/ 4763770 h 4938712"/>
              <a:gd name="connsiteX2442" fmla="*/ 1311593 w 6230937"/>
              <a:gd name="connsiteY2442" fmla="*/ 4770437 h 4938712"/>
              <a:gd name="connsiteX2443" fmla="*/ 1311910 w 6230937"/>
              <a:gd name="connsiteY2443" fmla="*/ 4778375 h 4938712"/>
              <a:gd name="connsiteX2444" fmla="*/ 1311910 w 6230937"/>
              <a:gd name="connsiteY2444" fmla="*/ 4787265 h 4938712"/>
              <a:gd name="connsiteX2445" fmla="*/ 1310958 w 6230937"/>
              <a:gd name="connsiteY2445" fmla="*/ 4798060 h 4938712"/>
              <a:gd name="connsiteX2446" fmla="*/ 1309370 w 6230937"/>
              <a:gd name="connsiteY2446" fmla="*/ 4811395 h 4938712"/>
              <a:gd name="connsiteX2447" fmla="*/ 1307465 w 6230937"/>
              <a:gd name="connsiteY2447" fmla="*/ 4822190 h 4938712"/>
              <a:gd name="connsiteX2448" fmla="*/ 1305243 w 6230937"/>
              <a:gd name="connsiteY2448" fmla="*/ 4832350 h 4938712"/>
              <a:gd name="connsiteX2449" fmla="*/ 1302703 w 6230937"/>
              <a:gd name="connsiteY2449" fmla="*/ 4841240 h 4938712"/>
              <a:gd name="connsiteX2450" fmla="*/ 1299210 w 6230937"/>
              <a:gd name="connsiteY2450" fmla="*/ 4849495 h 4938712"/>
              <a:gd name="connsiteX2451" fmla="*/ 1297623 w 6230937"/>
              <a:gd name="connsiteY2451" fmla="*/ 4853305 h 4938712"/>
              <a:gd name="connsiteX2452" fmla="*/ 1295718 w 6230937"/>
              <a:gd name="connsiteY2452" fmla="*/ 4856797 h 4938712"/>
              <a:gd name="connsiteX2453" fmla="*/ 1293813 w 6230937"/>
              <a:gd name="connsiteY2453" fmla="*/ 4860607 h 4938712"/>
              <a:gd name="connsiteX2454" fmla="*/ 1291273 w 6230937"/>
              <a:gd name="connsiteY2454" fmla="*/ 4863465 h 4938712"/>
              <a:gd name="connsiteX2455" fmla="*/ 1289050 w 6230937"/>
              <a:gd name="connsiteY2455" fmla="*/ 4866640 h 4938712"/>
              <a:gd name="connsiteX2456" fmla="*/ 1286828 w 6230937"/>
              <a:gd name="connsiteY2456" fmla="*/ 4869497 h 4938712"/>
              <a:gd name="connsiteX2457" fmla="*/ 1284288 w 6230937"/>
              <a:gd name="connsiteY2457" fmla="*/ 4872037 h 4938712"/>
              <a:gd name="connsiteX2458" fmla="*/ 1281748 w 6230937"/>
              <a:gd name="connsiteY2458" fmla="*/ 4874895 h 4938712"/>
              <a:gd name="connsiteX2459" fmla="*/ 1275715 w 6230937"/>
              <a:gd name="connsiteY2459" fmla="*/ 4879657 h 4938712"/>
              <a:gd name="connsiteX2460" fmla="*/ 1269683 w 6230937"/>
              <a:gd name="connsiteY2460" fmla="*/ 4883785 h 4938712"/>
              <a:gd name="connsiteX2461" fmla="*/ 1262698 w 6230937"/>
              <a:gd name="connsiteY2461" fmla="*/ 4887277 h 4938712"/>
              <a:gd name="connsiteX2462" fmla="*/ 1254760 w 6230937"/>
              <a:gd name="connsiteY2462" fmla="*/ 4890452 h 4938712"/>
              <a:gd name="connsiteX2463" fmla="*/ 1246505 w 6230937"/>
              <a:gd name="connsiteY2463" fmla="*/ 4893627 h 4938712"/>
              <a:gd name="connsiteX2464" fmla="*/ 1237933 w 6230937"/>
              <a:gd name="connsiteY2464" fmla="*/ 4895850 h 4938712"/>
              <a:gd name="connsiteX2465" fmla="*/ 1228408 w 6230937"/>
              <a:gd name="connsiteY2465" fmla="*/ 4898072 h 4938712"/>
              <a:gd name="connsiteX2466" fmla="*/ 1218248 w 6230937"/>
              <a:gd name="connsiteY2466" fmla="*/ 4900295 h 4938712"/>
              <a:gd name="connsiteX2467" fmla="*/ 1215073 w 6230937"/>
              <a:gd name="connsiteY2467" fmla="*/ 4900930 h 4938712"/>
              <a:gd name="connsiteX2468" fmla="*/ 1211898 w 6230937"/>
              <a:gd name="connsiteY2468" fmla="*/ 4901247 h 4938712"/>
              <a:gd name="connsiteX2469" fmla="*/ 1202690 w 6230937"/>
              <a:gd name="connsiteY2469" fmla="*/ 4902835 h 4938712"/>
              <a:gd name="connsiteX2470" fmla="*/ 1193165 w 6230937"/>
              <a:gd name="connsiteY2470" fmla="*/ 4903787 h 4938712"/>
              <a:gd name="connsiteX2471" fmla="*/ 1183958 w 6230937"/>
              <a:gd name="connsiteY2471" fmla="*/ 4903787 h 4938712"/>
              <a:gd name="connsiteX2472" fmla="*/ 1174433 w 6230937"/>
              <a:gd name="connsiteY2472" fmla="*/ 4903152 h 4938712"/>
              <a:gd name="connsiteX2473" fmla="*/ 1155383 w 6230937"/>
              <a:gd name="connsiteY2473" fmla="*/ 4900930 h 4938712"/>
              <a:gd name="connsiteX2474" fmla="*/ 1136333 w 6230937"/>
              <a:gd name="connsiteY2474" fmla="*/ 4898072 h 4938712"/>
              <a:gd name="connsiteX2475" fmla="*/ 1126490 w 6230937"/>
              <a:gd name="connsiteY2475" fmla="*/ 4896802 h 4938712"/>
              <a:gd name="connsiteX2476" fmla="*/ 1116965 w 6230937"/>
              <a:gd name="connsiteY2476" fmla="*/ 4895532 h 4938712"/>
              <a:gd name="connsiteX2477" fmla="*/ 1107440 w 6230937"/>
              <a:gd name="connsiteY2477" fmla="*/ 4894262 h 4938712"/>
              <a:gd name="connsiteX2478" fmla="*/ 1097915 w 6230937"/>
              <a:gd name="connsiteY2478" fmla="*/ 4893945 h 4938712"/>
              <a:gd name="connsiteX2479" fmla="*/ 1088073 w 6230937"/>
              <a:gd name="connsiteY2479" fmla="*/ 4893627 h 4938712"/>
              <a:gd name="connsiteX2480" fmla="*/ 1078865 w 6230937"/>
              <a:gd name="connsiteY2480" fmla="*/ 4893945 h 4938712"/>
              <a:gd name="connsiteX2481" fmla="*/ 1074103 w 6230937"/>
              <a:gd name="connsiteY2481" fmla="*/ 4894580 h 4938712"/>
              <a:gd name="connsiteX2482" fmla="*/ 1069340 w 6230937"/>
              <a:gd name="connsiteY2482" fmla="*/ 4895532 h 4938712"/>
              <a:gd name="connsiteX2483" fmla="*/ 1064578 w 6230937"/>
              <a:gd name="connsiteY2483" fmla="*/ 4896167 h 4938712"/>
              <a:gd name="connsiteX2484" fmla="*/ 1060133 w 6230937"/>
              <a:gd name="connsiteY2484" fmla="*/ 4897437 h 4938712"/>
              <a:gd name="connsiteX2485" fmla="*/ 952183 w 6230937"/>
              <a:gd name="connsiteY2485" fmla="*/ 4930775 h 4938712"/>
              <a:gd name="connsiteX2486" fmla="*/ 943610 w 6230937"/>
              <a:gd name="connsiteY2486" fmla="*/ 4932045 h 4938712"/>
              <a:gd name="connsiteX2487" fmla="*/ 935355 w 6230937"/>
              <a:gd name="connsiteY2487" fmla="*/ 4932362 h 4938712"/>
              <a:gd name="connsiteX2488" fmla="*/ 927735 w 6230937"/>
              <a:gd name="connsiteY2488" fmla="*/ 4932997 h 4938712"/>
              <a:gd name="connsiteX2489" fmla="*/ 919480 w 6230937"/>
              <a:gd name="connsiteY2489" fmla="*/ 4932997 h 4938712"/>
              <a:gd name="connsiteX2490" fmla="*/ 912178 w 6230937"/>
              <a:gd name="connsiteY2490" fmla="*/ 4932362 h 4938712"/>
              <a:gd name="connsiteX2491" fmla="*/ 904240 w 6230937"/>
              <a:gd name="connsiteY2491" fmla="*/ 4932045 h 4938712"/>
              <a:gd name="connsiteX2492" fmla="*/ 896938 w 6230937"/>
              <a:gd name="connsiteY2492" fmla="*/ 4931410 h 4938712"/>
              <a:gd name="connsiteX2493" fmla="*/ 889000 w 6230937"/>
              <a:gd name="connsiteY2493" fmla="*/ 4930457 h 4938712"/>
              <a:gd name="connsiteX2494" fmla="*/ 874395 w 6230937"/>
              <a:gd name="connsiteY2494" fmla="*/ 4928552 h 4938712"/>
              <a:gd name="connsiteX2495" fmla="*/ 858838 w 6230937"/>
              <a:gd name="connsiteY2495" fmla="*/ 4926330 h 4938712"/>
              <a:gd name="connsiteX2496" fmla="*/ 842645 w 6230937"/>
              <a:gd name="connsiteY2496" fmla="*/ 4923472 h 4938712"/>
              <a:gd name="connsiteX2497" fmla="*/ 826135 w 6230937"/>
              <a:gd name="connsiteY2497" fmla="*/ 4921567 h 4938712"/>
              <a:gd name="connsiteX2498" fmla="*/ 789623 w 6230937"/>
              <a:gd name="connsiteY2498" fmla="*/ 4917757 h 4938712"/>
              <a:gd name="connsiteX2499" fmla="*/ 758190 w 6230937"/>
              <a:gd name="connsiteY2499" fmla="*/ 4913312 h 4938712"/>
              <a:gd name="connsiteX2500" fmla="*/ 744220 w 6230937"/>
              <a:gd name="connsiteY2500" fmla="*/ 4911090 h 4938712"/>
              <a:gd name="connsiteX2501" fmla="*/ 731203 w 6230937"/>
              <a:gd name="connsiteY2501" fmla="*/ 4907915 h 4938712"/>
              <a:gd name="connsiteX2502" fmla="*/ 725488 w 6230937"/>
              <a:gd name="connsiteY2502" fmla="*/ 4906327 h 4938712"/>
              <a:gd name="connsiteX2503" fmla="*/ 719773 w 6230937"/>
              <a:gd name="connsiteY2503" fmla="*/ 4904422 h 4938712"/>
              <a:gd name="connsiteX2504" fmla="*/ 714375 w 6230937"/>
              <a:gd name="connsiteY2504" fmla="*/ 4902200 h 4938712"/>
              <a:gd name="connsiteX2505" fmla="*/ 708660 w 6230937"/>
              <a:gd name="connsiteY2505" fmla="*/ 4899660 h 4938712"/>
              <a:gd name="connsiteX2506" fmla="*/ 703580 w 6230937"/>
              <a:gd name="connsiteY2506" fmla="*/ 4897437 h 4938712"/>
              <a:gd name="connsiteX2507" fmla="*/ 699135 w 6230937"/>
              <a:gd name="connsiteY2507" fmla="*/ 4894262 h 4938712"/>
              <a:gd name="connsiteX2508" fmla="*/ 694373 w 6230937"/>
              <a:gd name="connsiteY2508" fmla="*/ 4891087 h 4938712"/>
              <a:gd name="connsiteX2509" fmla="*/ 689610 w 6230937"/>
              <a:gd name="connsiteY2509" fmla="*/ 4888230 h 4938712"/>
              <a:gd name="connsiteX2510" fmla="*/ 685800 w 6230937"/>
              <a:gd name="connsiteY2510" fmla="*/ 4884102 h 4938712"/>
              <a:gd name="connsiteX2511" fmla="*/ 681355 w 6230937"/>
              <a:gd name="connsiteY2511" fmla="*/ 4879975 h 4938712"/>
              <a:gd name="connsiteX2512" fmla="*/ 677863 w 6230937"/>
              <a:gd name="connsiteY2512" fmla="*/ 4875530 h 4938712"/>
              <a:gd name="connsiteX2513" fmla="*/ 674053 w 6230937"/>
              <a:gd name="connsiteY2513" fmla="*/ 4871085 h 4938712"/>
              <a:gd name="connsiteX2514" fmla="*/ 670878 w 6230937"/>
              <a:gd name="connsiteY2514" fmla="*/ 4865370 h 4938712"/>
              <a:gd name="connsiteX2515" fmla="*/ 667385 w 6230937"/>
              <a:gd name="connsiteY2515" fmla="*/ 4859972 h 4938712"/>
              <a:gd name="connsiteX2516" fmla="*/ 664845 w 6230937"/>
              <a:gd name="connsiteY2516" fmla="*/ 4853940 h 4938712"/>
              <a:gd name="connsiteX2517" fmla="*/ 661670 w 6230937"/>
              <a:gd name="connsiteY2517" fmla="*/ 4847272 h 4938712"/>
              <a:gd name="connsiteX2518" fmla="*/ 658813 w 6230937"/>
              <a:gd name="connsiteY2518" fmla="*/ 4840287 h 4938712"/>
              <a:gd name="connsiteX2519" fmla="*/ 656590 w 6230937"/>
              <a:gd name="connsiteY2519" fmla="*/ 4832667 h 4938712"/>
              <a:gd name="connsiteX2520" fmla="*/ 653733 w 6230937"/>
              <a:gd name="connsiteY2520" fmla="*/ 4824730 h 4938712"/>
              <a:gd name="connsiteX2521" fmla="*/ 651510 w 6230937"/>
              <a:gd name="connsiteY2521" fmla="*/ 4816157 h 4938712"/>
              <a:gd name="connsiteX2522" fmla="*/ 642620 w 6230937"/>
              <a:gd name="connsiteY2522" fmla="*/ 4815840 h 4938712"/>
              <a:gd name="connsiteX2523" fmla="*/ 633095 w 6230937"/>
              <a:gd name="connsiteY2523" fmla="*/ 4815205 h 4938712"/>
              <a:gd name="connsiteX2524" fmla="*/ 623888 w 6230937"/>
              <a:gd name="connsiteY2524" fmla="*/ 4814570 h 4938712"/>
              <a:gd name="connsiteX2525" fmla="*/ 614680 w 6230937"/>
              <a:gd name="connsiteY2525" fmla="*/ 4813300 h 4938712"/>
              <a:gd name="connsiteX2526" fmla="*/ 595313 w 6230937"/>
              <a:gd name="connsiteY2526" fmla="*/ 4810760 h 4938712"/>
              <a:gd name="connsiteX2527" fmla="*/ 576263 w 6230937"/>
              <a:gd name="connsiteY2527" fmla="*/ 4807902 h 4938712"/>
              <a:gd name="connsiteX2528" fmla="*/ 558165 w 6230937"/>
              <a:gd name="connsiteY2528" fmla="*/ 4804727 h 4938712"/>
              <a:gd name="connsiteX2529" fmla="*/ 540385 w 6230937"/>
              <a:gd name="connsiteY2529" fmla="*/ 4802187 h 4938712"/>
              <a:gd name="connsiteX2530" fmla="*/ 524193 w 6230937"/>
              <a:gd name="connsiteY2530" fmla="*/ 4799647 h 4938712"/>
              <a:gd name="connsiteX2531" fmla="*/ 508953 w 6230937"/>
              <a:gd name="connsiteY2531" fmla="*/ 4798060 h 4938712"/>
              <a:gd name="connsiteX2532" fmla="*/ 500698 w 6230937"/>
              <a:gd name="connsiteY2532" fmla="*/ 4798060 h 4938712"/>
              <a:gd name="connsiteX2533" fmla="*/ 492760 w 6230937"/>
              <a:gd name="connsiteY2533" fmla="*/ 4798695 h 4938712"/>
              <a:gd name="connsiteX2534" fmla="*/ 484505 w 6230937"/>
              <a:gd name="connsiteY2534" fmla="*/ 4799330 h 4938712"/>
              <a:gd name="connsiteX2535" fmla="*/ 476568 w 6230937"/>
              <a:gd name="connsiteY2535" fmla="*/ 4799965 h 4938712"/>
              <a:gd name="connsiteX2536" fmla="*/ 469583 w 6230937"/>
              <a:gd name="connsiteY2536" fmla="*/ 4800917 h 4938712"/>
              <a:gd name="connsiteX2537" fmla="*/ 463550 w 6230937"/>
              <a:gd name="connsiteY2537" fmla="*/ 4801552 h 4938712"/>
              <a:gd name="connsiteX2538" fmla="*/ 458470 w 6230937"/>
              <a:gd name="connsiteY2538" fmla="*/ 4802187 h 4938712"/>
              <a:gd name="connsiteX2539" fmla="*/ 454343 w 6230937"/>
              <a:gd name="connsiteY2539" fmla="*/ 4802187 h 4938712"/>
              <a:gd name="connsiteX2540" fmla="*/ 449898 w 6230937"/>
              <a:gd name="connsiteY2540" fmla="*/ 4801235 h 4938712"/>
              <a:gd name="connsiteX2541" fmla="*/ 445770 w 6230937"/>
              <a:gd name="connsiteY2541" fmla="*/ 4799965 h 4938712"/>
              <a:gd name="connsiteX2542" fmla="*/ 441960 w 6230937"/>
              <a:gd name="connsiteY2542" fmla="*/ 4799330 h 4938712"/>
              <a:gd name="connsiteX2543" fmla="*/ 438468 w 6230937"/>
              <a:gd name="connsiteY2543" fmla="*/ 4797742 h 4938712"/>
              <a:gd name="connsiteX2544" fmla="*/ 432118 w 6230937"/>
              <a:gd name="connsiteY2544" fmla="*/ 4795202 h 4938712"/>
              <a:gd name="connsiteX2545" fmla="*/ 426720 w 6230937"/>
              <a:gd name="connsiteY2545" fmla="*/ 4791392 h 4938712"/>
              <a:gd name="connsiteX2546" fmla="*/ 422275 w 6230937"/>
              <a:gd name="connsiteY2546" fmla="*/ 4787900 h 4938712"/>
              <a:gd name="connsiteX2547" fmla="*/ 417830 w 6230937"/>
              <a:gd name="connsiteY2547" fmla="*/ 4784090 h 4938712"/>
              <a:gd name="connsiteX2548" fmla="*/ 413703 w 6230937"/>
              <a:gd name="connsiteY2548" fmla="*/ 4780280 h 4938712"/>
              <a:gd name="connsiteX2549" fmla="*/ 409575 w 6230937"/>
              <a:gd name="connsiteY2549" fmla="*/ 4776470 h 4938712"/>
              <a:gd name="connsiteX2550" fmla="*/ 405448 w 6230937"/>
              <a:gd name="connsiteY2550" fmla="*/ 4772342 h 4938712"/>
              <a:gd name="connsiteX2551" fmla="*/ 400685 w 6230937"/>
              <a:gd name="connsiteY2551" fmla="*/ 4768532 h 4938712"/>
              <a:gd name="connsiteX2552" fmla="*/ 394970 w 6230937"/>
              <a:gd name="connsiteY2552" fmla="*/ 4765040 h 4938712"/>
              <a:gd name="connsiteX2553" fmla="*/ 388620 w 6230937"/>
              <a:gd name="connsiteY2553" fmla="*/ 4761865 h 4938712"/>
              <a:gd name="connsiteX2554" fmla="*/ 385128 w 6230937"/>
              <a:gd name="connsiteY2554" fmla="*/ 4760912 h 4938712"/>
              <a:gd name="connsiteX2555" fmla="*/ 381000 w 6230937"/>
              <a:gd name="connsiteY2555" fmla="*/ 4759325 h 4938712"/>
              <a:gd name="connsiteX2556" fmla="*/ 376555 w 6230937"/>
              <a:gd name="connsiteY2556" fmla="*/ 4758055 h 4938712"/>
              <a:gd name="connsiteX2557" fmla="*/ 371793 w 6230937"/>
              <a:gd name="connsiteY2557" fmla="*/ 4756785 h 4938712"/>
              <a:gd name="connsiteX2558" fmla="*/ 366713 w 6230937"/>
              <a:gd name="connsiteY2558" fmla="*/ 4756150 h 4938712"/>
              <a:gd name="connsiteX2559" fmla="*/ 361315 w 6230937"/>
              <a:gd name="connsiteY2559" fmla="*/ 4755197 h 4938712"/>
              <a:gd name="connsiteX2560" fmla="*/ 355283 w 6230937"/>
              <a:gd name="connsiteY2560" fmla="*/ 4754880 h 4938712"/>
              <a:gd name="connsiteX2561" fmla="*/ 348933 w 6230937"/>
              <a:gd name="connsiteY2561" fmla="*/ 4754562 h 4938712"/>
              <a:gd name="connsiteX2562" fmla="*/ 312420 w 6230937"/>
              <a:gd name="connsiteY2562" fmla="*/ 4752975 h 4938712"/>
              <a:gd name="connsiteX2563" fmla="*/ 281623 w 6230937"/>
              <a:gd name="connsiteY2563" fmla="*/ 4751070 h 4938712"/>
              <a:gd name="connsiteX2564" fmla="*/ 268288 w 6230937"/>
              <a:gd name="connsiteY2564" fmla="*/ 4749800 h 4938712"/>
              <a:gd name="connsiteX2565" fmla="*/ 255905 w 6230937"/>
              <a:gd name="connsiteY2565" fmla="*/ 4748847 h 4938712"/>
              <a:gd name="connsiteX2566" fmla="*/ 244475 w 6230937"/>
              <a:gd name="connsiteY2566" fmla="*/ 4747260 h 4938712"/>
              <a:gd name="connsiteX2567" fmla="*/ 234315 w 6230937"/>
              <a:gd name="connsiteY2567" fmla="*/ 4745672 h 4938712"/>
              <a:gd name="connsiteX2568" fmla="*/ 225108 w 6230937"/>
              <a:gd name="connsiteY2568" fmla="*/ 4743767 h 4938712"/>
              <a:gd name="connsiteX2569" fmla="*/ 216853 w 6230937"/>
              <a:gd name="connsiteY2569" fmla="*/ 4741862 h 4938712"/>
              <a:gd name="connsiteX2570" fmla="*/ 209550 w 6230937"/>
              <a:gd name="connsiteY2570" fmla="*/ 4739005 h 4938712"/>
              <a:gd name="connsiteX2571" fmla="*/ 202883 w 6230937"/>
              <a:gd name="connsiteY2571" fmla="*/ 4736147 h 4938712"/>
              <a:gd name="connsiteX2572" fmla="*/ 197168 w 6230937"/>
              <a:gd name="connsiteY2572" fmla="*/ 4733290 h 4938712"/>
              <a:gd name="connsiteX2573" fmla="*/ 192088 w 6230937"/>
              <a:gd name="connsiteY2573" fmla="*/ 4729162 h 4938712"/>
              <a:gd name="connsiteX2574" fmla="*/ 187325 w 6230937"/>
              <a:gd name="connsiteY2574" fmla="*/ 4725352 h 4938712"/>
              <a:gd name="connsiteX2575" fmla="*/ 182880 w 6230937"/>
              <a:gd name="connsiteY2575" fmla="*/ 4720590 h 4938712"/>
              <a:gd name="connsiteX2576" fmla="*/ 179388 w 6230937"/>
              <a:gd name="connsiteY2576" fmla="*/ 4715510 h 4938712"/>
              <a:gd name="connsiteX2577" fmla="*/ 176530 w 6230937"/>
              <a:gd name="connsiteY2577" fmla="*/ 4709795 h 4938712"/>
              <a:gd name="connsiteX2578" fmla="*/ 173355 w 6230937"/>
              <a:gd name="connsiteY2578" fmla="*/ 4703445 h 4938712"/>
              <a:gd name="connsiteX2579" fmla="*/ 170815 w 6230937"/>
              <a:gd name="connsiteY2579" fmla="*/ 4696460 h 4938712"/>
              <a:gd name="connsiteX2580" fmla="*/ 168593 w 6230937"/>
              <a:gd name="connsiteY2580" fmla="*/ 4689157 h 4938712"/>
              <a:gd name="connsiteX2581" fmla="*/ 166370 w 6230937"/>
              <a:gd name="connsiteY2581" fmla="*/ 4680902 h 4938712"/>
              <a:gd name="connsiteX2582" fmla="*/ 163830 w 6230937"/>
              <a:gd name="connsiteY2582" fmla="*/ 4672012 h 4938712"/>
              <a:gd name="connsiteX2583" fmla="*/ 161925 w 6230937"/>
              <a:gd name="connsiteY2583" fmla="*/ 4662170 h 4938712"/>
              <a:gd name="connsiteX2584" fmla="*/ 157480 w 6230937"/>
              <a:gd name="connsiteY2584" fmla="*/ 4640580 h 4938712"/>
              <a:gd name="connsiteX2585" fmla="*/ 152400 w 6230937"/>
              <a:gd name="connsiteY2585" fmla="*/ 4615497 h 4938712"/>
              <a:gd name="connsiteX2586" fmla="*/ 149225 w 6230937"/>
              <a:gd name="connsiteY2586" fmla="*/ 4601527 h 4938712"/>
              <a:gd name="connsiteX2587" fmla="*/ 145733 w 6230937"/>
              <a:gd name="connsiteY2587" fmla="*/ 4586605 h 4938712"/>
              <a:gd name="connsiteX2588" fmla="*/ 141605 w 6230937"/>
              <a:gd name="connsiteY2588" fmla="*/ 4570730 h 4938712"/>
              <a:gd name="connsiteX2589" fmla="*/ 137478 w 6230937"/>
              <a:gd name="connsiteY2589" fmla="*/ 4553902 h 4938712"/>
              <a:gd name="connsiteX2590" fmla="*/ 132080 w 6230937"/>
              <a:gd name="connsiteY2590" fmla="*/ 4531995 h 4938712"/>
              <a:gd name="connsiteX2591" fmla="*/ 127000 w 6230937"/>
              <a:gd name="connsiteY2591" fmla="*/ 4509770 h 4938712"/>
              <a:gd name="connsiteX2592" fmla="*/ 122238 w 6230937"/>
              <a:gd name="connsiteY2592" fmla="*/ 4487862 h 4938712"/>
              <a:gd name="connsiteX2593" fmla="*/ 118110 w 6230937"/>
              <a:gd name="connsiteY2593" fmla="*/ 4466590 h 4938712"/>
              <a:gd name="connsiteX2594" fmla="*/ 113983 w 6230937"/>
              <a:gd name="connsiteY2594" fmla="*/ 4445000 h 4938712"/>
              <a:gd name="connsiteX2595" fmla="*/ 110490 w 6230937"/>
              <a:gd name="connsiteY2595" fmla="*/ 4423727 h 4938712"/>
              <a:gd name="connsiteX2596" fmla="*/ 106998 w 6230937"/>
              <a:gd name="connsiteY2596" fmla="*/ 4402137 h 4938712"/>
              <a:gd name="connsiteX2597" fmla="*/ 103823 w 6230937"/>
              <a:gd name="connsiteY2597" fmla="*/ 4380865 h 4938712"/>
              <a:gd name="connsiteX2598" fmla="*/ 101283 w 6230937"/>
              <a:gd name="connsiteY2598" fmla="*/ 4359275 h 4938712"/>
              <a:gd name="connsiteX2599" fmla="*/ 98425 w 6230937"/>
              <a:gd name="connsiteY2599" fmla="*/ 4337685 h 4938712"/>
              <a:gd name="connsiteX2600" fmla="*/ 95885 w 6230937"/>
              <a:gd name="connsiteY2600" fmla="*/ 4316095 h 4938712"/>
              <a:gd name="connsiteX2601" fmla="*/ 93028 w 6230937"/>
              <a:gd name="connsiteY2601" fmla="*/ 4294505 h 4938712"/>
              <a:gd name="connsiteX2602" fmla="*/ 89853 w 6230937"/>
              <a:gd name="connsiteY2602" fmla="*/ 4272280 h 4938712"/>
              <a:gd name="connsiteX2603" fmla="*/ 87313 w 6230937"/>
              <a:gd name="connsiteY2603" fmla="*/ 4250055 h 4938712"/>
              <a:gd name="connsiteX2604" fmla="*/ 84138 w 6230937"/>
              <a:gd name="connsiteY2604" fmla="*/ 4227512 h 4938712"/>
              <a:gd name="connsiteX2605" fmla="*/ 80963 w 6230937"/>
              <a:gd name="connsiteY2605" fmla="*/ 4204335 h 4938712"/>
              <a:gd name="connsiteX2606" fmla="*/ 77470 w 6230937"/>
              <a:gd name="connsiteY2606" fmla="*/ 3941127 h 4938712"/>
              <a:gd name="connsiteX2607" fmla="*/ 73978 w 6230937"/>
              <a:gd name="connsiteY2607" fmla="*/ 3938270 h 4938712"/>
              <a:gd name="connsiteX2608" fmla="*/ 70485 w 6230937"/>
              <a:gd name="connsiteY2608" fmla="*/ 3934460 h 4938712"/>
              <a:gd name="connsiteX2609" fmla="*/ 66993 w 6230937"/>
              <a:gd name="connsiteY2609" fmla="*/ 3930967 h 4938712"/>
              <a:gd name="connsiteX2610" fmla="*/ 63818 w 6230937"/>
              <a:gd name="connsiteY2610" fmla="*/ 3927157 h 4938712"/>
              <a:gd name="connsiteX2611" fmla="*/ 61278 w 6230937"/>
              <a:gd name="connsiteY2611" fmla="*/ 3923347 h 4938712"/>
              <a:gd name="connsiteX2612" fmla="*/ 58420 w 6230937"/>
              <a:gd name="connsiteY2612" fmla="*/ 3918902 h 4938712"/>
              <a:gd name="connsiteX2613" fmla="*/ 56198 w 6230937"/>
              <a:gd name="connsiteY2613" fmla="*/ 3915092 h 4938712"/>
              <a:gd name="connsiteX2614" fmla="*/ 53658 w 6230937"/>
              <a:gd name="connsiteY2614" fmla="*/ 3910965 h 4938712"/>
              <a:gd name="connsiteX2615" fmla="*/ 51753 w 6230937"/>
              <a:gd name="connsiteY2615" fmla="*/ 3906202 h 4938712"/>
              <a:gd name="connsiteX2616" fmla="*/ 49848 w 6230937"/>
              <a:gd name="connsiteY2616" fmla="*/ 3901757 h 4938712"/>
              <a:gd name="connsiteX2617" fmla="*/ 48260 w 6230937"/>
              <a:gd name="connsiteY2617" fmla="*/ 3897312 h 4938712"/>
              <a:gd name="connsiteX2618" fmla="*/ 46673 w 6230937"/>
              <a:gd name="connsiteY2618" fmla="*/ 3892232 h 4938712"/>
              <a:gd name="connsiteX2619" fmla="*/ 44133 w 6230937"/>
              <a:gd name="connsiteY2619" fmla="*/ 3882390 h 4938712"/>
              <a:gd name="connsiteX2620" fmla="*/ 41593 w 6230937"/>
              <a:gd name="connsiteY2620" fmla="*/ 3872865 h 4938712"/>
              <a:gd name="connsiteX2621" fmla="*/ 40005 w 6230937"/>
              <a:gd name="connsiteY2621" fmla="*/ 3862070 h 4938712"/>
              <a:gd name="connsiteX2622" fmla="*/ 39370 w 6230937"/>
              <a:gd name="connsiteY2622" fmla="*/ 3852227 h 4938712"/>
              <a:gd name="connsiteX2623" fmla="*/ 38418 w 6230937"/>
              <a:gd name="connsiteY2623" fmla="*/ 3841115 h 4938712"/>
              <a:gd name="connsiteX2624" fmla="*/ 38100 w 6230937"/>
              <a:gd name="connsiteY2624" fmla="*/ 3830637 h 4938712"/>
              <a:gd name="connsiteX2625" fmla="*/ 38100 w 6230937"/>
              <a:gd name="connsiteY2625" fmla="*/ 3809682 h 4938712"/>
              <a:gd name="connsiteX2626" fmla="*/ 39370 w 6230937"/>
              <a:gd name="connsiteY2626" fmla="*/ 3789045 h 4938712"/>
              <a:gd name="connsiteX2627" fmla="*/ 39370 w 6230937"/>
              <a:gd name="connsiteY2627" fmla="*/ 3781107 h 4938712"/>
              <a:gd name="connsiteX2628" fmla="*/ 39688 w 6230937"/>
              <a:gd name="connsiteY2628" fmla="*/ 3772535 h 4938712"/>
              <a:gd name="connsiteX2629" fmla="*/ 39370 w 6230937"/>
              <a:gd name="connsiteY2629" fmla="*/ 3763645 h 4938712"/>
              <a:gd name="connsiteX2630" fmla="*/ 39370 w 6230937"/>
              <a:gd name="connsiteY2630" fmla="*/ 3754437 h 4938712"/>
              <a:gd name="connsiteX2631" fmla="*/ 38100 w 6230937"/>
              <a:gd name="connsiteY2631" fmla="*/ 3734117 h 4938712"/>
              <a:gd name="connsiteX2632" fmla="*/ 36513 w 6230937"/>
              <a:gd name="connsiteY2632" fmla="*/ 3712845 h 4938712"/>
              <a:gd name="connsiteX2633" fmla="*/ 34608 w 6230937"/>
              <a:gd name="connsiteY2633" fmla="*/ 3689985 h 4938712"/>
              <a:gd name="connsiteX2634" fmla="*/ 32068 w 6230937"/>
              <a:gd name="connsiteY2634" fmla="*/ 3666807 h 4938712"/>
              <a:gd name="connsiteX2635" fmla="*/ 29528 w 6230937"/>
              <a:gd name="connsiteY2635" fmla="*/ 3642677 h 4938712"/>
              <a:gd name="connsiteX2636" fmla="*/ 26353 w 6230937"/>
              <a:gd name="connsiteY2636" fmla="*/ 3618230 h 4938712"/>
              <a:gd name="connsiteX2637" fmla="*/ 23813 w 6230937"/>
              <a:gd name="connsiteY2637" fmla="*/ 3593465 h 4938712"/>
              <a:gd name="connsiteX2638" fmla="*/ 20955 w 6230937"/>
              <a:gd name="connsiteY2638" fmla="*/ 3569335 h 4938712"/>
              <a:gd name="connsiteX2639" fmla="*/ 18733 w 6230937"/>
              <a:gd name="connsiteY2639" fmla="*/ 3545205 h 4938712"/>
              <a:gd name="connsiteX2640" fmla="*/ 16510 w 6230937"/>
              <a:gd name="connsiteY2640" fmla="*/ 3522027 h 4938712"/>
              <a:gd name="connsiteX2641" fmla="*/ 14923 w 6230937"/>
              <a:gd name="connsiteY2641" fmla="*/ 3499802 h 4938712"/>
              <a:gd name="connsiteX2642" fmla="*/ 13653 w 6230937"/>
              <a:gd name="connsiteY2642" fmla="*/ 3478847 h 4938712"/>
              <a:gd name="connsiteX2643" fmla="*/ 12700 w 6230937"/>
              <a:gd name="connsiteY2643" fmla="*/ 3458845 h 4938712"/>
              <a:gd name="connsiteX2644" fmla="*/ 13335 w 6230937"/>
              <a:gd name="connsiteY2644" fmla="*/ 3441065 h 4938712"/>
              <a:gd name="connsiteX2645" fmla="*/ 13653 w 6230937"/>
              <a:gd name="connsiteY2645" fmla="*/ 3431857 h 4938712"/>
              <a:gd name="connsiteX2646" fmla="*/ 14288 w 6230937"/>
              <a:gd name="connsiteY2646" fmla="*/ 3424872 h 4938712"/>
              <a:gd name="connsiteX2647" fmla="*/ 15240 w 6230937"/>
              <a:gd name="connsiteY2647" fmla="*/ 3419157 h 4938712"/>
              <a:gd name="connsiteX2648" fmla="*/ 15875 w 6230937"/>
              <a:gd name="connsiteY2648" fmla="*/ 3414395 h 4938712"/>
              <a:gd name="connsiteX2649" fmla="*/ 17780 w 6230937"/>
              <a:gd name="connsiteY2649" fmla="*/ 3406775 h 4938712"/>
              <a:gd name="connsiteX2650" fmla="*/ 19368 w 6230937"/>
              <a:gd name="connsiteY2650" fmla="*/ 3400425 h 4938712"/>
              <a:gd name="connsiteX2651" fmla="*/ 20320 w 6230937"/>
              <a:gd name="connsiteY2651" fmla="*/ 3397250 h 4938712"/>
              <a:gd name="connsiteX2652" fmla="*/ 20638 w 6230937"/>
              <a:gd name="connsiteY2652" fmla="*/ 3393440 h 4938712"/>
              <a:gd name="connsiteX2653" fmla="*/ 20955 w 6230937"/>
              <a:gd name="connsiteY2653" fmla="*/ 3389312 h 4938712"/>
              <a:gd name="connsiteX2654" fmla="*/ 20955 w 6230937"/>
              <a:gd name="connsiteY2654" fmla="*/ 3384232 h 4938712"/>
              <a:gd name="connsiteX2655" fmla="*/ 20638 w 6230937"/>
              <a:gd name="connsiteY2655" fmla="*/ 3377882 h 4938712"/>
              <a:gd name="connsiteX2656" fmla="*/ 20320 w 6230937"/>
              <a:gd name="connsiteY2656" fmla="*/ 3370580 h 4938712"/>
              <a:gd name="connsiteX2657" fmla="*/ 19050 w 6230937"/>
              <a:gd name="connsiteY2657" fmla="*/ 3361372 h 4938712"/>
              <a:gd name="connsiteX2658" fmla="*/ 17780 w 6230937"/>
              <a:gd name="connsiteY2658" fmla="*/ 3350577 h 4938712"/>
              <a:gd name="connsiteX2659" fmla="*/ 4763 w 6230937"/>
              <a:gd name="connsiteY2659" fmla="*/ 3057842 h 4938712"/>
              <a:gd name="connsiteX2660" fmla="*/ 4128 w 6230937"/>
              <a:gd name="connsiteY2660" fmla="*/ 3017837 h 4938712"/>
              <a:gd name="connsiteX2661" fmla="*/ 3810 w 6230937"/>
              <a:gd name="connsiteY2661" fmla="*/ 2976880 h 4938712"/>
              <a:gd name="connsiteX2662" fmla="*/ 3175 w 6230937"/>
              <a:gd name="connsiteY2662" fmla="*/ 2935287 h 4938712"/>
              <a:gd name="connsiteX2663" fmla="*/ 2223 w 6230937"/>
              <a:gd name="connsiteY2663" fmla="*/ 2893695 h 4938712"/>
              <a:gd name="connsiteX2664" fmla="*/ 1905 w 6230937"/>
              <a:gd name="connsiteY2664" fmla="*/ 2851467 h 4938712"/>
              <a:gd name="connsiteX2665" fmla="*/ 1270 w 6230937"/>
              <a:gd name="connsiteY2665" fmla="*/ 2808922 h 4938712"/>
              <a:gd name="connsiteX2666" fmla="*/ 635 w 6230937"/>
              <a:gd name="connsiteY2666" fmla="*/ 2766695 h 4938712"/>
              <a:gd name="connsiteX2667" fmla="*/ 318 w 6230937"/>
              <a:gd name="connsiteY2667" fmla="*/ 2724150 h 4938712"/>
              <a:gd name="connsiteX2668" fmla="*/ 0 w 6230937"/>
              <a:gd name="connsiteY2668" fmla="*/ 2681287 h 4938712"/>
              <a:gd name="connsiteX2669" fmla="*/ 0 w 6230937"/>
              <a:gd name="connsiteY2669" fmla="*/ 2638425 h 4938712"/>
              <a:gd name="connsiteX2670" fmla="*/ 318 w 6230937"/>
              <a:gd name="connsiteY2670" fmla="*/ 2595562 h 4938712"/>
              <a:gd name="connsiteX2671" fmla="*/ 1270 w 6230937"/>
              <a:gd name="connsiteY2671" fmla="*/ 2553335 h 4938712"/>
              <a:gd name="connsiteX2672" fmla="*/ 2223 w 6230937"/>
              <a:gd name="connsiteY2672" fmla="*/ 2510790 h 4938712"/>
              <a:gd name="connsiteX2673" fmla="*/ 3493 w 6230937"/>
              <a:gd name="connsiteY2673" fmla="*/ 2468880 h 4938712"/>
              <a:gd name="connsiteX2674" fmla="*/ 5715 w 6230937"/>
              <a:gd name="connsiteY2674" fmla="*/ 2426652 h 4938712"/>
              <a:gd name="connsiteX2675" fmla="*/ 8255 w 6230937"/>
              <a:gd name="connsiteY2675" fmla="*/ 2385377 h 4938712"/>
              <a:gd name="connsiteX2676" fmla="*/ 8890 w 6230937"/>
              <a:gd name="connsiteY2676" fmla="*/ 2367915 h 4938712"/>
              <a:gd name="connsiteX2677" fmla="*/ 8890 w 6230937"/>
              <a:gd name="connsiteY2677" fmla="*/ 2349182 h 4938712"/>
              <a:gd name="connsiteX2678" fmla="*/ 8573 w 6230937"/>
              <a:gd name="connsiteY2678" fmla="*/ 2329815 h 4938712"/>
              <a:gd name="connsiteX2679" fmla="*/ 7938 w 6230937"/>
              <a:gd name="connsiteY2679" fmla="*/ 2310447 h 4938712"/>
              <a:gd name="connsiteX2680" fmla="*/ 6985 w 6230937"/>
              <a:gd name="connsiteY2680" fmla="*/ 2290762 h 4938712"/>
              <a:gd name="connsiteX2681" fmla="*/ 6350 w 6230937"/>
              <a:gd name="connsiteY2681" fmla="*/ 2271712 h 4938712"/>
              <a:gd name="connsiteX2682" fmla="*/ 6350 w 6230937"/>
              <a:gd name="connsiteY2682" fmla="*/ 2253615 h 4938712"/>
              <a:gd name="connsiteX2683" fmla="*/ 6985 w 6230937"/>
              <a:gd name="connsiteY2683" fmla="*/ 2235835 h 4938712"/>
              <a:gd name="connsiteX2684" fmla="*/ 8890 w 6230937"/>
              <a:gd name="connsiteY2684" fmla="*/ 2201545 h 4938712"/>
              <a:gd name="connsiteX2685" fmla="*/ 10160 w 6230937"/>
              <a:gd name="connsiteY2685" fmla="*/ 2167890 h 4938712"/>
              <a:gd name="connsiteX2686" fmla="*/ 10795 w 6230937"/>
              <a:gd name="connsiteY2686" fmla="*/ 2133917 h 4938712"/>
              <a:gd name="connsiteX2687" fmla="*/ 11430 w 6230937"/>
              <a:gd name="connsiteY2687" fmla="*/ 2100897 h 4938712"/>
              <a:gd name="connsiteX2688" fmla="*/ 10795 w 6230937"/>
              <a:gd name="connsiteY2688" fmla="*/ 2067877 h 4938712"/>
              <a:gd name="connsiteX2689" fmla="*/ 10478 w 6230937"/>
              <a:gd name="connsiteY2689" fmla="*/ 2034540 h 4938712"/>
              <a:gd name="connsiteX2690" fmla="*/ 9843 w 6230937"/>
              <a:gd name="connsiteY2690" fmla="*/ 2001837 h 4938712"/>
              <a:gd name="connsiteX2691" fmla="*/ 8890 w 6230937"/>
              <a:gd name="connsiteY2691" fmla="*/ 1969135 h 4938712"/>
              <a:gd name="connsiteX2692" fmla="*/ 8255 w 6230937"/>
              <a:gd name="connsiteY2692" fmla="*/ 1937067 h 4938712"/>
              <a:gd name="connsiteX2693" fmla="*/ 7303 w 6230937"/>
              <a:gd name="connsiteY2693" fmla="*/ 1904682 h 4938712"/>
              <a:gd name="connsiteX2694" fmla="*/ 6668 w 6230937"/>
              <a:gd name="connsiteY2694" fmla="*/ 1872297 h 4938712"/>
              <a:gd name="connsiteX2695" fmla="*/ 6350 w 6230937"/>
              <a:gd name="connsiteY2695" fmla="*/ 1839913 h 4938712"/>
              <a:gd name="connsiteX2696" fmla="*/ 6350 w 6230937"/>
              <a:gd name="connsiteY2696" fmla="*/ 1807528 h 4938712"/>
              <a:gd name="connsiteX2697" fmla="*/ 6668 w 6230937"/>
              <a:gd name="connsiteY2697" fmla="*/ 1775460 h 4938712"/>
              <a:gd name="connsiteX2698" fmla="*/ 7303 w 6230937"/>
              <a:gd name="connsiteY2698" fmla="*/ 1743075 h 4938712"/>
              <a:gd name="connsiteX2699" fmla="*/ 8890 w 6230937"/>
              <a:gd name="connsiteY2699" fmla="*/ 1710690 h 4938712"/>
              <a:gd name="connsiteX2700" fmla="*/ 6668 w 6230937"/>
              <a:gd name="connsiteY2700" fmla="*/ 1350328 h 4938712"/>
              <a:gd name="connsiteX2701" fmla="*/ 6350 w 6230937"/>
              <a:gd name="connsiteY2701" fmla="*/ 1324610 h 4938712"/>
              <a:gd name="connsiteX2702" fmla="*/ 5715 w 6230937"/>
              <a:gd name="connsiteY2702" fmla="*/ 1303020 h 4938712"/>
              <a:gd name="connsiteX2703" fmla="*/ 5715 w 6230937"/>
              <a:gd name="connsiteY2703" fmla="*/ 1285875 h 4938712"/>
              <a:gd name="connsiteX2704" fmla="*/ 5398 w 6230937"/>
              <a:gd name="connsiteY2704" fmla="*/ 1272223 h 4938712"/>
              <a:gd name="connsiteX2705" fmla="*/ 5398 w 6230937"/>
              <a:gd name="connsiteY2705" fmla="*/ 1261745 h 4938712"/>
              <a:gd name="connsiteX2706" fmla="*/ 5715 w 6230937"/>
              <a:gd name="connsiteY2706" fmla="*/ 1253808 h 4938712"/>
              <a:gd name="connsiteX2707" fmla="*/ 6350 w 6230937"/>
              <a:gd name="connsiteY2707" fmla="*/ 1247775 h 4938712"/>
              <a:gd name="connsiteX2708" fmla="*/ 7303 w 6230937"/>
              <a:gd name="connsiteY2708" fmla="*/ 1243013 h 4938712"/>
              <a:gd name="connsiteX2709" fmla="*/ 8255 w 6230937"/>
              <a:gd name="connsiteY2709" fmla="*/ 1241743 h 4938712"/>
              <a:gd name="connsiteX2710" fmla="*/ 9208 w 6230937"/>
              <a:gd name="connsiteY2710" fmla="*/ 1239520 h 4938712"/>
              <a:gd name="connsiteX2711" fmla="*/ 10478 w 6230937"/>
              <a:gd name="connsiteY2711" fmla="*/ 1237933 h 4938712"/>
              <a:gd name="connsiteX2712" fmla="*/ 11748 w 6230937"/>
              <a:gd name="connsiteY2712" fmla="*/ 1236980 h 4938712"/>
              <a:gd name="connsiteX2713" fmla="*/ 14923 w 6230937"/>
              <a:gd name="connsiteY2713" fmla="*/ 1233805 h 4938712"/>
              <a:gd name="connsiteX2714" fmla="*/ 18733 w 6230937"/>
              <a:gd name="connsiteY2714" fmla="*/ 1230313 h 4938712"/>
              <a:gd name="connsiteX2715" fmla="*/ 23813 w 6230937"/>
              <a:gd name="connsiteY2715" fmla="*/ 1225550 h 4938712"/>
              <a:gd name="connsiteX2716" fmla="*/ 29845 w 6230937"/>
              <a:gd name="connsiteY2716" fmla="*/ 1219835 h 4938712"/>
              <a:gd name="connsiteX2717" fmla="*/ 37148 w 6230937"/>
              <a:gd name="connsiteY2717" fmla="*/ 1211580 h 4938712"/>
              <a:gd name="connsiteX2718" fmla="*/ 45085 w 6230937"/>
              <a:gd name="connsiteY2718" fmla="*/ 1201103 h 4938712"/>
              <a:gd name="connsiteX2719" fmla="*/ 12700 w 6230937"/>
              <a:gd name="connsiteY2719" fmla="*/ 1201103 h 4938712"/>
              <a:gd name="connsiteX2720" fmla="*/ 25400 w 6230937"/>
              <a:gd name="connsiteY2720" fmla="*/ 1091247 h 4938712"/>
              <a:gd name="connsiteX2721" fmla="*/ 24448 w 6230937"/>
              <a:gd name="connsiteY2721" fmla="*/ 1084580 h 4938712"/>
              <a:gd name="connsiteX2722" fmla="*/ 22543 w 6230937"/>
              <a:gd name="connsiteY2722" fmla="*/ 1066800 h 4938712"/>
              <a:gd name="connsiteX2723" fmla="*/ 20003 w 6230937"/>
              <a:gd name="connsiteY2723" fmla="*/ 1039495 h 4938712"/>
              <a:gd name="connsiteX2724" fmla="*/ 16828 w 6230937"/>
              <a:gd name="connsiteY2724" fmla="*/ 1006475 h 4938712"/>
              <a:gd name="connsiteX2725" fmla="*/ 15240 w 6230937"/>
              <a:gd name="connsiteY2725" fmla="*/ 988060 h 4938712"/>
              <a:gd name="connsiteX2726" fmla="*/ 13970 w 6230937"/>
              <a:gd name="connsiteY2726" fmla="*/ 969010 h 4938712"/>
              <a:gd name="connsiteX2727" fmla="*/ 12700 w 6230937"/>
              <a:gd name="connsiteY2727" fmla="*/ 949960 h 4938712"/>
              <a:gd name="connsiteX2728" fmla="*/ 12065 w 6230937"/>
              <a:gd name="connsiteY2728" fmla="*/ 930910 h 4938712"/>
              <a:gd name="connsiteX2729" fmla="*/ 11748 w 6230937"/>
              <a:gd name="connsiteY2729" fmla="*/ 911860 h 4938712"/>
              <a:gd name="connsiteX2730" fmla="*/ 11748 w 6230937"/>
              <a:gd name="connsiteY2730" fmla="*/ 893445 h 4938712"/>
              <a:gd name="connsiteX2731" fmla="*/ 12065 w 6230937"/>
              <a:gd name="connsiteY2731" fmla="*/ 875983 h 4938712"/>
              <a:gd name="connsiteX2732" fmla="*/ 12700 w 6230937"/>
              <a:gd name="connsiteY2732" fmla="*/ 860108 h 4938712"/>
              <a:gd name="connsiteX2733" fmla="*/ 13970 w 6230937"/>
              <a:gd name="connsiteY2733" fmla="*/ 849948 h 4938712"/>
              <a:gd name="connsiteX2734" fmla="*/ 15558 w 6230937"/>
              <a:gd name="connsiteY2734" fmla="*/ 840423 h 4938712"/>
              <a:gd name="connsiteX2735" fmla="*/ 17463 w 6230937"/>
              <a:gd name="connsiteY2735" fmla="*/ 832485 h 4938712"/>
              <a:gd name="connsiteX2736" fmla="*/ 19368 w 6230937"/>
              <a:gd name="connsiteY2736" fmla="*/ 824548 h 4938712"/>
              <a:gd name="connsiteX2737" fmla="*/ 22225 w 6230937"/>
              <a:gd name="connsiteY2737" fmla="*/ 817563 h 4938712"/>
              <a:gd name="connsiteX2738" fmla="*/ 25083 w 6230937"/>
              <a:gd name="connsiteY2738" fmla="*/ 810895 h 4938712"/>
              <a:gd name="connsiteX2739" fmla="*/ 27623 w 6230937"/>
              <a:gd name="connsiteY2739" fmla="*/ 805180 h 4938712"/>
              <a:gd name="connsiteX2740" fmla="*/ 30480 w 6230937"/>
              <a:gd name="connsiteY2740" fmla="*/ 799783 h 4938712"/>
              <a:gd name="connsiteX2741" fmla="*/ 36195 w 6230937"/>
              <a:gd name="connsiteY2741" fmla="*/ 789623 h 4938712"/>
              <a:gd name="connsiteX2742" fmla="*/ 40640 w 6230937"/>
              <a:gd name="connsiteY2742" fmla="*/ 780733 h 4938712"/>
              <a:gd name="connsiteX2743" fmla="*/ 42545 w 6230937"/>
              <a:gd name="connsiteY2743" fmla="*/ 776605 h 4938712"/>
              <a:gd name="connsiteX2744" fmla="*/ 44133 w 6230937"/>
              <a:gd name="connsiteY2744" fmla="*/ 772478 h 4938712"/>
              <a:gd name="connsiteX2745" fmla="*/ 44768 w 6230937"/>
              <a:gd name="connsiteY2745" fmla="*/ 768033 h 4938712"/>
              <a:gd name="connsiteX2746" fmla="*/ 45085 w 6230937"/>
              <a:gd name="connsiteY2746" fmla="*/ 763905 h 4938712"/>
              <a:gd name="connsiteX2747" fmla="*/ 44768 w 6230937"/>
              <a:gd name="connsiteY2747" fmla="*/ 758825 h 4938712"/>
              <a:gd name="connsiteX2748" fmla="*/ 44133 w 6230937"/>
              <a:gd name="connsiteY2748" fmla="*/ 754063 h 4938712"/>
              <a:gd name="connsiteX2749" fmla="*/ 42545 w 6230937"/>
              <a:gd name="connsiteY2749" fmla="*/ 749618 h 4938712"/>
              <a:gd name="connsiteX2750" fmla="*/ 40958 w 6230937"/>
              <a:gd name="connsiteY2750" fmla="*/ 745173 h 4938712"/>
              <a:gd name="connsiteX2751" fmla="*/ 37148 w 6230937"/>
              <a:gd name="connsiteY2751" fmla="*/ 735965 h 4938712"/>
              <a:gd name="connsiteX2752" fmla="*/ 32703 w 6230937"/>
              <a:gd name="connsiteY2752" fmla="*/ 724535 h 4938712"/>
              <a:gd name="connsiteX2753" fmla="*/ 30798 w 6230937"/>
              <a:gd name="connsiteY2753" fmla="*/ 717868 h 4938712"/>
              <a:gd name="connsiteX2754" fmla="*/ 29210 w 6230937"/>
              <a:gd name="connsiteY2754" fmla="*/ 710248 h 4938712"/>
              <a:gd name="connsiteX2755" fmla="*/ 27940 w 6230937"/>
              <a:gd name="connsiteY2755" fmla="*/ 701675 h 4938712"/>
              <a:gd name="connsiteX2756" fmla="*/ 27305 w 6230937"/>
              <a:gd name="connsiteY2756" fmla="*/ 691198 h 4938712"/>
              <a:gd name="connsiteX2757" fmla="*/ 27305 w 6230937"/>
              <a:gd name="connsiteY2757" fmla="*/ 679450 h 4938712"/>
              <a:gd name="connsiteX2758" fmla="*/ 27623 w 6230937"/>
              <a:gd name="connsiteY2758" fmla="*/ 666115 h 4938712"/>
              <a:gd name="connsiteX2759" fmla="*/ 29210 w 6230937"/>
              <a:gd name="connsiteY2759" fmla="*/ 650558 h 4938712"/>
              <a:gd name="connsiteX2760" fmla="*/ 31115 w 6230937"/>
              <a:gd name="connsiteY2760" fmla="*/ 633095 h 4938712"/>
              <a:gd name="connsiteX2761" fmla="*/ 33338 w 6230937"/>
              <a:gd name="connsiteY2761" fmla="*/ 615950 h 4938712"/>
              <a:gd name="connsiteX2762" fmla="*/ 35560 w 6230937"/>
              <a:gd name="connsiteY2762" fmla="*/ 598170 h 4938712"/>
              <a:gd name="connsiteX2763" fmla="*/ 37148 w 6230937"/>
              <a:gd name="connsiteY2763" fmla="*/ 579755 h 4938712"/>
              <a:gd name="connsiteX2764" fmla="*/ 38100 w 6230937"/>
              <a:gd name="connsiteY2764" fmla="*/ 561023 h 4938712"/>
              <a:gd name="connsiteX2765" fmla="*/ 38418 w 6230937"/>
              <a:gd name="connsiteY2765" fmla="*/ 542290 h 4938712"/>
              <a:gd name="connsiteX2766" fmla="*/ 39370 w 6230937"/>
              <a:gd name="connsiteY2766" fmla="*/ 523240 h 4938712"/>
              <a:gd name="connsiteX2767" fmla="*/ 39370 w 6230937"/>
              <a:gd name="connsiteY2767" fmla="*/ 504190 h 4938712"/>
              <a:gd name="connsiteX2768" fmla="*/ 39370 w 6230937"/>
              <a:gd name="connsiteY2768" fmla="*/ 485140 h 4938712"/>
              <a:gd name="connsiteX2769" fmla="*/ 39053 w 6230937"/>
              <a:gd name="connsiteY2769" fmla="*/ 466090 h 4938712"/>
              <a:gd name="connsiteX2770" fmla="*/ 38418 w 6230937"/>
              <a:gd name="connsiteY2770" fmla="*/ 447040 h 4938712"/>
              <a:gd name="connsiteX2771" fmla="*/ 38100 w 6230937"/>
              <a:gd name="connsiteY2771" fmla="*/ 428308 h 4938712"/>
              <a:gd name="connsiteX2772" fmla="*/ 37465 w 6230937"/>
              <a:gd name="connsiteY2772" fmla="*/ 409258 h 4938712"/>
              <a:gd name="connsiteX2773" fmla="*/ 36513 w 6230937"/>
              <a:gd name="connsiteY2773" fmla="*/ 390843 h 4938712"/>
              <a:gd name="connsiteX2774" fmla="*/ 35878 w 6230937"/>
              <a:gd name="connsiteY2774" fmla="*/ 372745 h 4938712"/>
              <a:gd name="connsiteX2775" fmla="*/ 34925 w 6230937"/>
              <a:gd name="connsiteY2775" fmla="*/ 354965 h 4938712"/>
              <a:gd name="connsiteX2776" fmla="*/ 34290 w 6230937"/>
              <a:gd name="connsiteY2776" fmla="*/ 337503 h 4938712"/>
              <a:gd name="connsiteX2777" fmla="*/ 33338 w 6230937"/>
              <a:gd name="connsiteY2777" fmla="*/ 322263 h 4938712"/>
              <a:gd name="connsiteX2778" fmla="*/ 32385 w 6230937"/>
              <a:gd name="connsiteY2778" fmla="*/ 310833 h 4938712"/>
              <a:gd name="connsiteX2779" fmla="*/ 31115 w 6230937"/>
              <a:gd name="connsiteY2779" fmla="*/ 301308 h 4938712"/>
              <a:gd name="connsiteX2780" fmla="*/ 29845 w 6230937"/>
              <a:gd name="connsiteY2780" fmla="*/ 293688 h 4938712"/>
              <a:gd name="connsiteX2781" fmla="*/ 28575 w 6230937"/>
              <a:gd name="connsiteY2781" fmla="*/ 286703 h 4938712"/>
              <a:gd name="connsiteX2782" fmla="*/ 26988 w 6230937"/>
              <a:gd name="connsiteY2782" fmla="*/ 279400 h 4938712"/>
              <a:gd name="connsiteX2783" fmla="*/ 25718 w 6230937"/>
              <a:gd name="connsiteY2783" fmla="*/ 270828 h 4938712"/>
              <a:gd name="connsiteX2784" fmla="*/ 24130 w 6230937"/>
              <a:gd name="connsiteY2784" fmla="*/ 260350 h 4938712"/>
              <a:gd name="connsiteX2785" fmla="*/ 23495 w 6230937"/>
              <a:gd name="connsiteY2785" fmla="*/ 249555 h 4938712"/>
              <a:gd name="connsiteX2786" fmla="*/ 22860 w 6230937"/>
              <a:gd name="connsiteY2786" fmla="*/ 239078 h 4938712"/>
              <a:gd name="connsiteX2787" fmla="*/ 23495 w 6230937"/>
              <a:gd name="connsiteY2787" fmla="*/ 233680 h 4938712"/>
              <a:gd name="connsiteX2788" fmla="*/ 23813 w 6230937"/>
              <a:gd name="connsiteY2788" fmla="*/ 228600 h 4938712"/>
              <a:gd name="connsiteX2789" fmla="*/ 24448 w 6230937"/>
              <a:gd name="connsiteY2789" fmla="*/ 223838 h 4938712"/>
              <a:gd name="connsiteX2790" fmla="*/ 25400 w 6230937"/>
              <a:gd name="connsiteY2790" fmla="*/ 219075 h 4938712"/>
              <a:gd name="connsiteX2791" fmla="*/ 26988 w 6230937"/>
              <a:gd name="connsiteY2791" fmla="*/ 214630 h 4938712"/>
              <a:gd name="connsiteX2792" fmla="*/ 28575 w 6230937"/>
              <a:gd name="connsiteY2792" fmla="*/ 210503 h 4938712"/>
              <a:gd name="connsiteX2793" fmla="*/ 30798 w 6230937"/>
              <a:gd name="connsiteY2793" fmla="*/ 206693 h 4938712"/>
              <a:gd name="connsiteX2794" fmla="*/ 33338 w 6230937"/>
              <a:gd name="connsiteY2794" fmla="*/ 202883 h 4938712"/>
              <a:gd name="connsiteX2795" fmla="*/ 36513 w 6230937"/>
              <a:gd name="connsiteY2795" fmla="*/ 199708 h 4938712"/>
              <a:gd name="connsiteX2796" fmla="*/ 40005 w 6230937"/>
              <a:gd name="connsiteY2796" fmla="*/ 196850 h 4938712"/>
              <a:gd name="connsiteX2797" fmla="*/ 44450 w 6230937"/>
              <a:gd name="connsiteY2797" fmla="*/ 194628 h 4938712"/>
              <a:gd name="connsiteX2798" fmla="*/ 49530 w 6230937"/>
              <a:gd name="connsiteY2798" fmla="*/ 192723 h 4938712"/>
              <a:gd name="connsiteX2799" fmla="*/ 101918 w 6230937"/>
              <a:gd name="connsiteY2799" fmla="*/ 180340 h 4938712"/>
              <a:gd name="connsiteX2800" fmla="*/ 112078 w 6230937"/>
              <a:gd name="connsiteY2800" fmla="*/ 179070 h 4938712"/>
              <a:gd name="connsiteX2801" fmla="*/ 122238 w 6230937"/>
              <a:gd name="connsiteY2801" fmla="*/ 178435 h 4938712"/>
              <a:gd name="connsiteX2802" fmla="*/ 132398 w 6230937"/>
              <a:gd name="connsiteY2802" fmla="*/ 177483 h 4938712"/>
              <a:gd name="connsiteX2803" fmla="*/ 142240 w 6230937"/>
              <a:gd name="connsiteY2803" fmla="*/ 177483 h 4938712"/>
              <a:gd name="connsiteX2804" fmla="*/ 152400 w 6230937"/>
              <a:gd name="connsiteY2804" fmla="*/ 177483 h 4938712"/>
              <a:gd name="connsiteX2805" fmla="*/ 162243 w 6230937"/>
              <a:gd name="connsiteY2805" fmla="*/ 177800 h 4938712"/>
              <a:gd name="connsiteX2806" fmla="*/ 172403 w 6230937"/>
              <a:gd name="connsiteY2806" fmla="*/ 178753 h 4938712"/>
              <a:gd name="connsiteX2807" fmla="*/ 182563 w 6230937"/>
              <a:gd name="connsiteY2807" fmla="*/ 179388 h 4938712"/>
              <a:gd name="connsiteX2808" fmla="*/ 227013 w 6230937"/>
              <a:gd name="connsiteY2808" fmla="*/ 182880 h 4938712"/>
              <a:gd name="connsiteX2809" fmla="*/ 254953 w 6230937"/>
              <a:gd name="connsiteY2809" fmla="*/ 185420 h 4938712"/>
              <a:gd name="connsiteX2810" fmla="*/ 264160 w 6230937"/>
              <a:gd name="connsiteY2810" fmla="*/ 185738 h 4938712"/>
              <a:gd name="connsiteX2811" fmla="*/ 270193 w 6230937"/>
              <a:gd name="connsiteY2811" fmla="*/ 186055 h 4938712"/>
              <a:gd name="connsiteX2812" fmla="*/ 274638 w 6230937"/>
              <a:gd name="connsiteY2812" fmla="*/ 185738 h 4938712"/>
              <a:gd name="connsiteX2813" fmla="*/ 277178 w 6230937"/>
              <a:gd name="connsiteY2813" fmla="*/ 184785 h 4938712"/>
              <a:gd name="connsiteX2814" fmla="*/ 278765 w 6230937"/>
              <a:gd name="connsiteY2814" fmla="*/ 183833 h 4938712"/>
              <a:gd name="connsiteX2815" fmla="*/ 279718 w 6230937"/>
              <a:gd name="connsiteY2815" fmla="*/ 182563 h 4938712"/>
              <a:gd name="connsiteX2816" fmla="*/ 280353 w 6230937"/>
              <a:gd name="connsiteY2816" fmla="*/ 180340 h 4938712"/>
              <a:gd name="connsiteX2817" fmla="*/ 281940 w 6230937"/>
              <a:gd name="connsiteY2817" fmla="*/ 177800 h 4938712"/>
              <a:gd name="connsiteX2818" fmla="*/ 284163 w 6230937"/>
              <a:gd name="connsiteY2818" fmla="*/ 174943 h 4938712"/>
              <a:gd name="connsiteX2819" fmla="*/ 287655 w 6230937"/>
              <a:gd name="connsiteY2819" fmla="*/ 171768 h 4938712"/>
              <a:gd name="connsiteX2820" fmla="*/ 290513 w 6230937"/>
              <a:gd name="connsiteY2820" fmla="*/ 169863 h 4938712"/>
              <a:gd name="connsiteX2821" fmla="*/ 293370 w 6230937"/>
              <a:gd name="connsiteY2821" fmla="*/ 167958 h 4938712"/>
              <a:gd name="connsiteX2822" fmla="*/ 297180 w 6230937"/>
              <a:gd name="connsiteY2822" fmla="*/ 165418 h 4938712"/>
              <a:gd name="connsiteX2823" fmla="*/ 301308 w 6230937"/>
              <a:gd name="connsiteY2823" fmla="*/ 163195 h 4938712"/>
              <a:gd name="connsiteX2824" fmla="*/ 309245 w 6230937"/>
              <a:gd name="connsiteY2824" fmla="*/ 159703 h 4938712"/>
              <a:gd name="connsiteX2825" fmla="*/ 317500 w 6230937"/>
              <a:gd name="connsiteY2825" fmla="*/ 156528 h 4938712"/>
              <a:gd name="connsiteX2826" fmla="*/ 325120 w 6230937"/>
              <a:gd name="connsiteY2826" fmla="*/ 153670 h 4938712"/>
              <a:gd name="connsiteX2827" fmla="*/ 333375 w 6230937"/>
              <a:gd name="connsiteY2827" fmla="*/ 151448 h 4938712"/>
              <a:gd name="connsiteX2828" fmla="*/ 341630 w 6230937"/>
              <a:gd name="connsiteY2828" fmla="*/ 149543 h 4938712"/>
              <a:gd name="connsiteX2829" fmla="*/ 350203 w 6230937"/>
              <a:gd name="connsiteY2829" fmla="*/ 148273 h 4938712"/>
              <a:gd name="connsiteX2830" fmla="*/ 358775 w 6230937"/>
              <a:gd name="connsiteY2830" fmla="*/ 147320 h 4938712"/>
              <a:gd name="connsiteX2831" fmla="*/ 367348 w 6230937"/>
              <a:gd name="connsiteY2831" fmla="*/ 146368 h 4938712"/>
              <a:gd name="connsiteX2832" fmla="*/ 375920 w 6230937"/>
              <a:gd name="connsiteY2832" fmla="*/ 145733 h 4938712"/>
              <a:gd name="connsiteX2833" fmla="*/ 384493 w 6230937"/>
              <a:gd name="connsiteY2833" fmla="*/ 145733 h 4938712"/>
              <a:gd name="connsiteX2834" fmla="*/ 393383 w 6230937"/>
              <a:gd name="connsiteY2834" fmla="*/ 145733 h 4938712"/>
              <a:gd name="connsiteX2835" fmla="*/ 401955 w 6230937"/>
              <a:gd name="connsiteY2835" fmla="*/ 146050 h 4938712"/>
              <a:gd name="connsiteX2836" fmla="*/ 419735 w 6230937"/>
              <a:gd name="connsiteY2836" fmla="*/ 147320 h 4938712"/>
              <a:gd name="connsiteX2837" fmla="*/ 437833 w 6230937"/>
              <a:gd name="connsiteY2837" fmla="*/ 149225 h 4938712"/>
              <a:gd name="connsiteX2838" fmla="*/ 455613 w 6230937"/>
              <a:gd name="connsiteY2838" fmla="*/ 151448 h 4938712"/>
              <a:gd name="connsiteX2839" fmla="*/ 473710 w 6230937"/>
              <a:gd name="connsiteY2839" fmla="*/ 154305 h 4938712"/>
              <a:gd name="connsiteX2840" fmla="*/ 491173 w 6230937"/>
              <a:gd name="connsiteY2840" fmla="*/ 156845 h 4938712"/>
              <a:gd name="connsiteX2841" fmla="*/ 508635 w 6230937"/>
              <a:gd name="connsiteY2841" fmla="*/ 159703 h 4938712"/>
              <a:gd name="connsiteX2842" fmla="*/ 526098 w 6230937"/>
              <a:gd name="connsiteY2842" fmla="*/ 162243 h 4938712"/>
              <a:gd name="connsiteX2843" fmla="*/ 543243 w 6230937"/>
              <a:gd name="connsiteY2843" fmla="*/ 164783 h 4938712"/>
              <a:gd name="connsiteX2844" fmla="*/ 559753 w 6230937"/>
              <a:gd name="connsiteY2844" fmla="*/ 166370 h 4938712"/>
              <a:gd name="connsiteX2845" fmla="*/ 575945 w 6230937"/>
              <a:gd name="connsiteY2845" fmla="*/ 167005 h 4938712"/>
              <a:gd name="connsiteX2846" fmla="*/ 608330 w 6230937"/>
              <a:gd name="connsiteY2846" fmla="*/ 81915 h 4938712"/>
              <a:gd name="connsiteX2847" fmla="*/ 621030 w 6230937"/>
              <a:gd name="connsiteY2847" fmla="*/ 82550 h 4938712"/>
              <a:gd name="connsiteX2848" fmla="*/ 631508 w 6230937"/>
              <a:gd name="connsiteY2848" fmla="*/ 83185 h 4938712"/>
              <a:gd name="connsiteX2849" fmla="*/ 640715 w 6230937"/>
              <a:gd name="connsiteY2849" fmla="*/ 84455 h 4938712"/>
              <a:gd name="connsiteX2850" fmla="*/ 647700 w 6230937"/>
              <a:gd name="connsiteY2850" fmla="*/ 86043 h 4938712"/>
              <a:gd name="connsiteX2851" fmla="*/ 657860 w 6230937"/>
              <a:gd name="connsiteY2851" fmla="*/ 88900 h 4938712"/>
              <a:gd name="connsiteX2852" fmla="*/ 665163 w 6230937"/>
              <a:gd name="connsiteY2852" fmla="*/ 90170 h 4938712"/>
              <a:gd name="connsiteX2853" fmla="*/ 668655 w 6230937"/>
              <a:gd name="connsiteY2853" fmla="*/ 90805 h 4938712"/>
              <a:gd name="connsiteX2854" fmla="*/ 672148 w 6230937"/>
              <a:gd name="connsiteY2854" fmla="*/ 90805 h 4938712"/>
              <a:gd name="connsiteX2855" fmla="*/ 676593 w 6230937"/>
              <a:gd name="connsiteY2855" fmla="*/ 89535 h 4938712"/>
              <a:gd name="connsiteX2856" fmla="*/ 681355 w 6230937"/>
              <a:gd name="connsiteY2856" fmla="*/ 87948 h 4938712"/>
              <a:gd name="connsiteX2857" fmla="*/ 687705 w 6230937"/>
              <a:gd name="connsiteY2857" fmla="*/ 85408 h 4938712"/>
              <a:gd name="connsiteX2858" fmla="*/ 695643 w 6230937"/>
              <a:gd name="connsiteY2858" fmla="*/ 81915 h 4938712"/>
              <a:gd name="connsiteX2859" fmla="*/ 705168 w 6230937"/>
              <a:gd name="connsiteY2859" fmla="*/ 76835 h 4938712"/>
              <a:gd name="connsiteX2860" fmla="*/ 716915 w 6230937"/>
              <a:gd name="connsiteY2860" fmla="*/ 70485 h 4938712"/>
              <a:gd name="connsiteX2861" fmla="*/ 725170 w 6230937"/>
              <a:gd name="connsiteY2861" fmla="*/ 73978 h 4938712"/>
              <a:gd name="connsiteX2862" fmla="*/ 731203 w 6230937"/>
              <a:gd name="connsiteY2862" fmla="*/ 77153 h 4938712"/>
              <a:gd name="connsiteX2863" fmla="*/ 735648 w 6230937"/>
              <a:gd name="connsiteY2863" fmla="*/ 79375 h 4938712"/>
              <a:gd name="connsiteX2864" fmla="*/ 738505 w 6230937"/>
              <a:gd name="connsiteY2864" fmla="*/ 81280 h 4938712"/>
              <a:gd name="connsiteX2865" fmla="*/ 739458 w 6230937"/>
              <a:gd name="connsiteY2865" fmla="*/ 82550 h 4938712"/>
              <a:gd name="connsiteX2866" fmla="*/ 739775 w 6230937"/>
              <a:gd name="connsiteY2866" fmla="*/ 83820 h 4938712"/>
              <a:gd name="connsiteX2867" fmla="*/ 739458 w 6230937"/>
              <a:gd name="connsiteY2867" fmla="*/ 84773 h 4938712"/>
              <a:gd name="connsiteX2868" fmla="*/ 738823 w 6230937"/>
              <a:gd name="connsiteY2868" fmla="*/ 85725 h 4938712"/>
              <a:gd name="connsiteX2869" fmla="*/ 737553 w 6230937"/>
              <a:gd name="connsiteY2869" fmla="*/ 86043 h 4938712"/>
              <a:gd name="connsiteX2870" fmla="*/ 736918 w 6230937"/>
              <a:gd name="connsiteY2870" fmla="*/ 86678 h 4938712"/>
              <a:gd name="connsiteX2871" fmla="*/ 736283 w 6230937"/>
              <a:gd name="connsiteY2871" fmla="*/ 87313 h 4938712"/>
              <a:gd name="connsiteX2872" fmla="*/ 736283 w 6230937"/>
              <a:gd name="connsiteY2872" fmla="*/ 87630 h 4938712"/>
              <a:gd name="connsiteX2873" fmla="*/ 736918 w 6230937"/>
              <a:gd name="connsiteY2873" fmla="*/ 87948 h 4938712"/>
              <a:gd name="connsiteX2874" fmla="*/ 738505 w 6230937"/>
              <a:gd name="connsiteY2874" fmla="*/ 89218 h 4938712"/>
              <a:gd name="connsiteX2875" fmla="*/ 741363 w 6230937"/>
              <a:gd name="connsiteY2875" fmla="*/ 90170 h 4938712"/>
              <a:gd name="connsiteX2876" fmla="*/ 746125 w 6230937"/>
              <a:gd name="connsiteY2876" fmla="*/ 91758 h 4938712"/>
              <a:gd name="connsiteX2877" fmla="*/ 752793 w 6230937"/>
              <a:gd name="connsiteY2877" fmla="*/ 93980 h 4938712"/>
              <a:gd name="connsiteX2878" fmla="*/ 758190 w 6230937"/>
              <a:gd name="connsiteY2878" fmla="*/ 95250 h 4938712"/>
              <a:gd name="connsiteX2879" fmla="*/ 763270 w 6230937"/>
              <a:gd name="connsiteY2879" fmla="*/ 96520 h 4938712"/>
              <a:gd name="connsiteX2880" fmla="*/ 768350 w 6230937"/>
              <a:gd name="connsiteY2880" fmla="*/ 97473 h 4938712"/>
              <a:gd name="connsiteX2881" fmla="*/ 773113 w 6230937"/>
              <a:gd name="connsiteY2881" fmla="*/ 98108 h 4938712"/>
              <a:gd name="connsiteX2882" fmla="*/ 782003 w 6230937"/>
              <a:gd name="connsiteY2882" fmla="*/ 98743 h 4938712"/>
              <a:gd name="connsiteX2883" fmla="*/ 790893 w 6230937"/>
              <a:gd name="connsiteY2883" fmla="*/ 98743 h 4938712"/>
              <a:gd name="connsiteX2884" fmla="*/ 807720 w 6230937"/>
              <a:gd name="connsiteY2884" fmla="*/ 98425 h 4938712"/>
              <a:gd name="connsiteX2885" fmla="*/ 824548 w 6230937"/>
              <a:gd name="connsiteY2885" fmla="*/ 98108 h 4938712"/>
              <a:gd name="connsiteX2886" fmla="*/ 833438 w 6230937"/>
              <a:gd name="connsiteY2886" fmla="*/ 98425 h 4938712"/>
              <a:gd name="connsiteX2887" fmla="*/ 842645 w 6230937"/>
              <a:gd name="connsiteY2887" fmla="*/ 99695 h 4938712"/>
              <a:gd name="connsiteX2888" fmla="*/ 847408 w 6230937"/>
              <a:gd name="connsiteY2888" fmla="*/ 100330 h 4938712"/>
              <a:gd name="connsiteX2889" fmla="*/ 852488 w 6230937"/>
              <a:gd name="connsiteY2889" fmla="*/ 101600 h 4938712"/>
              <a:gd name="connsiteX2890" fmla="*/ 857568 w 6230937"/>
              <a:gd name="connsiteY2890" fmla="*/ 103188 h 4938712"/>
              <a:gd name="connsiteX2891" fmla="*/ 862965 w 6230937"/>
              <a:gd name="connsiteY2891" fmla="*/ 104775 h 4938712"/>
              <a:gd name="connsiteX2892" fmla="*/ 868680 w 6230937"/>
              <a:gd name="connsiteY2892" fmla="*/ 106680 h 4938712"/>
              <a:gd name="connsiteX2893" fmla="*/ 874713 w 6230937"/>
              <a:gd name="connsiteY2893" fmla="*/ 108903 h 4938712"/>
              <a:gd name="connsiteX2894" fmla="*/ 880428 w 6230937"/>
              <a:gd name="connsiteY2894" fmla="*/ 111760 h 4938712"/>
              <a:gd name="connsiteX2895" fmla="*/ 886778 w 6230937"/>
              <a:gd name="connsiteY2895" fmla="*/ 114618 h 4938712"/>
              <a:gd name="connsiteX2896" fmla="*/ 893763 w 6230937"/>
              <a:gd name="connsiteY2896" fmla="*/ 118110 h 4938712"/>
              <a:gd name="connsiteX2897" fmla="*/ 900430 w 6230937"/>
              <a:gd name="connsiteY2897" fmla="*/ 121920 h 4938712"/>
              <a:gd name="connsiteX2898" fmla="*/ 907733 w 6230937"/>
              <a:gd name="connsiteY2898" fmla="*/ 126683 h 4938712"/>
              <a:gd name="connsiteX2899" fmla="*/ 915670 w 6230937"/>
              <a:gd name="connsiteY2899" fmla="*/ 131128 h 4938712"/>
              <a:gd name="connsiteX2900" fmla="*/ 1016953 w 6230937"/>
              <a:gd name="connsiteY2900" fmla="*/ 192088 h 4938712"/>
              <a:gd name="connsiteX2901" fmla="*/ 1028065 w 6230937"/>
              <a:gd name="connsiteY2901" fmla="*/ 201930 h 4938712"/>
              <a:gd name="connsiteX2902" fmla="*/ 1036320 w 6230937"/>
              <a:gd name="connsiteY2902" fmla="*/ 210185 h 4938712"/>
              <a:gd name="connsiteX2903" fmla="*/ 1041718 w 6230937"/>
              <a:gd name="connsiteY2903" fmla="*/ 216535 h 4938712"/>
              <a:gd name="connsiteX2904" fmla="*/ 1045528 w 6230937"/>
              <a:gd name="connsiteY2904" fmla="*/ 220663 h 4938712"/>
              <a:gd name="connsiteX2905" fmla="*/ 1047433 w 6230937"/>
              <a:gd name="connsiteY2905" fmla="*/ 223520 h 4938712"/>
              <a:gd name="connsiteX2906" fmla="*/ 1048702 w 6230937"/>
              <a:gd name="connsiteY2906" fmla="*/ 225108 h 4938712"/>
              <a:gd name="connsiteX2907" fmla="*/ 1049020 w 6230937"/>
              <a:gd name="connsiteY2907" fmla="*/ 225743 h 4938712"/>
              <a:gd name="connsiteX2908" fmla="*/ 1049973 w 6230937"/>
              <a:gd name="connsiteY2908" fmla="*/ 225743 h 4938712"/>
              <a:gd name="connsiteX2909" fmla="*/ 1050925 w 6230937"/>
              <a:gd name="connsiteY2909" fmla="*/ 225425 h 4938712"/>
              <a:gd name="connsiteX2910" fmla="*/ 1053148 w 6230937"/>
              <a:gd name="connsiteY2910" fmla="*/ 224790 h 4938712"/>
              <a:gd name="connsiteX2911" fmla="*/ 1056640 w 6230937"/>
              <a:gd name="connsiteY2911" fmla="*/ 224155 h 4938712"/>
              <a:gd name="connsiteX2912" fmla="*/ 1062355 w 6230937"/>
              <a:gd name="connsiteY2912" fmla="*/ 223838 h 4938712"/>
              <a:gd name="connsiteX2913" fmla="*/ 1070610 w 6230937"/>
              <a:gd name="connsiteY2913" fmla="*/ 224155 h 4938712"/>
              <a:gd name="connsiteX2914" fmla="*/ 1081723 w 6230937"/>
              <a:gd name="connsiteY2914" fmla="*/ 225425 h 4938712"/>
              <a:gd name="connsiteX2915" fmla="*/ 1096645 w 6230937"/>
              <a:gd name="connsiteY2915" fmla="*/ 228283 h 4938712"/>
              <a:gd name="connsiteX2916" fmla="*/ 1115695 w 6230937"/>
              <a:gd name="connsiteY2916" fmla="*/ 231775 h 4938712"/>
              <a:gd name="connsiteX2917" fmla="*/ 1323340 w 6230937"/>
              <a:gd name="connsiteY2917" fmla="*/ 273685 h 4938712"/>
              <a:gd name="connsiteX2918" fmla="*/ 1431608 w 6230937"/>
              <a:gd name="connsiteY2918" fmla="*/ 81280 h 4938712"/>
              <a:gd name="connsiteX2919" fmla="*/ 1648143 w 6230937"/>
              <a:gd name="connsiteY2919" fmla="*/ 113665 h 4938712"/>
              <a:gd name="connsiteX2920" fmla="*/ 1658303 w 6230937"/>
              <a:gd name="connsiteY2920" fmla="*/ 116523 h 4938712"/>
              <a:gd name="connsiteX2921" fmla="*/ 1667193 w 6230937"/>
              <a:gd name="connsiteY2921" fmla="*/ 118428 h 4938712"/>
              <a:gd name="connsiteX2922" fmla="*/ 1675448 w 6230937"/>
              <a:gd name="connsiteY2922" fmla="*/ 120333 h 4938712"/>
              <a:gd name="connsiteX2923" fmla="*/ 1683068 w 6230937"/>
              <a:gd name="connsiteY2923" fmla="*/ 121603 h 4938712"/>
              <a:gd name="connsiteX2924" fmla="*/ 1697038 w 6230937"/>
              <a:gd name="connsiteY2924" fmla="*/ 123825 h 4938712"/>
              <a:gd name="connsiteX2925" fmla="*/ 1709103 w 6230937"/>
              <a:gd name="connsiteY2925" fmla="*/ 125730 h 4938712"/>
              <a:gd name="connsiteX2926" fmla="*/ 1715135 w 6230937"/>
              <a:gd name="connsiteY2926" fmla="*/ 127318 h 4938712"/>
              <a:gd name="connsiteX2927" fmla="*/ 1720850 w 6230937"/>
              <a:gd name="connsiteY2927" fmla="*/ 129223 h 4938712"/>
              <a:gd name="connsiteX2928" fmla="*/ 1726248 w 6230937"/>
              <a:gd name="connsiteY2928" fmla="*/ 131445 h 4938712"/>
              <a:gd name="connsiteX2929" fmla="*/ 1732280 w 6230937"/>
              <a:gd name="connsiteY2929" fmla="*/ 134620 h 4938712"/>
              <a:gd name="connsiteX2930" fmla="*/ 1737678 w 6230937"/>
              <a:gd name="connsiteY2930" fmla="*/ 138748 h 4938712"/>
              <a:gd name="connsiteX2931" fmla="*/ 1744028 w 6230937"/>
              <a:gd name="connsiteY2931" fmla="*/ 143193 h 4938712"/>
              <a:gd name="connsiteX2932" fmla="*/ 1750060 w 6230937"/>
              <a:gd name="connsiteY2932" fmla="*/ 149225 h 4938712"/>
              <a:gd name="connsiteX2933" fmla="*/ 1756728 w 6230937"/>
              <a:gd name="connsiteY2933" fmla="*/ 155893 h 4938712"/>
              <a:gd name="connsiteX2934" fmla="*/ 1766570 w 6230937"/>
              <a:gd name="connsiteY2934" fmla="*/ 165735 h 4938712"/>
              <a:gd name="connsiteX2935" fmla="*/ 1775143 w 6230937"/>
              <a:gd name="connsiteY2935" fmla="*/ 174308 h 4938712"/>
              <a:gd name="connsiteX2936" fmla="*/ 1783715 w 6230937"/>
              <a:gd name="connsiteY2936" fmla="*/ 182563 h 4938712"/>
              <a:gd name="connsiteX2937" fmla="*/ 1791653 w 6230937"/>
              <a:gd name="connsiteY2937" fmla="*/ 189865 h 4938712"/>
              <a:gd name="connsiteX2938" fmla="*/ 1800860 w 6230937"/>
              <a:gd name="connsiteY2938" fmla="*/ 197485 h 4938712"/>
              <a:gd name="connsiteX2939" fmla="*/ 1810068 w 6230937"/>
              <a:gd name="connsiteY2939" fmla="*/ 204788 h 4938712"/>
              <a:gd name="connsiteX2940" fmla="*/ 1820228 w 6230937"/>
              <a:gd name="connsiteY2940" fmla="*/ 212090 h 4938712"/>
              <a:gd name="connsiteX2941" fmla="*/ 1831975 w 6230937"/>
              <a:gd name="connsiteY2941" fmla="*/ 220345 h 4938712"/>
              <a:gd name="connsiteX2942" fmla="*/ 1897380 w 6230937"/>
              <a:gd name="connsiteY2942" fmla="*/ 6985 h 4938712"/>
              <a:gd name="connsiteX2943" fmla="*/ 1915478 w 6230937"/>
              <a:gd name="connsiteY2943" fmla="*/ 6985 h 4938712"/>
              <a:gd name="connsiteX2944" fmla="*/ 1934845 w 6230937"/>
              <a:gd name="connsiteY2944" fmla="*/ 6350 h 4938712"/>
              <a:gd name="connsiteX2945" fmla="*/ 1953895 w 6230937"/>
              <a:gd name="connsiteY2945" fmla="*/ 5080 h 4938712"/>
              <a:gd name="connsiteX2946" fmla="*/ 1972628 w 6230937"/>
              <a:gd name="connsiteY2946" fmla="*/ 3810 h 4938712"/>
              <a:gd name="connsiteX2947" fmla="*/ 1989773 w 6230937"/>
              <a:gd name="connsiteY2947" fmla="*/ 2858 h 4938712"/>
              <a:gd name="connsiteX2948" fmla="*/ 2005330 w 6230937"/>
              <a:gd name="connsiteY2948" fmla="*/ 1588 h 4938712"/>
              <a:gd name="connsiteX2949" fmla="*/ 2018983 w 6230937"/>
              <a:gd name="connsiteY2949" fmla="*/ 318 h 493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Lst>
            <a:rect l="l" t="t" r="r" b="b"/>
            <a:pathLst>
              <a:path w="6230937" h="4938712">
                <a:moveTo>
                  <a:pt x="3057842" y="1548448"/>
                </a:moveTo>
                <a:lnTo>
                  <a:pt x="3057842" y="1549400"/>
                </a:lnTo>
                <a:lnTo>
                  <a:pt x="3055620" y="1553210"/>
                </a:lnTo>
                <a:lnTo>
                  <a:pt x="3050540" y="1560513"/>
                </a:lnTo>
                <a:lnTo>
                  <a:pt x="3042948" y="1570732"/>
                </a:lnTo>
                <a:lnTo>
                  <a:pt x="3041015" y="1572578"/>
                </a:lnTo>
                <a:lnTo>
                  <a:pt x="3038792" y="1574483"/>
                </a:lnTo>
                <a:lnTo>
                  <a:pt x="3037205" y="1575753"/>
                </a:lnTo>
                <a:lnTo>
                  <a:pt x="3035935" y="1576388"/>
                </a:lnTo>
                <a:lnTo>
                  <a:pt x="3035617" y="1576388"/>
                </a:lnTo>
                <a:lnTo>
                  <a:pt x="3035935" y="1574483"/>
                </a:lnTo>
                <a:lnTo>
                  <a:pt x="3038475" y="1571308"/>
                </a:lnTo>
                <a:lnTo>
                  <a:pt x="3041332" y="1567180"/>
                </a:lnTo>
                <a:lnTo>
                  <a:pt x="3045777" y="1562100"/>
                </a:lnTo>
                <a:lnTo>
                  <a:pt x="3053397" y="1553210"/>
                </a:lnTo>
                <a:close/>
                <a:moveTo>
                  <a:pt x="2029460" y="0"/>
                </a:moveTo>
                <a:lnTo>
                  <a:pt x="2033588" y="0"/>
                </a:lnTo>
                <a:lnTo>
                  <a:pt x="2038350" y="318"/>
                </a:lnTo>
                <a:lnTo>
                  <a:pt x="2043430" y="635"/>
                </a:lnTo>
                <a:lnTo>
                  <a:pt x="2048828" y="1588"/>
                </a:lnTo>
                <a:lnTo>
                  <a:pt x="2060258" y="3493"/>
                </a:lnTo>
                <a:lnTo>
                  <a:pt x="2072640" y="6668"/>
                </a:lnTo>
                <a:lnTo>
                  <a:pt x="2085340" y="10160"/>
                </a:lnTo>
                <a:lnTo>
                  <a:pt x="2098992" y="13970"/>
                </a:lnTo>
                <a:lnTo>
                  <a:pt x="2112645" y="18733"/>
                </a:lnTo>
                <a:lnTo>
                  <a:pt x="2126615" y="23813"/>
                </a:lnTo>
                <a:lnTo>
                  <a:pt x="2140267" y="29210"/>
                </a:lnTo>
                <a:lnTo>
                  <a:pt x="2153602" y="34608"/>
                </a:lnTo>
                <a:lnTo>
                  <a:pt x="2165985" y="40640"/>
                </a:lnTo>
                <a:lnTo>
                  <a:pt x="2178050" y="46355"/>
                </a:lnTo>
                <a:lnTo>
                  <a:pt x="2189480" y="51753"/>
                </a:lnTo>
                <a:lnTo>
                  <a:pt x="2199005" y="57468"/>
                </a:lnTo>
                <a:lnTo>
                  <a:pt x="2207577" y="62548"/>
                </a:lnTo>
                <a:lnTo>
                  <a:pt x="2214245" y="67628"/>
                </a:lnTo>
                <a:lnTo>
                  <a:pt x="2221230" y="73978"/>
                </a:lnTo>
                <a:lnTo>
                  <a:pt x="2231707" y="82868"/>
                </a:lnTo>
                <a:lnTo>
                  <a:pt x="2241867" y="92710"/>
                </a:lnTo>
                <a:lnTo>
                  <a:pt x="2248535" y="98425"/>
                </a:lnTo>
                <a:lnTo>
                  <a:pt x="2276475" y="134620"/>
                </a:lnTo>
                <a:lnTo>
                  <a:pt x="2280285" y="117475"/>
                </a:lnTo>
                <a:lnTo>
                  <a:pt x="2284412" y="97790"/>
                </a:lnTo>
                <a:lnTo>
                  <a:pt x="2287270" y="87313"/>
                </a:lnTo>
                <a:lnTo>
                  <a:pt x="2289810" y="76200"/>
                </a:lnTo>
                <a:lnTo>
                  <a:pt x="2292667" y="65723"/>
                </a:lnTo>
                <a:lnTo>
                  <a:pt x="2296160" y="55563"/>
                </a:lnTo>
                <a:lnTo>
                  <a:pt x="2299970" y="46038"/>
                </a:lnTo>
                <a:lnTo>
                  <a:pt x="2304415" y="36513"/>
                </a:lnTo>
                <a:lnTo>
                  <a:pt x="2306638" y="32385"/>
                </a:lnTo>
                <a:lnTo>
                  <a:pt x="2308860" y="28575"/>
                </a:lnTo>
                <a:lnTo>
                  <a:pt x="2311717" y="24448"/>
                </a:lnTo>
                <a:lnTo>
                  <a:pt x="2313940" y="21273"/>
                </a:lnTo>
                <a:lnTo>
                  <a:pt x="2317115" y="18415"/>
                </a:lnTo>
                <a:lnTo>
                  <a:pt x="2320290" y="15240"/>
                </a:lnTo>
                <a:lnTo>
                  <a:pt x="2323465" y="12700"/>
                </a:lnTo>
                <a:lnTo>
                  <a:pt x="2326322" y="10795"/>
                </a:lnTo>
                <a:lnTo>
                  <a:pt x="2330133" y="9208"/>
                </a:lnTo>
                <a:lnTo>
                  <a:pt x="2333942" y="8255"/>
                </a:lnTo>
                <a:lnTo>
                  <a:pt x="2337435" y="7303"/>
                </a:lnTo>
                <a:lnTo>
                  <a:pt x="2341562" y="6985"/>
                </a:lnTo>
                <a:lnTo>
                  <a:pt x="2358390" y="7303"/>
                </a:lnTo>
                <a:lnTo>
                  <a:pt x="2369820" y="8255"/>
                </a:lnTo>
                <a:lnTo>
                  <a:pt x="2373947" y="8573"/>
                </a:lnTo>
                <a:lnTo>
                  <a:pt x="2376805" y="9208"/>
                </a:lnTo>
                <a:lnTo>
                  <a:pt x="2379027" y="10160"/>
                </a:lnTo>
                <a:lnTo>
                  <a:pt x="2380615" y="10795"/>
                </a:lnTo>
                <a:lnTo>
                  <a:pt x="2381885" y="11748"/>
                </a:lnTo>
                <a:lnTo>
                  <a:pt x="2382202" y="12383"/>
                </a:lnTo>
                <a:lnTo>
                  <a:pt x="2382520" y="13335"/>
                </a:lnTo>
                <a:lnTo>
                  <a:pt x="2382837" y="13653"/>
                </a:lnTo>
                <a:lnTo>
                  <a:pt x="2382837" y="14288"/>
                </a:lnTo>
                <a:lnTo>
                  <a:pt x="2383473" y="15240"/>
                </a:lnTo>
                <a:lnTo>
                  <a:pt x="2384107" y="15558"/>
                </a:lnTo>
                <a:lnTo>
                  <a:pt x="2384742" y="15875"/>
                </a:lnTo>
                <a:lnTo>
                  <a:pt x="2459673" y="18415"/>
                </a:lnTo>
                <a:lnTo>
                  <a:pt x="2469832" y="19050"/>
                </a:lnTo>
                <a:lnTo>
                  <a:pt x="2478087" y="20320"/>
                </a:lnTo>
                <a:lnTo>
                  <a:pt x="2484120" y="21273"/>
                </a:lnTo>
                <a:lnTo>
                  <a:pt x="2489200" y="22860"/>
                </a:lnTo>
                <a:lnTo>
                  <a:pt x="2492692" y="24448"/>
                </a:lnTo>
                <a:lnTo>
                  <a:pt x="2495867" y="26035"/>
                </a:lnTo>
                <a:lnTo>
                  <a:pt x="2498090" y="27623"/>
                </a:lnTo>
                <a:lnTo>
                  <a:pt x="2500630" y="29210"/>
                </a:lnTo>
                <a:lnTo>
                  <a:pt x="2502852" y="31115"/>
                </a:lnTo>
                <a:lnTo>
                  <a:pt x="2506027" y="32703"/>
                </a:lnTo>
                <a:lnTo>
                  <a:pt x="2509520" y="34608"/>
                </a:lnTo>
                <a:lnTo>
                  <a:pt x="2514282" y="36195"/>
                </a:lnTo>
                <a:lnTo>
                  <a:pt x="2519997" y="37783"/>
                </a:lnTo>
                <a:lnTo>
                  <a:pt x="2527300" y="39370"/>
                </a:lnTo>
                <a:lnTo>
                  <a:pt x="2537142" y="40958"/>
                </a:lnTo>
                <a:lnTo>
                  <a:pt x="2548890" y="41910"/>
                </a:lnTo>
                <a:lnTo>
                  <a:pt x="2553653" y="42545"/>
                </a:lnTo>
                <a:lnTo>
                  <a:pt x="2557145" y="42545"/>
                </a:lnTo>
                <a:lnTo>
                  <a:pt x="2560002" y="42545"/>
                </a:lnTo>
                <a:lnTo>
                  <a:pt x="2562225" y="41910"/>
                </a:lnTo>
                <a:lnTo>
                  <a:pt x="2564765" y="41275"/>
                </a:lnTo>
                <a:lnTo>
                  <a:pt x="2566670" y="40640"/>
                </a:lnTo>
                <a:lnTo>
                  <a:pt x="2567940" y="40640"/>
                </a:lnTo>
                <a:lnTo>
                  <a:pt x="2569527" y="40640"/>
                </a:lnTo>
                <a:lnTo>
                  <a:pt x="2571115" y="40640"/>
                </a:lnTo>
                <a:lnTo>
                  <a:pt x="2573655" y="41275"/>
                </a:lnTo>
                <a:lnTo>
                  <a:pt x="2581275" y="43180"/>
                </a:lnTo>
                <a:lnTo>
                  <a:pt x="2592705" y="47625"/>
                </a:lnTo>
                <a:lnTo>
                  <a:pt x="2600325" y="50165"/>
                </a:lnTo>
                <a:lnTo>
                  <a:pt x="2607310" y="53658"/>
                </a:lnTo>
                <a:lnTo>
                  <a:pt x="2614295" y="58103"/>
                </a:lnTo>
                <a:lnTo>
                  <a:pt x="2620963" y="62230"/>
                </a:lnTo>
                <a:lnTo>
                  <a:pt x="2626678" y="67310"/>
                </a:lnTo>
                <a:lnTo>
                  <a:pt x="2632710" y="72390"/>
                </a:lnTo>
                <a:lnTo>
                  <a:pt x="2638425" y="78105"/>
                </a:lnTo>
                <a:lnTo>
                  <a:pt x="2643505" y="84138"/>
                </a:lnTo>
                <a:lnTo>
                  <a:pt x="2648585" y="89853"/>
                </a:lnTo>
                <a:lnTo>
                  <a:pt x="2653665" y="96203"/>
                </a:lnTo>
                <a:lnTo>
                  <a:pt x="2657792" y="102870"/>
                </a:lnTo>
                <a:lnTo>
                  <a:pt x="2662238" y="109538"/>
                </a:lnTo>
                <a:lnTo>
                  <a:pt x="2670492" y="122555"/>
                </a:lnTo>
                <a:lnTo>
                  <a:pt x="2677477" y="135573"/>
                </a:lnTo>
                <a:lnTo>
                  <a:pt x="2681287" y="131128"/>
                </a:lnTo>
                <a:lnTo>
                  <a:pt x="2682875" y="129223"/>
                </a:lnTo>
                <a:lnTo>
                  <a:pt x="2685097" y="126048"/>
                </a:lnTo>
                <a:lnTo>
                  <a:pt x="2691130" y="116840"/>
                </a:lnTo>
                <a:lnTo>
                  <a:pt x="2720340" y="60008"/>
                </a:lnTo>
                <a:lnTo>
                  <a:pt x="2784475" y="63183"/>
                </a:lnTo>
                <a:lnTo>
                  <a:pt x="2794635" y="63183"/>
                </a:lnTo>
                <a:lnTo>
                  <a:pt x="2801302" y="62548"/>
                </a:lnTo>
                <a:lnTo>
                  <a:pt x="2805112" y="62230"/>
                </a:lnTo>
                <a:lnTo>
                  <a:pt x="2807335" y="62230"/>
                </a:lnTo>
                <a:lnTo>
                  <a:pt x="2810192" y="62230"/>
                </a:lnTo>
                <a:lnTo>
                  <a:pt x="2814320" y="63183"/>
                </a:lnTo>
                <a:lnTo>
                  <a:pt x="2821305" y="64770"/>
                </a:lnTo>
                <a:lnTo>
                  <a:pt x="2832418" y="66993"/>
                </a:lnTo>
                <a:lnTo>
                  <a:pt x="2843530" y="70168"/>
                </a:lnTo>
                <a:lnTo>
                  <a:pt x="2851467" y="72073"/>
                </a:lnTo>
                <a:lnTo>
                  <a:pt x="2856230" y="73978"/>
                </a:lnTo>
                <a:lnTo>
                  <a:pt x="2859722" y="75248"/>
                </a:lnTo>
                <a:lnTo>
                  <a:pt x="2862580" y="76200"/>
                </a:lnTo>
                <a:lnTo>
                  <a:pt x="2867025" y="77470"/>
                </a:lnTo>
                <a:lnTo>
                  <a:pt x="2874010" y="78740"/>
                </a:lnTo>
                <a:lnTo>
                  <a:pt x="2884487" y="79693"/>
                </a:lnTo>
                <a:lnTo>
                  <a:pt x="2892742" y="80645"/>
                </a:lnTo>
                <a:lnTo>
                  <a:pt x="2900045" y="80963"/>
                </a:lnTo>
                <a:lnTo>
                  <a:pt x="2907982" y="81280"/>
                </a:lnTo>
                <a:lnTo>
                  <a:pt x="2914968" y="81280"/>
                </a:lnTo>
                <a:lnTo>
                  <a:pt x="2922270" y="81915"/>
                </a:lnTo>
                <a:lnTo>
                  <a:pt x="2929573" y="82233"/>
                </a:lnTo>
                <a:lnTo>
                  <a:pt x="2937510" y="82868"/>
                </a:lnTo>
                <a:lnTo>
                  <a:pt x="2945130" y="84138"/>
                </a:lnTo>
                <a:lnTo>
                  <a:pt x="2949257" y="84773"/>
                </a:lnTo>
                <a:lnTo>
                  <a:pt x="2953068" y="86043"/>
                </a:lnTo>
                <a:lnTo>
                  <a:pt x="2957512" y="87630"/>
                </a:lnTo>
                <a:lnTo>
                  <a:pt x="2961958" y="89218"/>
                </a:lnTo>
                <a:lnTo>
                  <a:pt x="2972117" y="93980"/>
                </a:lnTo>
                <a:lnTo>
                  <a:pt x="2982912" y="99378"/>
                </a:lnTo>
                <a:lnTo>
                  <a:pt x="2994660" y="105410"/>
                </a:lnTo>
                <a:lnTo>
                  <a:pt x="3006725" y="112395"/>
                </a:lnTo>
                <a:lnTo>
                  <a:pt x="3018790" y="120333"/>
                </a:lnTo>
                <a:lnTo>
                  <a:pt x="3030855" y="128588"/>
                </a:lnTo>
                <a:lnTo>
                  <a:pt x="3042285" y="137160"/>
                </a:lnTo>
                <a:lnTo>
                  <a:pt x="3053080" y="146050"/>
                </a:lnTo>
                <a:lnTo>
                  <a:pt x="3058160" y="150813"/>
                </a:lnTo>
                <a:lnTo>
                  <a:pt x="3062922" y="155258"/>
                </a:lnTo>
                <a:lnTo>
                  <a:pt x="3067685" y="160020"/>
                </a:lnTo>
                <a:lnTo>
                  <a:pt x="3071495" y="164148"/>
                </a:lnTo>
                <a:lnTo>
                  <a:pt x="3075305" y="168910"/>
                </a:lnTo>
                <a:lnTo>
                  <a:pt x="3078798" y="173673"/>
                </a:lnTo>
                <a:lnTo>
                  <a:pt x="3081655" y="177800"/>
                </a:lnTo>
                <a:lnTo>
                  <a:pt x="3084195" y="182245"/>
                </a:lnTo>
                <a:lnTo>
                  <a:pt x="3086417" y="186373"/>
                </a:lnTo>
                <a:lnTo>
                  <a:pt x="3087687" y="190818"/>
                </a:lnTo>
                <a:lnTo>
                  <a:pt x="3088640" y="194945"/>
                </a:lnTo>
                <a:lnTo>
                  <a:pt x="3088957" y="199073"/>
                </a:lnTo>
                <a:lnTo>
                  <a:pt x="3088640" y="224155"/>
                </a:lnTo>
                <a:lnTo>
                  <a:pt x="3087687" y="249873"/>
                </a:lnTo>
                <a:lnTo>
                  <a:pt x="3087052" y="275590"/>
                </a:lnTo>
                <a:lnTo>
                  <a:pt x="3085465" y="301625"/>
                </a:lnTo>
                <a:lnTo>
                  <a:pt x="3083560" y="327978"/>
                </a:lnTo>
                <a:lnTo>
                  <a:pt x="3081655" y="354013"/>
                </a:lnTo>
                <a:lnTo>
                  <a:pt x="3079115" y="380048"/>
                </a:lnTo>
                <a:lnTo>
                  <a:pt x="3076575" y="406083"/>
                </a:lnTo>
                <a:lnTo>
                  <a:pt x="3073400" y="431800"/>
                </a:lnTo>
                <a:lnTo>
                  <a:pt x="3070225" y="457518"/>
                </a:lnTo>
                <a:lnTo>
                  <a:pt x="3066732" y="483235"/>
                </a:lnTo>
                <a:lnTo>
                  <a:pt x="3063240" y="508318"/>
                </a:lnTo>
                <a:lnTo>
                  <a:pt x="3059430" y="533400"/>
                </a:lnTo>
                <a:lnTo>
                  <a:pt x="3055620" y="557848"/>
                </a:lnTo>
                <a:lnTo>
                  <a:pt x="3051492" y="581978"/>
                </a:lnTo>
                <a:lnTo>
                  <a:pt x="3047365" y="605790"/>
                </a:lnTo>
                <a:lnTo>
                  <a:pt x="2904807" y="1787525"/>
                </a:lnTo>
                <a:lnTo>
                  <a:pt x="2903220" y="1827848"/>
                </a:lnTo>
                <a:lnTo>
                  <a:pt x="2901632" y="1866900"/>
                </a:lnTo>
                <a:lnTo>
                  <a:pt x="2900045" y="1904682"/>
                </a:lnTo>
                <a:lnTo>
                  <a:pt x="2898457" y="1941512"/>
                </a:lnTo>
                <a:lnTo>
                  <a:pt x="2896870" y="1977707"/>
                </a:lnTo>
                <a:lnTo>
                  <a:pt x="2895282" y="2013267"/>
                </a:lnTo>
                <a:lnTo>
                  <a:pt x="2894013" y="2048192"/>
                </a:lnTo>
                <a:lnTo>
                  <a:pt x="2891790" y="2083435"/>
                </a:lnTo>
                <a:lnTo>
                  <a:pt x="2889567" y="2118043"/>
                </a:lnTo>
                <a:lnTo>
                  <a:pt x="2887662" y="2152650"/>
                </a:lnTo>
                <a:lnTo>
                  <a:pt x="2884805" y="2187257"/>
                </a:lnTo>
                <a:lnTo>
                  <a:pt x="2882265" y="2222182"/>
                </a:lnTo>
                <a:lnTo>
                  <a:pt x="2879090" y="2258060"/>
                </a:lnTo>
                <a:lnTo>
                  <a:pt x="2875597" y="2294255"/>
                </a:lnTo>
                <a:lnTo>
                  <a:pt x="2871787" y="2331402"/>
                </a:lnTo>
                <a:lnTo>
                  <a:pt x="2867343" y="2369502"/>
                </a:lnTo>
                <a:lnTo>
                  <a:pt x="2865755" y="2383155"/>
                </a:lnTo>
                <a:lnTo>
                  <a:pt x="2865437" y="2396490"/>
                </a:lnTo>
                <a:lnTo>
                  <a:pt x="2865120" y="2409507"/>
                </a:lnTo>
                <a:lnTo>
                  <a:pt x="2865437" y="2422207"/>
                </a:lnTo>
                <a:lnTo>
                  <a:pt x="2866707" y="2446655"/>
                </a:lnTo>
                <a:lnTo>
                  <a:pt x="2868612" y="2470785"/>
                </a:lnTo>
                <a:lnTo>
                  <a:pt x="2870518" y="2494597"/>
                </a:lnTo>
                <a:lnTo>
                  <a:pt x="2871787" y="2519362"/>
                </a:lnTo>
                <a:lnTo>
                  <a:pt x="2872105" y="2532380"/>
                </a:lnTo>
                <a:lnTo>
                  <a:pt x="2871787" y="2545397"/>
                </a:lnTo>
                <a:lnTo>
                  <a:pt x="2870835" y="2559050"/>
                </a:lnTo>
                <a:lnTo>
                  <a:pt x="2869247" y="2573020"/>
                </a:lnTo>
                <a:lnTo>
                  <a:pt x="2868295" y="2586037"/>
                </a:lnTo>
                <a:lnTo>
                  <a:pt x="2867343" y="2598420"/>
                </a:lnTo>
                <a:lnTo>
                  <a:pt x="2867025" y="2610485"/>
                </a:lnTo>
                <a:lnTo>
                  <a:pt x="2867025" y="2622867"/>
                </a:lnTo>
                <a:lnTo>
                  <a:pt x="2867343" y="2646997"/>
                </a:lnTo>
                <a:lnTo>
                  <a:pt x="2868930" y="2670810"/>
                </a:lnTo>
                <a:lnTo>
                  <a:pt x="2870200" y="2694305"/>
                </a:lnTo>
                <a:lnTo>
                  <a:pt x="2871152" y="2717482"/>
                </a:lnTo>
                <a:lnTo>
                  <a:pt x="2871152" y="2729547"/>
                </a:lnTo>
                <a:lnTo>
                  <a:pt x="2870835" y="2741295"/>
                </a:lnTo>
                <a:lnTo>
                  <a:pt x="2870518" y="2753042"/>
                </a:lnTo>
                <a:lnTo>
                  <a:pt x="2869247" y="2765107"/>
                </a:lnTo>
                <a:lnTo>
                  <a:pt x="2867660" y="2782252"/>
                </a:lnTo>
                <a:lnTo>
                  <a:pt x="2866390" y="2799397"/>
                </a:lnTo>
                <a:lnTo>
                  <a:pt x="2864803" y="2817177"/>
                </a:lnTo>
                <a:lnTo>
                  <a:pt x="2863532" y="2835592"/>
                </a:lnTo>
                <a:lnTo>
                  <a:pt x="2862580" y="2854325"/>
                </a:lnTo>
                <a:lnTo>
                  <a:pt x="2861945" y="2874327"/>
                </a:lnTo>
                <a:lnTo>
                  <a:pt x="2861628" y="2895600"/>
                </a:lnTo>
                <a:lnTo>
                  <a:pt x="2861628" y="2917825"/>
                </a:lnTo>
                <a:lnTo>
                  <a:pt x="2865120" y="2913062"/>
                </a:lnTo>
                <a:lnTo>
                  <a:pt x="2865755" y="2911792"/>
                </a:lnTo>
                <a:lnTo>
                  <a:pt x="2867343" y="2907982"/>
                </a:lnTo>
                <a:lnTo>
                  <a:pt x="2871787" y="2895917"/>
                </a:lnTo>
                <a:lnTo>
                  <a:pt x="2895282" y="2756217"/>
                </a:lnTo>
                <a:lnTo>
                  <a:pt x="2894330" y="2735580"/>
                </a:lnTo>
                <a:lnTo>
                  <a:pt x="2894013" y="2720975"/>
                </a:lnTo>
                <a:lnTo>
                  <a:pt x="2894013" y="2715577"/>
                </a:lnTo>
                <a:lnTo>
                  <a:pt x="2894013" y="2711450"/>
                </a:lnTo>
                <a:lnTo>
                  <a:pt x="2894647" y="2707957"/>
                </a:lnTo>
                <a:lnTo>
                  <a:pt x="2895282" y="2704465"/>
                </a:lnTo>
                <a:lnTo>
                  <a:pt x="2897822" y="2698432"/>
                </a:lnTo>
                <a:lnTo>
                  <a:pt x="2901315" y="2691765"/>
                </a:lnTo>
                <a:lnTo>
                  <a:pt x="2906078" y="2682557"/>
                </a:lnTo>
                <a:lnTo>
                  <a:pt x="2912110" y="2668587"/>
                </a:lnTo>
                <a:lnTo>
                  <a:pt x="2919095" y="2652395"/>
                </a:lnTo>
                <a:lnTo>
                  <a:pt x="2923223" y="2642870"/>
                </a:lnTo>
                <a:lnTo>
                  <a:pt x="2923857" y="2640012"/>
                </a:lnTo>
                <a:lnTo>
                  <a:pt x="2924175" y="2638107"/>
                </a:lnTo>
                <a:lnTo>
                  <a:pt x="2924175" y="2636520"/>
                </a:lnTo>
                <a:lnTo>
                  <a:pt x="2923857" y="2635250"/>
                </a:lnTo>
                <a:lnTo>
                  <a:pt x="2922270" y="2632392"/>
                </a:lnTo>
                <a:lnTo>
                  <a:pt x="2920365" y="2626360"/>
                </a:lnTo>
                <a:lnTo>
                  <a:pt x="2919095" y="2621915"/>
                </a:lnTo>
                <a:lnTo>
                  <a:pt x="2918460" y="2615882"/>
                </a:lnTo>
                <a:lnTo>
                  <a:pt x="2918142" y="2608262"/>
                </a:lnTo>
                <a:lnTo>
                  <a:pt x="2917508" y="2598102"/>
                </a:lnTo>
                <a:lnTo>
                  <a:pt x="2917508" y="2587942"/>
                </a:lnTo>
                <a:lnTo>
                  <a:pt x="2918460" y="2577782"/>
                </a:lnTo>
                <a:lnTo>
                  <a:pt x="2919730" y="2567305"/>
                </a:lnTo>
                <a:lnTo>
                  <a:pt x="2920683" y="2556510"/>
                </a:lnTo>
                <a:lnTo>
                  <a:pt x="2924492" y="2534602"/>
                </a:lnTo>
                <a:lnTo>
                  <a:pt x="2928620" y="2513012"/>
                </a:lnTo>
                <a:lnTo>
                  <a:pt x="2932747" y="2492375"/>
                </a:lnTo>
                <a:lnTo>
                  <a:pt x="2935922" y="2473960"/>
                </a:lnTo>
                <a:lnTo>
                  <a:pt x="2937510" y="2465387"/>
                </a:lnTo>
                <a:lnTo>
                  <a:pt x="2938145" y="2457450"/>
                </a:lnTo>
                <a:lnTo>
                  <a:pt x="2938145" y="2450147"/>
                </a:lnTo>
                <a:lnTo>
                  <a:pt x="2938145" y="2443797"/>
                </a:lnTo>
                <a:lnTo>
                  <a:pt x="2935922" y="2426652"/>
                </a:lnTo>
                <a:lnTo>
                  <a:pt x="2934017" y="2409507"/>
                </a:lnTo>
                <a:lnTo>
                  <a:pt x="2933065" y="2401570"/>
                </a:lnTo>
                <a:lnTo>
                  <a:pt x="2932747" y="2393315"/>
                </a:lnTo>
                <a:lnTo>
                  <a:pt x="2933065" y="2385377"/>
                </a:lnTo>
                <a:lnTo>
                  <a:pt x="2934335" y="2378075"/>
                </a:lnTo>
                <a:lnTo>
                  <a:pt x="2935288" y="2374582"/>
                </a:lnTo>
                <a:lnTo>
                  <a:pt x="2935922" y="2371090"/>
                </a:lnTo>
                <a:lnTo>
                  <a:pt x="2937510" y="2367915"/>
                </a:lnTo>
                <a:lnTo>
                  <a:pt x="2938780" y="2364740"/>
                </a:lnTo>
                <a:lnTo>
                  <a:pt x="2940685" y="2361565"/>
                </a:lnTo>
                <a:lnTo>
                  <a:pt x="2942907" y="2359025"/>
                </a:lnTo>
                <a:lnTo>
                  <a:pt x="2945130" y="2356167"/>
                </a:lnTo>
                <a:lnTo>
                  <a:pt x="2947987" y="2353945"/>
                </a:lnTo>
                <a:lnTo>
                  <a:pt x="2951162" y="2352040"/>
                </a:lnTo>
                <a:lnTo>
                  <a:pt x="2954655" y="2349500"/>
                </a:lnTo>
                <a:lnTo>
                  <a:pt x="2958465" y="2348230"/>
                </a:lnTo>
                <a:lnTo>
                  <a:pt x="2962910" y="2346642"/>
                </a:lnTo>
                <a:lnTo>
                  <a:pt x="2967990" y="2345372"/>
                </a:lnTo>
                <a:lnTo>
                  <a:pt x="2973070" y="2344102"/>
                </a:lnTo>
                <a:lnTo>
                  <a:pt x="2978785" y="2343467"/>
                </a:lnTo>
                <a:lnTo>
                  <a:pt x="2984500" y="2343150"/>
                </a:lnTo>
                <a:lnTo>
                  <a:pt x="2986722" y="2343150"/>
                </a:lnTo>
                <a:lnTo>
                  <a:pt x="2988627" y="2343150"/>
                </a:lnTo>
                <a:lnTo>
                  <a:pt x="2989580" y="2342515"/>
                </a:lnTo>
                <a:lnTo>
                  <a:pt x="2991168" y="2341880"/>
                </a:lnTo>
                <a:lnTo>
                  <a:pt x="2987675" y="2335530"/>
                </a:lnTo>
                <a:lnTo>
                  <a:pt x="2985453" y="2331085"/>
                </a:lnTo>
                <a:lnTo>
                  <a:pt x="2983865" y="2327910"/>
                </a:lnTo>
                <a:lnTo>
                  <a:pt x="2982912" y="2324735"/>
                </a:lnTo>
                <a:lnTo>
                  <a:pt x="2982278" y="2321242"/>
                </a:lnTo>
                <a:lnTo>
                  <a:pt x="2981960" y="2316480"/>
                </a:lnTo>
                <a:lnTo>
                  <a:pt x="2981007" y="2309495"/>
                </a:lnTo>
                <a:lnTo>
                  <a:pt x="2980372" y="2299652"/>
                </a:lnTo>
                <a:lnTo>
                  <a:pt x="2973070" y="2304415"/>
                </a:lnTo>
                <a:lnTo>
                  <a:pt x="2968307" y="2307272"/>
                </a:lnTo>
                <a:lnTo>
                  <a:pt x="2965132" y="2308225"/>
                </a:lnTo>
                <a:lnTo>
                  <a:pt x="2963545" y="2309495"/>
                </a:lnTo>
                <a:lnTo>
                  <a:pt x="2962910" y="2311400"/>
                </a:lnTo>
                <a:lnTo>
                  <a:pt x="2961958" y="2315527"/>
                </a:lnTo>
                <a:lnTo>
                  <a:pt x="2961005" y="2321560"/>
                </a:lnTo>
                <a:lnTo>
                  <a:pt x="2958783" y="2331402"/>
                </a:lnTo>
                <a:lnTo>
                  <a:pt x="2954655" y="2331402"/>
                </a:lnTo>
                <a:lnTo>
                  <a:pt x="2948305" y="2331402"/>
                </a:lnTo>
                <a:lnTo>
                  <a:pt x="2947352" y="2330450"/>
                </a:lnTo>
                <a:lnTo>
                  <a:pt x="2946400" y="2328862"/>
                </a:lnTo>
                <a:lnTo>
                  <a:pt x="2946082" y="2326957"/>
                </a:lnTo>
                <a:lnTo>
                  <a:pt x="2946082" y="2324417"/>
                </a:lnTo>
                <a:lnTo>
                  <a:pt x="2946718" y="2320290"/>
                </a:lnTo>
                <a:lnTo>
                  <a:pt x="2947987" y="2315845"/>
                </a:lnTo>
                <a:lnTo>
                  <a:pt x="2949893" y="2310447"/>
                </a:lnTo>
                <a:lnTo>
                  <a:pt x="2953068" y="2303462"/>
                </a:lnTo>
                <a:lnTo>
                  <a:pt x="2956560" y="2292667"/>
                </a:lnTo>
                <a:lnTo>
                  <a:pt x="2958465" y="2289810"/>
                </a:lnTo>
                <a:lnTo>
                  <a:pt x="2964498" y="2289810"/>
                </a:lnTo>
                <a:lnTo>
                  <a:pt x="2980690" y="2288857"/>
                </a:lnTo>
                <a:lnTo>
                  <a:pt x="2978467" y="2283142"/>
                </a:lnTo>
                <a:lnTo>
                  <a:pt x="2975610" y="2278062"/>
                </a:lnTo>
                <a:lnTo>
                  <a:pt x="2973388" y="2273300"/>
                </a:lnTo>
                <a:lnTo>
                  <a:pt x="2970530" y="2269172"/>
                </a:lnTo>
                <a:lnTo>
                  <a:pt x="2966085" y="2261235"/>
                </a:lnTo>
                <a:lnTo>
                  <a:pt x="2961323" y="2253615"/>
                </a:lnTo>
                <a:lnTo>
                  <a:pt x="2959735" y="2249170"/>
                </a:lnTo>
                <a:lnTo>
                  <a:pt x="2958147" y="2245042"/>
                </a:lnTo>
                <a:lnTo>
                  <a:pt x="2956877" y="2239963"/>
                </a:lnTo>
                <a:lnTo>
                  <a:pt x="2956242" y="2234247"/>
                </a:lnTo>
                <a:lnTo>
                  <a:pt x="2956242" y="2227898"/>
                </a:lnTo>
                <a:lnTo>
                  <a:pt x="2956242" y="2220912"/>
                </a:lnTo>
                <a:lnTo>
                  <a:pt x="2957512" y="2212657"/>
                </a:lnTo>
                <a:lnTo>
                  <a:pt x="2958783" y="2203132"/>
                </a:lnTo>
                <a:lnTo>
                  <a:pt x="2962275" y="2206307"/>
                </a:lnTo>
                <a:lnTo>
                  <a:pt x="2965132" y="2209165"/>
                </a:lnTo>
                <a:lnTo>
                  <a:pt x="2967355" y="2212340"/>
                </a:lnTo>
                <a:lnTo>
                  <a:pt x="2969895" y="2215832"/>
                </a:lnTo>
                <a:lnTo>
                  <a:pt x="2973388" y="2222817"/>
                </a:lnTo>
                <a:lnTo>
                  <a:pt x="2975610" y="2229485"/>
                </a:lnTo>
                <a:lnTo>
                  <a:pt x="2978150" y="2235835"/>
                </a:lnTo>
                <a:lnTo>
                  <a:pt x="2980690" y="2241550"/>
                </a:lnTo>
                <a:lnTo>
                  <a:pt x="2982278" y="2243772"/>
                </a:lnTo>
                <a:lnTo>
                  <a:pt x="2983865" y="2245677"/>
                </a:lnTo>
                <a:lnTo>
                  <a:pt x="2986087" y="2247265"/>
                </a:lnTo>
                <a:lnTo>
                  <a:pt x="2988627" y="2248535"/>
                </a:lnTo>
                <a:lnTo>
                  <a:pt x="2989262" y="2248852"/>
                </a:lnTo>
                <a:lnTo>
                  <a:pt x="2990215" y="2249487"/>
                </a:lnTo>
                <a:lnTo>
                  <a:pt x="2990532" y="2250757"/>
                </a:lnTo>
                <a:lnTo>
                  <a:pt x="2990850" y="2251392"/>
                </a:lnTo>
                <a:lnTo>
                  <a:pt x="2990850" y="2253933"/>
                </a:lnTo>
                <a:lnTo>
                  <a:pt x="2991485" y="2255837"/>
                </a:lnTo>
                <a:lnTo>
                  <a:pt x="3001327" y="2250440"/>
                </a:lnTo>
                <a:lnTo>
                  <a:pt x="3010217" y="2245360"/>
                </a:lnTo>
                <a:lnTo>
                  <a:pt x="3014663" y="2242820"/>
                </a:lnTo>
                <a:lnTo>
                  <a:pt x="3018472" y="2240597"/>
                </a:lnTo>
                <a:lnTo>
                  <a:pt x="3021965" y="2238375"/>
                </a:lnTo>
                <a:lnTo>
                  <a:pt x="3025140" y="2235835"/>
                </a:lnTo>
                <a:lnTo>
                  <a:pt x="3027362" y="2233295"/>
                </a:lnTo>
                <a:lnTo>
                  <a:pt x="3028950" y="2230120"/>
                </a:lnTo>
                <a:lnTo>
                  <a:pt x="3029902" y="2228532"/>
                </a:lnTo>
                <a:lnTo>
                  <a:pt x="3030220" y="2226945"/>
                </a:lnTo>
                <a:lnTo>
                  <a:pt x="3030537" y="2225357"/>
                </a:lnTo>
                <a:lnTo>
                  <a:pt x="3030537" y="2223452"/>
                </a:lnTo>
                <a:lnTo>
                  <a:pt x="3030220" y="2219642"/>
                </a:lnTo>
                <a:lnTo>
                  <a:pt x="3028950" y="2214880"/>
                </a:lnTo>
                <a:lnTo>
                  <a:pt x="3026727" y="2209800"/>
                </a:lnTo>
                <a:lnTo>
                  <a:pt x="3023235" y="2204402"/>
                </a:lnTo>
                <a:lnTo>
                  <a:pt x="3020378" y="2200592"/>
                </a:lnTo>
                <a:lnTo>
                  <a:pt x="3017203" y="2197100"/>
                </a:lnTo>
                <a:lnTo>
                  <a:pt x="3014663" y="2194242"/>
                </a:lnTo>
                <a:lnTo>
                  <a:pt x="3011805" y="2192020"/>
                </a:lnTo>
                <a:lnTo>
                  <a:pt x="3009582" y="2190115"/>
                </a:lnTo>
                <a:lnTo>
                  <a:pt x="3006725" y="2188527"/>
                </a:lnTo>
                <a:lnTo>
                  <a:pt x="3004185" y="2187257"/>
                </a:lnTo>
                <a:lnTo>
                  <a:pt x="3001645" y="2186940"/>
                </a:lnTo>
                <a:lnTo>
                  <a:pt x="2999423" y="2186622"/>
                </a:lnTo>
                <a:lnTo>
                  <a:pt x="2997200" y="2185988"/>
                </a:lnTo>
                <a:lnTo>
                  <a:pt x="2994660" y="2186622"/>
                </a:lnTo>
                <a:lnTo>
                  <a:pt x="2992755" y="2186622"/>
                </a:lnTo>
                <a:lnTo>
                  <a:pt x="2988627" y="2187575"/>
                </a:lnTo>
                <a:lnTo>
                  <a:pt x="2984500" y="2188845"/>
                </a:lnTo>
                <a:lnTo>
                  <a:pt x="2981642" y="2189480"/>
                </a:lnTo>
                <a:lnTo>
                  <a:pt x="2978467" y="2190432"/>
                </a:lnTo>
                <a:lnTo>
                  <a:pt x="2976880" y="2190432"/>
                </a:lnTo>
                <a:lnTo>
                  <a:pt x="2975610" y="2190432"/>
                </a:lnTo>
                <a:lnTo>
                  <a:pt x="2974340" y="2190115"/>
                </a:lnTo>
                <a:lnTo>
                  <a:pt x="2973388" y="2189162"/>
                </a:lnTo>
                <a:lnTo>
                  <a:pt x="2972435" y="2188210"/>
                </a:lnTo>
                <a:lnTo>
                  <a:pt x="2971800" y="2186622"/>
                </a:lnTo>
                <a:lnTo>
                  <a:pt x="2970847" y="2184400"/>
                </a:lnTo>
                <a:lnTo>
                  <a:pt x="2970213" y="2181860"/>
                </a:lnTo>
                <a:lnTo>
                  <a:pt x="2969577" y="2175510"/>
                </a:lnTo>
                <a:lnTo>
                  <a:pt x="2968942" y="2166620"/>
                </a:lnTo>
                <a:lnTo>
                  <a:pt x="2971482" y="2137727"/>
                </a:lnTo>
                <a:lnTo>
                  <a:pt x="2972435" y="2127567"/>
                </a:lnTo>
                <a:lnTo>
                  <a:pt x="2973388" y="2120265"/>
                </a:lnTo>
                <a:lnTo>
                  <a:pt x="2974022" y="2114232"/>
                </a:lnTo>
                <a:lnTo>
                  <a:pt x="2975292" y="2109152"/>
                </a:lnTo>
                <a:lnTo>
                  <a:pt x="2975928" y="2106612"/>
                </a:lnTo>
                <a:lnTo>
                  <a:pt x="2977197" y="2104072"/>
                </a:lnTo>
                <a:lnTo>
                  <a:pt x="2978467" y="2101532"/>
                </a:lnTo>
                <a:lnTo>
                  <a:pt x="2980055" y="2099310"/>
                </a:lnTo>
                <a:lnTo>
                  <a:pt x="2984500" y="2092960"/>
                </a:lnTo>
                <a:lnTo>
                  <a:pt x="2990850" y="2085657"/>
                </a:lnTo>
                <a:lnTo>
                  <a:pt x="2994660" y="2081847"/>
                </a:lnTo>
                <a:lnTo>
                  <a:pt x="2998787" y="2078672"/>
                </a:lnTo>
                <a:lnTo>
                  <a:pt x="3002280" y="2075815"/>
                </a:lnTo>
                <a:lnTo>
                  <a:pt x="3006090" y="2073275"/>
                </a:lnTo>
                <a:lnTo>
                  <a:pt x="3009582" y="2070735"/>
                </a:lnTo>
                <a:lnTo>
                  <a:pt x="3012757" y="2068195"/>
                </a:lnTo>
                <a:lnTo>
                  <a:pt x="3015932" y="2065655"/>
                </a:lnTo>
                <a:lnTo>
                  <a:pt x="3018155" y="2062797"/>
                </a:lnTo>
                <a:lnTo>
                  <a:pt x="3020060" y="2059622"/>
                </a:lnTo>
                <a:lnTo>
                  <a:pt x="3021647" y="2055177"/>
                </a:lnTo>
                <a:lnTo>
                  <a:pt x="3021965" y="2053272"/>
                </a:lnTo>
                <a:lnTo>
                  <a:pt x="3022282" y="2050732"/>
                </a:lnTo>
                <a:lnTo>
                  <a:pt x="3022282" y="2048192"/>
                </a:lnTo>
                <a:lnTo>
                  <a:pt x="3022282" y="2045017"/>
                </a:lnTo>
                <a:lnTo>
                  <a:pt x="3021330" y="2038667"/>
                </a:lnTo>
                <a:lnTo>
                  <a:pt x="3019742" y="2030730"/>
                </a:lnTo>
                <a:lnTo>
                  <a:pt x="3016885" y="2021840"/>
                </a:lnTo>
                <a:lnTo>
                  <a:pt x="3013075" y="2011362"/>
                </a:lnTo>
                <a:lnTo>
                  <a:pt x="2981007" y="2053272"/>
                </a:lnTo>
                <a:lnTo>
                  <a:pt x="2992120" y="1905317"/>
                </a:lnTo>
                <a:lnTo>
                  <a:pt x="2992437" y="1892617"/>
                </a:lnTo>
                <a:lnTo>
                  <a:pt x="2993708" y="1881187"/>
                </a:lnTo>
                <a:lnTo>
                  <a:pt x="2994342" y="1876108"/>
                </a:lnTo>
                <a:lnTo>
                  <a:pt x="2994977" y="1871662"/>
                </a:lnTo>
                <a:lnTo>
                  <a:pt x="2996247" y="1867217"/>
                </a:lnTo>
                <a:lnTo>
                  <a:pt x="2997517" y="1863407"/>
                </a:lnTo>
                <a:lnTo>
                  <a:pt x="2998787" y="1859597"/>
                </a:lnTo>
                <a:lnTo>
                  <a:pt x="3000058" y="1856105"/>
                </a:lnTo>
                <a:lnTo>
                  <a:pt x="3001645" y="1852612"/>
                </a:lnTo>
                <a:lnTo>
                  <a:pt x="3003232" y="1849438"/>
                </a:lnTo>
                <a:lnTo>
                  <a:pt x="3005137" y="1846580"/>
                </a:lnTo>
                <a:lnTo>
                  <a:pt x="3007360" y="1844040"/>
                </a:lnTo>
                <a:lnTo>
                  <a:pt x="3009582" y="1841500"/>
                </a:lnTo>
                <a:lnTo>
                  <a:pt x="3011805" y="1839278"/>
                </a:lnTo>
                <a:lnTo>
                  <a:pt x="3016885" y="1834833"/>
                </a:lnTo>
                <a:lnTo>
                  <a:pt x="3022282" y="1831340"/>
                </a:lnTo>
                <a:lnTo>
                  <a:pt x="3028632" y="1827530"/>
                </a:lnTo>
                <a:lnTo>
                  <a:pt x="3035300" y="1824355"/>
                </a:lnTo>
                <a:lnTo>
                  <a:pt x="3049905" y="1817370"/>
                </a:lnTo>
                <a:lnTo>
                  <a:pt x="3067050" y="1808798"/>
                </a:lnTo>
                <a:lnTo>
                  <a:pt x="3067050" y="1734185"/>
                </a:lnTo>
                <a:lnTo>
                  <a:pt x="3059112" y="1733550"/>
                </a:lnTo>
                <a:lnTo>
                  <a:pt x="3051492" y="1732915"/>
                </a:lnTo>
                <a:lnTo>
                  <a:pt x="3045460" y="1731645"/>
                </a:lnTo>
                <a:lnTo>
                  <a:pt x="3040380" y="1730693"/>
                </a:lnTo>
                <a:lnTo>
                  <a:pt x="3037840" y="1729740"/>
                </a:lnTo>
                <a:lnTo>
                  <a:pt x="3035935" y="1729105"/>
                </a:lnTo>
                <a:lnTo>
                  <a:pt x="3034030" y="1727835"/>
                </a:lnTo>
                <a:lnTo>
                  <a:pt x="3032443" y="1726565"/>
                </a:lnTo>
                <a:lnTo>
                  <a:pt x="3030855" y="1725613"/>
                </a:lnTo>
                <a:lnTo>
                  <a:pt x="3029902" y="1723708"/>
                </a:lnTo>
                <a:lnTo>
                  <a:pt x="3028632" y="1722120"/>
                </a:lnTo>
                <a:lnTo>
                  <a:pt x="3027997" y="1719580"/>
                </a:lnTo>
                <a:lnTo>
                  <a:pt x="3026410" y="1714500"/>
                </a:lnTo>
                <a:lnTo>
                  <a:pt x="3025457" y="1708468"/>
                </a:lnTo>
                <a:lnTo>
                  <a:pt x="3025140" y="1700848"/>
                </a:lnTo>
                <a:lnTo>
                  <a:pt x="3025140" y="1691640"/>
                </a:lnTo>
                <a:lnTo>
                  <a:pt x="3025457" y="1668145"/>
                </a:lnTo>
                <a:lnTo>
                  <a:pt x="3026410" y="1636713"/>
                </a:lnTo>
                <a:lnTo>
                  <a:pt x="3026410" y="1627823"/>
                </a:lnTo>
                <a:lnTo>
                  <a:pt x="3026727" y="1619250"/>
                </a:lnTo>
                <a:lnTo>
                  <a:pt x="3027045" y="1610995"/>
                </a:lnTo>
                <a:lnTo>
                  <a:pt x="3028315" y="1602740"/>
                </a:lnTo>
                <a:lnTo>
                  <a:pt x="3028950" y="1598930"/>
                </a:lnTo>
                <a:lnTo>
                  <a:pt x="3030220" y="1595120"/>
                </a:lnTo>
                <a:lnTo>
                  <a:pt x="3031490" y="1591310"/>
                </a:lnTo>
                <a:lnTo>
                  <a:pt x="3032760" y="1587183"/>
                </a:lnTo>
                <a:lnTo>
                  <a:pt x="3034983" y="1583373"/>
                </a:lnTo>
                <a:lnTo>
                  <a:pt x="3036887" y="1579563"/>
                </a:lnTo>
                <a:lnTo>
                  <a:pt x="3039110" y="1575753"/>
                </a:lnTo>
                <a:lnTo>
                  <a:pt x="3042285" y="1571625"/>
                </a:lnTo>
                <a:lnTo>
                  <a:pt x="3042948" y="1570732"/>
                </a:lnTo>
                <a:lnTo>
                  <a:pt x="3048000" y="1565910"/>
                </a:lnTo>
                <a:lnTo>
                  <a:pt x="3058478" y="1555433"/>
                </a:lnTo>
                <a:lnTo>
                  <a:pt x="3093720" y="1493203"/>
                </a:lnTo>
                <a:lnTo>
                  <a:pt x="3094672" y="1487170"/>
                </a:lnTo>
                <a:lnTo>
                  <a:pt x="3095625" y="1481773"/>
                </a:lnTo>
                <a:lnTo>
                  <a:pt x="3096260" y="1476693"/>
                </a:lnTo>
                <a:lnTo>
                  <a:pt x="3096260" y="1471613"/>
                </a:lnTo>
                <a:lnTo>
                  <a:pt x="3095942" y="1469073"/>
                </a:lnTo>
                <a:lnTo>
                  <a:pt x="3095625" y="1466533"/>
                </a:lnTo>
                <a:lnTo>
                  <a:pt x="3094672" y="1463993"/>
                </a:lnTo>
                <a:lnTo>
                  <a:pt x="3094037" y="1461453"/>
                </a:lnTo>
                <a:lnTo>
                  <a:pt x="3092450" y="1458913"/>
                </a:lnTo>
                <a:lnTo>
                  <a:pt x="3090862" y="1455738"/>
                </a:lnTo>
                <a:lnTo>
                  <a:pt x="3089275" y="1452880"/>
                </a:lnTo>
                <a:lnTo>
                  <a:pt x="3087052" y="1450023"/>
                </a:lnTo>
                <a:lnTo>
                  <a:pt x="3082607" y="1444308"/>
                </a:lnTo>
                <a:lnTo>
                  <a:pt x="3079750" y="1441768"/>
                </a:lnTo>
                <a:lnTo>
                  <a:pt x="3078480" y="1440498"/>
                </a:lnTo>
                <a:lnTo>
                  <a:pt x="3077210" y="1440180"/>
                </a:lnTo>
                <a:lnTo>
                  <a:pt x="3075622" y="1439863"/>
                </a:lnTo>
                <a:lnTo>
                  <a:pt x="3074670" y="1439863"/>
                </a:lnTo>
                <a:lnTo>
                  <a:pt x="3071812" y="1439863"/>
                </a:lnTo>
                <a:lnTo>
                  <a:pt x="3068320" y="1439228"/>
                </a:lnTo>
                <a:lnTo>
                  <a:pt x="3066097" y="1438910"/>
                </a:lnTo>
                <a:lnTo>
                  <a:pt x="3063240" y="1438275"/>
                </a:lnTo>
                <a:lnTo>
                  <a:pt x="3060065" y="1437323"/>
                </a:lnTo>
                <a:lnTo>
                  <a:pt x="3056572" y="1435735"/>
                </a:lnTo>
                <a:lnTo>
                  <a:pt x="3057525" y="1425258"/>
                </a:lnTo>
                <a:lnTo>
                  <a:pt x="3058478" y="1417320"/>
                </a:lnTo>
                <a:lnTo>
                  <a:pt x="3059747" y="1410970"/>
                </a:lnTo>
                <a:lnTo>
                  <a:pt x="3061335" y="1406525"/>
                </a:lnTo>
                <a:lnTo>
                  <a:pt x="3062605" y="1403668"/>
                </a:lnTo>
                <a:lnTo>
                  <a:pt x="3064193" y="1401763"/>
                </a:lnTo>
                <a:lnTo>
                  <a:pt x="3065780" y="1400175"/>
                </a:lnTo>
                <a:lnTo>
                  <a:pt x="3067050" y="1398588"/>
                </a:lnTo>
                <a:lnTo>
                  <a:pt x="3068637" y="1397000"/>
                </a:lnTo>
                <a:lnTo>
                  <a:pt x="3069908" y="1394460"/>
                </a:lnTo>
                <a:lnTo>
                  <a:pt x="3071495" y="1391603"/>
                </a:lnTo>
                <a:lnTo>
                  <a:pt x="3072765" y="1387158"/>
                </a:lnTo>
                <a:lnTo>
                  <a:pt x="3073400" y="1381443"/>
                </a:lnTo>
                <a:lnTo>
                  <a:pt x="3074670" y="1373188"/>
                </a:lnTo>
                <a:lnTo>
                  <a:pt x="3074987" y="1362710"/>
                </a:lnTo>
                <a:lnTo>
                  <a:pt x="3075305" y="1349375"/>
                </a:lnTo>
                <a:lnTo>
                  <a:pt x="3094672" y="1175068"/>
                </a:lnTo>
                <a:lnTo>
                  <a:pt x="3097212" y="1158558"/>
                </a:lnTo>
                <a:lnTo>
                  <a:pt x="3099435" y="1146493"/>
                </a:lnTo>
                <a:lnTo>
                  <a:pt x="3100705" y="1141413"/>
                </a:lnTo>
                <a:lnTo>
                  <a:pt x="3102292" y="1137285"/>
                </a:lnTo>
                <a:lnTo>
                  <a:pt x="3103880" y="1133793"/>
                </a:lnTo>
                <a:lnTo>
                  <a:pt x="3105785" y="1130300"/>
                </a:lnTo>
                <a:lnTo>
                  <a:pt x="3107690" y="1127443"/>
                </a:lnTo>
                <a:lnTo>
                  <a:pt x="3109912" y="1124903"/>
                </a:lnTo>
                <a:lnTo>
                  <a:pt x="3112770" y="1122045"/>
                </a:lnTo>
                <a:lnTo>
                  <a:pt x="3115945" y="1119187"/>
                </a:lnTo>
                <a:lnTo>
                  <a:pt x="3122930" y="1113155"/>
                </a:lnTo>
                <a:lnTo>
                  <a:pt x="3132137" y="1105217"/>
                </a:lnTo>
                <a:lnTo>
                  <a:pt x="3127692" y="1101408"/>
                </a:lnTo>
                <a:lnTo>
                  <a:pt x="3123247" y="1098233"/>
                </a:lnTo>
                <a:lnTo>
                  <a:pt x="3119437" y="1095057"/>
                </a:lnTo>
                <a:lnTo>
                  <a:pt x="3116262" y="1092200"/>
                </a:lnTo>
                <a:lnTo>
                  <a:pt x="3113405" y="1089025"/>
                </a:lnTo>
                <a:lnTo>
                  <a:pt x="3111500" y="1085850"/>
                </a:lnTo>
                <a:lnTo>
                  <a:pt x="3109595" y="1082675"/>
                </a:lnTo>
                <a:lnTo>
                  <a:pt x="3108960" y="1079500"/>
                </a:lnTo>
                <a:lnTo>
                  <a:pt x="3108007" y="1076008"/>
                </a:lnTo>
                <a:lnTo>
                  <a:pt x="3108007" y="1072198"/>
                </a:lnTo>
                <a:lnTo>
                  <a:pt x="3108325" y="1068070"/>
                </a:lnTo>
                <a:lnTo>
                  <a:pt x="3109595" y="1063307"/>
                </a:lnTo>
                <a:lnTo>
                  <a:pt x="3111182" y="1058228"/>
                </a:lnTo>
                <a:lnTo>
                  <a:pt x="3113087" y="1052513"/>
                </a:lnTo>
                <a:lnTo>
                  <a:pt x="3115945" y="1046163"/>
                </a:lnTo>
                <a:lnTo>
                  <a:pt x="3118485" y="1039177"/>
                </a:lnTo>
                <a:lnTo>
                  <a:pt x="3123565" y="1029335"/>
                </a:lnTo>
                <a:lnTo>
                  <a:pt x="3127692" y="1022350"/>
                </a:lnTo>
                <a:lnTo>
                  <a:pt x="3129597" y="1020128"/>
                </a:lnTo>
                <a:lnTo>
                  <a:pt x="3131185" y="1018223"/>
                </a:lnTo>
                <a:lnTo>
                  <a:pt x="3132455" y="1016635"/>
                </a:lnTo>
                <a:lnTo>
                  <a:pt x="3134042" y="1015683"/>
                </a:lnTo>
                <a:lnTo>
                  <a:pt x="3135312" y="1015365"/>
                </a:lnTo>
                <a:lnTo>
                  <a:pt x="3136582" y="1015047"/>
                </a:lnTo>
                <a:lnTo>
                  <a:pt x="3137217" y="1015047"/>
                </a:lnTo>
                <a:lnTo>
                  <a:pt x="3138170" y="1015365"/>
                </a:lnTo>
                <a:lnTo>
                  <a:pt x="3139122" y="1016318"/>
                </a:lnTo>
                <a:lnTo>
                  <a:pt x="3140075" y="1016953"/>
                </a:lnTo>
                <a:lnTo>
                  <a:pt x="3140710" y="1017588"/>
                </a:lnTo>
                <a:lnTo>
                  <a:pt x="3140392" y="1016635"/>
                </a:lnTo>
                <a:lnTo>
                  <a:pt x="3140075" y="1013460"/>
                </a:lnTo>
                <a:lnTo>
                  <a:pt x="3138170" y="1000125"/>
                </a:lnTo>
                <a:lnTo>
                  <a:pt x="3135630" y="975042"/>
                </a:lnTo>
                <a:lnTo>
                  <a:pt x="3135312" y="965835"/>
                </a:lnTo>
                <a:lnTo>
                  <a:pt x="3135630" y="955357"/>
                </a:lnTo>
                <a:lnTo>
                  <a:pt x="3136900" y="942975"/>
                </a:lnTo>
                <a:lnTo>
                  <a:pt x="3138170" y="929640"/>
                </a:lnTo>
                <a:lnTo>
                  <a:pt x="3140075" y="915035"/>
                </a:lnTo>
                <a:lnTo>
                  <a:pt x="3142297" y="899795"/>
                </a:lnTo>
                <a:lnTo>
                  <a:pt x="3144520" y="883920"/>
                </a:lnTo>
                <a:lnTo>
                  <a:pt x="3147377" y="867728"/>
                </a:lnTo>
                <a:lnTo>
                  <a:pt x="3153727" y="835978"/>
                </a:lnTo>
                <a:lnTo>
                  <a:pt x="3159760" y="805498"/>
                </a:lnTo>
                <a:lnTo>
                  <a:pt x="3166110" y="779463"/>
                </a:lnTo>
                <a:lnTo>
                  <a:pt x="3171190" y="759143"/>
                </a:lnTo>
                <a:lnTo>
                  <a:pt x="3178175" y="737870"/>
                </a:lnTo>
                <a:lnTo>
                  <a:pt x="3179762" y="731203"/>
                </a:lnTo>
                <a:lnTo>
                  <a:pt x="3181032" y="724535"/>
                </a:lnTo>
                <a:lnTo>
                  <a:pt x="3181667" y="717868"/>
                </a:lnTo>
                <a:lnTo>
                  <a:pt x="3181985" y="710883"/>
                </a:lnTo>
                <a:lnTo>
                  <a:pt x="3183255" y="703263"/>
                </a:lnTo>
                <a:lnTo>
                  <a:pt x="3184525" y="694055"/>
                </a:lnTo>
                <a:lnTo>
                  <a:pt x="3186112" y="683578"/>
                </a:lnTo>
                <a:lnTo>
                  <a:pt x="3188335" y="670878"/>
                </a:lnTo>
                <a:lnTo>
                  <a:pt x="3264217" y="371793"/>
                </a:lnTo>
                <a:lnTo>
                  <a:pt x="3269297" y="351473"/>
                </a:lnTo>
                <a:lnTo>
                  <a:pt x="3273425" y="333375"/>
                </a:lnTo>
                <a:lnTo>
                  <a:pt x="3275965" y="324803"/>
                </a:lnTo>
                <a:lnTo>
                  <a:pt x="3278505" y="316865"/>
                </a:lnTo>
                <a:lnTo>
                  <a:pt x="3281362" y="309245"/>
                </a:lnTo>
                <a:lnTo>
                  <a:pt x="3284537" y="302260"/>
                </a:lnTo>
                <a:lnTo>
                  <a:pt x="3286442" y="299085"/>
                </a:lnTo>
                <a:lnTo>
                  <a:pt x="3288347" y="295910"/>
                </a:lnTo>
                <a:lnTo>
                  <a:pt x="3290252" y="292735"/>
                </a:lnTo>
                <a:lnTo>
                  <a:pt x="3292792" y="290195"/>
                </a:lnTo>
                <a:lnTo>
                  <a:pt x="3295332" y="287338"/>
                </a:lnTo>
                <a:lnTo>
                  <a:pt x="3297872" y="284480"/>
                </a:lnTo>
                <a:lnTo>
                  <a:pt x="3300730" y="282258"/>
                </a:lnTo>
                <a:lnTo>
                  <a:pt x="3303587" y="280035"/>
                </a:lnTo>
                <a:lnTo>
                  <a:pt x="3307080" y="278130"/>
                </a:lnTo>
                <a:lnTo>
                  <a:pt x="3310572" y="275908"/>
                </a:lnTo>
                <a:lnTo>
                  <a:pt x="3314065" y="274003"/>
                </a:lnTo>
                <a:lnTo>
                  <a:pt x="3318510" y="272415"/>
                </a:lnTo>
                <a:lnTo>
                  <a:pt x="3322637" y="270828"/>
                </a:lnTo>
                <a:lnTo>
                  <a:pt x="3327400" y="269875"/>
                </a:lnTo>
                <a:lnTo>
                  <a:pt x="3331845" y="268605"/>
                </a:lnTo>
                <a:lnTo>
                  <a:pt x="3337560" y="267970"/>
                </a:lnTo>
                <a:lnTo>
                  <a:pt x="3345497" y="267335"/>
                </a:lnTo>
                <a:lnTo>
                  <a:pt x="3362007" y="267018"/>
                </a:lnTo>
                <a:lnTo>
                  <a:pt x="3383915" y="266700"/>
                </a:lnTo>
                <a:lnTo>
                  <a:pt x="3408997" y="266383"/>
                </a:lnTo>
                <a:lnTo>
                  <a:pt x="3434397" y="266065"/>
                </a:lnTo>
                <a:lnTo>
                  <a:pt x="3458210" y="266383"/>
                </a:lnTo>
                <a:lnTo>
                  <a:pt x="3477260" y="266383"/>
                </a:lnTo>
                <a:lnTo>
                  <a:pt x="3489007" y="267018"/>
                </a:lnTo>
                <a:lnTo>
                  <a:pt x="3494405" y="267335"/>
                </a:lnTo>
                <a:lnTo>
                  <a:pt x="3498532" y="268288"/>
                </a:lnTo>
                <a:lnTo>
                  <a:pt x="3501707" y="268923"/>
                </a:lnTo>
                <a:lnTo>
                  <a:pt x="3504247" y="269875"/>
                </a:lnTo>
                <a:lnTo>
                  <a:pt x="3507740" y="271463"/>
                </a:lnTo>
                <a:lnTo>
                  <a:pt x="3511550" y="273050"/>
                </a:lnTo>
                <a:lnTo>
                  <a:pt x="3515360" y="274003"/>
                </a:lnTo>
                <a:lnTo>
                  <a:pt x="3518852" y="275590"/>
                </a:lnTo>
                <a:lnTo>
                  <a:pt x="3619817" y="316230"/>
                </a:lnTo>
                <a:lnTo>
                  <a:pt x="3626802" y="307658"/>
                </a:lnTo>
                <a:lnTo>
                  <a:pt x="3633152" y="298768"/>
                </a:lnTo>
                <a:lnTo>
                  <a:pt x="3638550" y="290195"/>
                </a:lnTo>
                <a:lnTo>
                  <a:pt x="3642995" y="281623"/>
                </a:lnTo>
                <a:lnTo>
                  <a:pt x="3647122" y="273050"/>
                </a:lnTo>
                <a:lnTo>
                  <a:pt x="3650615" y="264478"/>
                </a:lnTo>
                <a:lnTo>
                  <a:pt x="3653155" y="255905"/>
                </a:lnTo>
                <a:lnTo>
                  <a:pt x="3655695" y="247650"/>
                </a:lnTo>
                <a:lnTo>
                  <a:pt x="3659505" y="231140"/>
                </a:lnTo>
                <a:lnTo>
                  <a:pt x="3662680" y="215583"/>
                </a:lnTo>
                <a:lnTo>
                  <a:pt x="3663950" y="208280"/>
                </a:lnTo>
                <a:lnTo>
                  <a:pt x="3665220" y="200978"/>
                </a:lnTo>
                <a:lnTo>
                  <a:pt x="3667442" y="193993"/>
                </a:lnTo>
                <a:lnTo>
                  <a:pt x="3669347" y="187325"/>
                </a:lnTo>
                <a:lnTo>
                  <a:pt x="3671252" y="180658"/>
                </a:lnTo>
                <a:lnTo>
                  <a:pt x="3673792" y="174943"/>
                </a:lnTo>
                <a:lnTo>
                  <a:pt x="3676967" y="168910"/>
                </a:lnTo>
                <a:lnTo>
                  <a:pt x="3680460" y="163513"/>
                </a:lnTo>
                <a:lnTo>
                  <a:pt x="3684905" y="158433"/>
                </a:lnTo>
                <a:lnTo>
                  <a:pt x="3689985" y="153353"/>
                </a:lnTo>
                <a:lnTo>
                  <a:pt x="3695700" y="149225"/>
                </a:lnTo>
                <a:lnTo>
                  <a:pt x="3702367" y="145098"/>
                </a:lnTo>
                <a:lnTo>
                  <a:pt x="3709987" y="141605"/>
                </a:lnTo>
                <a:lnTo>
                  <a:pt x="3719195" y="138748"/>
                </a:lnTo>
                <a:lnTo>
                  <a:pt x="3728720" y="136208"/>
                </a:lnTo>
                <a:lnTo>
                  <a:pt x="3740150" y="134303"/>
                </a:lnTo>
                <a:lnTo>
                  <a:pt x="3752532" y="132715"/>
                </a:lnTo>
                <a:lnTo>
                  <a:pt x="3766185" y="131445"/>
                </a:lnTo>
                <a:lnTo>
                  <a:pt x="3781425" y="131128"/>
                </a:lnTo>
                <a:lnTo>
                  <a:pt x="3798570" y="131128"/>
                </a:lnTo>
                <a:lnTo>
                  <a:pt x="3804920" y="131445"/>
                </a:lnTo>
                <a:lnTo>
                  <a:pt x="3810317" y="132080"/>
                </a:lnTo>
                <a:lnTo>
                  <a:pt x="3814445" y="132398"/>
                </a:lnTo>
                <a:lnTo>
                  <a:pt x="3817937" y="133033"/>
                </a:lnTo>
                <a:lnTo>
                  <a:pt x="3821112" y="133985"/>
                </a:lnTo>
                <a:lnTo>
                  <a:pt x="3823335" y="134620"/>
                </a:lnTo>
                <a:lnTo>
                  <a:pt x="3825557" y="135890"/>
                </a:lnTo>
                <a:lnTo>
                  <a:pt x="3827462" y="137160"/>
                </a:lnTo>
                <a:lnTo>
                  <a:pt x="3830320" y="139065"/>
                </a:lnTo>
                <a:lnTo>
                  <a:pt x="3834765" y="141288"/>
                </a:lnTo>
                <a:lnTo>
                  <a:pt x="3837622" y="142558"/>
                </a:lnTo>
                <a:lnTo>
                  <a:pt x="3840480" y="143510"/>
                </a:lnTo>
                <a:lnTo>
                  <a:pt x="3844925" y="144780"/>
                </a:lnTo>
                <a:lnTo>
                  <a:pt x="3850005" y="146050"/>
                </a:lnTo>
                <a:lnTo>
                  <a:pt x="3852545" y="146368"/>
                </a:lnTo>
                <a:lnTo>
                  <a:pt x="3855085" y="146368"/>
                </a:lnTo>
                <a:lnTo>
                  <a:pt x="3980815" y="184468"/>
                </a:lnTo>
                <a:lnTo>
                  <a:pt x="3995102" y="189865"/>
                </a:lnTo>
                <a:lnTo>
                  <a:pt x="4009707" y="195580"/>
                </a:lnTo>
                <a:lnTo>
                  <a:pt x="4016375" y="198120"/>
                </a:lnTo>
                <a:lnTo>
                  <a:pt x="4022725" y="200660"/>
                </a:lnTo>
                <a:lnTo>
                  <a:pt x="4029392" y="203518"/>
                </a:lnTo>
                <a:lnTo>
                  <a:pt x="4035742" y="206375"/>
                </a:lnTo>
                <a:lnTo>
                  <a:pt x="4041457" y="209868"/>
                </a:lnTo>
                <a:lnTo>
                  <a:pt x="4047490" y="213360"/>
                </a:lnTo>
                <a:lnTo>
                  <a:pt x="4052570" y="217170"/>
                </a:lnTo>
                <a:lnTo>
                  <a:pt x="4057650" y="221615"/>
                </a:lnTo>
                <a:lnTo>
                  <a:pt x="4061777" y="226695"/>
                </a:lnTo>
                <a:lnTo>
                  <a:pt x="4065587" y="232093"/>
                </a:lnTo>
                <a:lnTo>
                  <a:pt x="4067175" y="234633"/>
                </a:lnTo>
                <a:lnTo>
                  <a:pt x="4068762" y="237808"/>
                </a:lnTo>
                <a:lnTo>
                  <a:pt x="4070350" y="241300"/>
                </a:lnTo>
                <a:lnTo>
                  <a:pt x="4071620" y="244475"/>
                </a:lnTo>
                <a:lnTo>
                  <a:pt x="4075430" y="256540"/>
                </a:lnTo>
                <a:lnTo>
                  <a:pt x="4078922" y="267970"/>
                </a:lnTo>
                <a:lnTo>
                  <a:pt x="4082097" y="278765"/>
                </a:lnTo>
                <a:lnTo>
                  <a:pt x="4084320" y="288925"/>
                </a:lnTo>
                <a:lnTo>
                  <a:pt x="4086225" y="299085"/>
                </a:lnTo>
                <a:lnTo>
                  <a:pt x="4087812" y="308293"/>
                </a:lnTo>
                <a:lnTo>
                  <a:pt x="4089082" y="317183"/>
                </a:lnTo>
                <a:lnTo>
                  <a:pt x="4089717" y="325755"/>
                </a:lnTo>
                <a:lnTo>
                  <a:pt x="4090352" y="334328"/>
                </a:lnTo>
                <a:lnTo>
                  <a:pt x="4090352" y="342265"/>
                </a:lnTo>
                <a:lnTo>
                  <a:pt x="4090352" y="349885"/>
                </a:lnTo>
                <a:lnTo>
                  <a:pt x="4089717" y="357823"/>
                </a:lnTo>
                <a:lnTo>
                  <a:pt x="4089082" y="365125"/>
                </a:lnTo>
                <a:lnTo>
                  <a:pt x="4087812" y="372745"/>
                </a:lnTo>
                <a:lnTo>
                  <a:pt x="4087177" y="380048"/>
                </a:lnTo>
                <a:lnTo>
                  <a:pt x="4085590" y="387033"/>
                </a:lnTo>
                <a:lnTo>
                  <a:pt x="4082732" y="401638"/>
                </a:lnTo>
                <a:lnTo>
                  <a:pt x="4079240" y="416560"/>
                </a:lnTo>
                <a:lnTo>
                  <a:pt x="4075747" y="431800"/>
                </a:lnTo>
                <a:lnTo>
                  <a:pt x="4072572" y="447993"/>
                </a:lnTo>
                <a:lnTo>
                  <a:pt x="4069715" y="466090"/>
                </a:lnTo>
                <a:lnTo>
                  <a:pt x="4066857" y="485140"/>
                </a:lnTo>
                <a:lnTo>
                  <a:pt x="4065587" y="495300"/>
                </a:lnTo>
                <a:lnTo>
                  <a:pt x="4064952" y="506095"/>
                </a:lnTo>
                <a:lnTo>
                  <a:pt x="4064000" y="517525"/>
                </a:lnTo>
                <a:lnTo>
                  <a:pt x="4063682" y="529590"/>
                </a:lnTo>
                <a:lnTo>
                  <a:pt x="4071937" y="528003"/>
                </a:lnTo>
                <a:lnTo>
                  <a:pt x="4080827" y="526415"/>
                </a:lnTo>
                <a:lnTo>
                  <a:pt x="4089717" y="525463"/>
                </a:lnTo>
                <a:lnTo>
                  <a:pt x="4099560" y="525145"/>
                </a:lnTo>
                <a:lnTo>
                  <a:pt x="4109402" y="524828"/>
                </a:lnTo>
                <a:lnTo>
                  <a:pt x="4119562" y="525145"/>
                </a:lnTo>
                <a:lnTo>
                  <a:pt x="4129405" y="525463"/>
                </a:lnTo>
                <a:lnTo>
                  <a:pt x="4140200" y="526415"/>
                </a:lnTo>
                <a:lnTo>
                  <a:pt x="4150042" y="527050"/>
                </a:lnTo>
                <a:lnTo>
                  <a:pt x="4160202" y="528638"/>
                </a:lnTo>
                <a:lnTo>
                  <a:pt x="4170362" y="530225"/>
                </a:lnTo>
                <a:lnTo>
                  <a:pt x="4179887" y="531813"/>
                </a:lnTo>
                <a:lnTo>
                  <a:pt x="4189095" y="533718"/>
                </a:lnTo>
                <a:lnTo>
                  <a:pt x="4197985" y="536258"/>
                </a:lnTo>
                <a:lnTo>
                  <a:pt x="4206557" y="538480"/>
                </a:lnTo>
                <a:lnTo>
                  <a:pt x="4214495" y="541020"/>
                </a:lnTo>
                <a:lnTo>
                  <a:pt x="4218305" y="542608"/>
                </a:lnTo>
                <a:lnTo>
                  <a:pt x="4222115" y="544195"/>
                </a:lnTo>
                <a:lnTo>
                  <a:pt x="4245292" y="552768"/>
                </a:lnTo>
                <a:lnTo>
                  <a:pt x="4270057" y="562928"/>
                </a:lnTo>
                <a:lnTo>
                  <a:pt x="4283392" y="568325"/>
                </a:lnTo>
                <a:lnTo>
                  <a:pt x="4296092" y="574358"/>
                </a:lnTo>
                <a:lnTo>
                  <a:pt x="4309110" y="580390"/>
                </a:lnTo>
                <a:lnTo>
                  <a:pt x="4321492" y="587375"/>
                </a:lnTo>
                <a:lnTo>
                  <a:pt x="4333240" y="594360"/>
                </a:lnTo>
                <a:lnTo>
                  <a:pt x="4344670" y="602298"/>
                </a:lnTo>
                <a:lnTo>
                  <a:pt x="4350067" y="606108"/>
                </a:lnTo>
                <a:lnTo>
                  <a:pt x="4355147" y="610235"/>
                </a:lnTo>
                <a:lnTo>
                  <a:pt x="4360227" y="614363"/>
                </a:lnTo>
                <a:lnTo>
                  <a:pt x="4364355" y="618808"/>
                </a:lnTo>
                <a:lnTo>
                  <a:pt x="4368800" y="622935"/>
                </a:lnTo>
                <a:lnTo>
                  <a:pt x="4372610" y="627698"/>
                </a:lnTo>
                <a:lnTo>
                  <a:pt x="4376420" y="632143"/>
                </a:lnTo>
                <a:lnTo>
                  <a:pt x="4379595" y="636905"/>
                </a:lnTo>
                <a:lnTo>
                  <a:pt x="4382770" y="641985"/>
                </a:lnTo>
                <a:lnTo>
                  <a:pt x="4384992" y="647065"/>
                </a:lnTo>
                <a:lnTo>
                  <a:pt x="4386897" y="652145"/>
                </a:lnTo>
                <a:lnTo>
                  <a:pt x="4388485" y="657225"/>
                </a:lnTo>
                <a:lnTo>
                  <a:pt x="4393565" y="653733"/>
                </a:lnTo>
                <a:lnTo>
                  <a:pt x="4398010" y="650240"/>
                </a:lnTo>
                <a:lnTo>
                  <a:pt x="4401820" y="647065"/>
                </a:lnTo>
                <a:lnTo>
                  <a:pt x="4404360" y="644208"/>
                </a:lnTo>
                <a:lnTo>
                  <a:pt x="4406900" y="641668"/>
                </a:lnTo>
                <a:lnTo>
                  <a:pt x="4409122" y="638810"/>
                </a:lnTo>
                <a:lnTo>
                  <a:pt x="4410710" y="636270"/>
                </a:lnTo>
                <a:lnTo>
                  <a:pt x="4411980" y="633095"/>
                </a:lnTo>
                <a:lnTo>
                  <a:pt x="4413885" y="626428"/>
                </a:lnTo>
                <a:lnTo>
                  <a:pt x="4415790" y="618173"/>
                </a:lnTo>
                <a:lnTo>
                  <a:pt x="4418012" y="607378"/>
                </a:lnTo>
                <a:lnTo>
                  <a:pt x="4421505" y="593725"/>
                </a:lnTo>
                <a:lnTo>
                  <a:pt x="4424045" y="584518"/>
                </a:lnTo>
                <a:lnTo>
                  <a:pt x="4426267" y="575945"/>
                </a:lnTo>
                <a:lnTo>
                  <a:pt x="4428172" y="568008"/>
                </a:lnTo>
                <a:lnTo>
                  <a:pt x="4430712" y="560705"/>
                </a:lnTo>
                <a:lnTo>
                  <a:pt x="4432935" y="553403"/>
                </a:lnTo>
                <a:lnTo>
                  <a:pt x="4435792" y="545783"/>
                </a:lnTo>
                <a:lnTo>
                  <a:pt x="4438650" y="538163"/>
                </a:lnTo>
                <a:lnTo>
                  <a:pt x="4442777" y="529590"/>
                </a:lnTo>
                <a:lnTo>
                  <a:pt x="4458335" y="526733"/>
                </a:lnTo>
                <a:lnTo>
                  <a:pt x="4473575" y="524193"/>
                </a:lnTo>
                <a:lnTo>
                  <a:pt x="4488497" y="521970"/>
                </a:lnTo>
                <a:lnTo>
                  <a:pt x="4504055" y="521018"/>
                </a:lnTo>
                <a:lnTo>
                  <a:pt x="4511675" y="520383"/>
                </a:lnTo>
                <a:lnTo>
                  <a:pt x="4519295" y="520383"/>
                </a:lnTo>
                <a:lnTo>
                  <a:pt x="4527232" y="520383"/>
                </a:lnTo>
                <a:lnTo>
                  <a:pt x="4534852" y="521335"/>
                </a:lnTo>
                <a:lnTo>
                  <a:pt x="4542472" y="521653"/>
                </a:lnTo>
                <a:lnTo>
                  <a:pt x="4550092" y="522923"/>
                </a:lnTo>
                <a:lnTo>
                  <a:pt x="4558347" y="524193"/>
                </a:lnTo>
                <a:lnTo>
                  <a:pt x="4565967" y="525463"/>
                </a:lnTo>
                <a:lnTo>
                  <a:pt x="4587557" y="529908"/>
                </a:lnTo>
                <a:lnTo>
                  <a:pt x="4605020" y="532765"/>
                </a:lnTo>
                <a:lnTo>
                  <a:pt x="4619307" y="534670"/>
                </a:lnTo>
                <a:lnTo>
                  <a:pt x="4630737" y="535305"/>
                </a:lnTo>
                <a:lnTo>
                  <a:pt x="4639627" y="535305"/>
                </a:lnTo>
                <a:lnTo>
                  <a:pt x="4647247" y="535305"/>
                </a:lnTo>
                <a:lnTo>
                  <a:pt x="4653597" y="534988"/>
                </a:lnTo>
                <a:lnTo>
                  <a:pt x="4659630" y="535305"/>
                </a:lnTo>
                <a:lnTo>
                  <a:pt x="4662170" y="535623"/>
                </a:lnTo>
                <a:lnTo>
                  <a:pt x="4665345" y="536258"/>
                </a:lnTo>
                <a:lnTo>
                  <a:pt x="4668520" y="536893"/>
                </a:lnTo>
                <a:lnTo>
                  <a:pt x="4671695" y="538163"/>
                </a:lnTo>
                <a:lnTo>
                  <a:pt x="4679315" y="540703"/>
                </a:lnTo>
                <a:lnTo>
                  <a:pt x="4688522" y="545465"/>
                </a:lnTo>
                <a:lnTo>
                  <a:pt x="4699952" y="552133"/>
                </a:lnTo>
                <a:lnTo>
                  <a:pt x="4714557" y="560705"/>
                </a:lnTo>
                <a:lnTo>
                  <a:pt x="4732337" y="571500"/>
                </a:lnTo>
                <a:lnTo>
                  <a:pt x="4754245" y="585470"/>
                </a:lnTo>
                <a:lnTo>
                  <a:pt x="4832350" y="636588"/>
                </a:lnTo>
                <a:lnTo>
                  <a:pt x="4842510" y="644208"/>
                </a:lnTo>
                <a:lnTo>
                  <a:pt x="4846002" y="647383"/>
                </a:lnTo>
                <a:lnTo>
                  <a:pt x="4847907" y="650875"/>
                </a:lnTo>
                <a:lnTo>
                  <a:pt x="4853622" y="658813"/>
                </a:lnTo>
                <a:lnTo>
                  <a:pt x="4865052" y="679450"/>
                </a:lnTo>
                <a:lnTo>
                  <a:pt x="4868545" y="666433"/>
                </a:lnTo>
                <a:lnTo>
                  <a:pt x="4872355" y="654368"/>
                </a:lnTo>
                <a:lnTo>
                  <a:pt x="4876165" y="642303"/>
                </a:lnTo>
                <a:lnTo>
                  <a:pt x="4879975" y="630873"/>
                </a:lnTo>
                <a:lnTo>
                  <a:pt x="4883785" y="618808"/>
                </a:lnTo>
                <a:lnTo>
                  <a:pt x="4887277" y="606108"/>
                </a:lnTo>
                <a:lnTo>
                  <a:pt x="4890770" y="593090"/>
                </a:lnTo>
                <a:lnTo>
                  <a:pt x="4893627" y="578485"/>
                </a:lnTo>
                <a:lnTo>
                  <a:pt x="4895532" y="566103"/>
                </a:lnTo>
                <a:lnTo>
                  <a:pt x="4896802" y="553403"/>
                </a:lnTo>
                <a:lnTo>
                  <a:pt x="4897437" y="541020"/>
                </a:lnTo>
                <a:lnTo>
                  <a:pt x="4897755" y="529590"/>
                </a:lnTo>
                <a:lnTo>
                  <a:pt x="4898390" y="518160"/>
                </a:lnTo>
                <a:lnTo>
                  <a:pt x="4899025" y="507683"/>
                </a:lnTo>
                <a:lnTo>
                  <a:pt x="4899977" y="497840"/>
                </a:lnTo>
                <a:lnTo>
                  <a:pt x="4901565" y="488950"/>
                </a:lnTo>
                <a:lnTo>
                  <a:pt x="4902517" y="484823"/>
                </a:lnTo>
                <a:lnTo>
                  <a:pt x="4903787" y="481330"/>
                </a:lnTo>
                <a:lnTo>
                  <a:pt x="4905375" y="477203"/>
                </a:lnTo>
                <a:lnTo>
                  <a:pt x="4907280" y="474345"/>
                </a:lnTo>
                <a:lnTo>
                  <a:pt x="4909502" y="471488"/>
                </a:lnTo>
                <a:lnTo>
                  <a:pt x="4912042" y="468630"/>
                </a:lnTo>
                <a:lnTo>
                  <a:pt x="4914582" y="466408"/>
                </a:lnTo>
                <a:lnTo>
                  <a:pt x="4918075" y="464503"/>
                </a:lnTo>
                <a:lnTo>
                  <a:pt x="4921567" y="462915"/>
                </a:lnTo>
                <a:lnTo>
                  <a:pt x="4925695" y="461645"/>
                </a:lnTo>
                <a:lnTo>
                  <a:pt x="4930140" y="461010"/>
                </a:lnTo>
                <a:lnTo>
                  <a:pt x="4935220" y="460693"/>
                </a:lnTo>
                <a:lnTo>
                  <a:pt x="4940617" y="460693"/>
                </a:lnTo>
                <a:lnTo>
                  <a:pt x="4946967" y="461010"/>
                </a:lnTo>
                <a:lnTo>
                  <a:pt x="4953635" y="461645"/>
                </a:lnTo>
                <a:lnTo>
                  <a:pt x="4960937" y="463233"/>
                </a:lnTo>
                <a:lnTo>
                  <a:pt x="4988242" y="467995"/>
                </a:lnTo>
                <a:lnTo>
                  <a:pt x="4993005" y="467995"/>
                </a:lnTo>
                <a:lnTo>
                  <a:pt x="4999672" y="468313"/>
                </a:lnTo>
                <a:lnTo>
                  <a:pt x="5007292" y="468630"/>
                </a:lnTo>
                <a:lnTo>
                  <a:pt x="5013960" y="469265"/>
                </a:lnTo>
                <a:lnTo>
                  <a:pt x="5023167" y="469900"/>
                </a:lnTo>
                <a:lnTo>
                  <a:pt x="5033010" y="469900"/>
                </a:lnTo>
                <a:lnTo>
                  <a:pt x="5042852" y="469583"/>
                </a:lnTo>
                <a:lnTo>
                  <a:pt x="5053012" y="469583"/>
                </a:lnTo>
                <a:lnTo>
                  <a:pt x="5073015" y="468313"/>
                </a:lnTo>
                <a:lnTo>
                  <a:pt x="5093335" y="467995"/>
                </a:lnTo>
                <a:lnTo>
                  <a:pt x="5103495" y="467995"/>
                </a:lnTo>
                <a:lnTo>
                  <a:pt x="5113337" y="468630"/>
                </a:lnTo>
                <a:lnTo>
                  <a:pt x="5123497" y="469900"/>
                </a:lnTo>
                <a:lnTo>
                  <a:pt x="5132705" y="471488"/>
                </a:lnTo>
                <a:lnTo>
                  <a:pt x="5137785" y="472758"/>
                </a:lnTo>
                <a:lnTo>
                  <a:pt x="5142547" y="473710"/>
                </a:lnTo>
                <a:lnTo>
                  <a:pt x="5146675" y="475298"/>
                </a:lnTo>
                <a:lnTo>
                  <a:pt x="5151437" y="476885"/>
                </a:lnTo>
                <a:lnTo>
                  <a:pt x="5155565" y="478790"/>
                </a:lnTo>
                <a:lnTo>
                  <a:pt x="5160327" y="481330"/>
                </a:lnTo>
                <a:lnTo>
                  <a:pt x="5164137" y="483553"/>
                </a:lnTo>
                <a:lnTo>
                  <a:pt x="5168582" y="486410"/>
                </a:lnTo>
                <a:lnTo>
                  <a:pt x="5260975" y="534988"/>
                </a:lnTo>
                <a:lnTo>
                  <a:pt x="5267007" y="538163"/>
                </a:lnTo>
                <a:lnTo>
                  <a:pt x="5272087" y="541655"/>
                </a:lnTo>
                <a:lnTo>
                  <a:pt x="5276850" y="544830"/>
                </a:lnTo>
                <a:lnTo>
                  <a:pt x="5280660" y="547370"/>
                </a:lnTo>
                <a:lnTo>
                  <a:pt x="5288597" y="554038"/>
                </a:lnTo>
                <a:lnTo>
                  <a:pt x="5298122" y="561340"/>
                </a:lnTo>
                <a:lnTo>
                  <a:pt x="5306695" y="771208"/>
                </a:lnTo>
                <a:lnTo>
                  <a:pt x="5304790" y="791845"/>
                </a:lnTo>
                <a:lnTo>
                  <a:pt x="5303837" y="812800"/>
                </a:lnTo>
                <a:lnTo>
                  <a:pt x="5302567" y="834708"/>
                </a:lnTo>
                <a:lnTo>
                  <a:pt x="5302250" y="857250"/>
                </a:lnTo>
                <a:lnTo>
                  <a:pt x="5301615" y="880428"/>
                </a:lnTo>
                <a:lnTo>
                  <a:pt x="5301615" y="903605"/>
                </a:lnTo>
                <a:lnTo>
                  <a:pt x="5301615" y="927100"/>
                </a:lnTo>
                <a:lnTo>
                  <a:pt x="5301615" y="950913"/>
                </a:lnTo>
                <a:lnTo>
                  <a:pt x="5301615" y="974408"/>
                </a:lnTo>
                <a:lnTo>
                  <a:pt x="5301297" y="998220"/>
                </a:lnTo>
                <a:lnTo>
                  <a:pt x="5300980" y="1021715"/>
                </a:lnTo>
                <a:lnTo>
                  <a:pt x="5300345" y="1044575"/>
                </a:lnTo>
                <a:lnTo>
                  <a:pt x="5299075" y="1067117"/>
                </a:lnTo>
                <a:lnTo>
                  <a:pt x="5297487" y="1089342"/>
                </a:lnTo>
                <a:lnTo>
                  <a:pt x="5295582" y="1110615"/>
                </a:lnTo>
                <a:lnTo>
                  <a:pt x="5292725" y="1131252"/>
                </a:lnTo>
                <a:lnTo>
                  <a:pt x="5289232" y="1154748"/>
                </a:lnTo>
                <a:lnTo>
                  <a:pt x="5286692" y="1178560"/>
                </a:lnTo>
                <a:lnTo>
                  <a:pt x="5283835" y="1202373"/>
                </a:lnTo>
                <a:lnTo>
                  <a:pt x="5281612" y="1225868"/>
                </a:lnTo>
                <a:lnTo>
                  <a:pt x="5279707" y="1249998"/>
                </a:lnTo>
                <a:lnTo>
                  <a:pt x="5277485" y="1274445"/>
                </a:lnTo>
                <a:lnTo>
                  <a:pt x="5275897" y="1298575"/>
                </a:lnTo>
                <a:lnTo>
                  <a:pt x="5274627" y="1322705"/>
                </a:lnTo>
                <a:lnTo>
                  <a:pt x="5273040" y="1347153"/>
                </a:lnTo>
                <a:lnTo>
                  <a:pt x="5271452" y="1371283"/>
                </a:lnTo>
                <a:lnTo>
                  <a:pt x="5270182" y="1395730"/>
                </a:lnTo>
                <a:lnTo>
                  <a:pt x="5268595" y="1419860"/>
                </a:lnTo>
                <a:lnTo>
                  <a:pt x="5267007" y="1443990"/>
                </a:lnTo>
                <a:lnTo>
                  <a:pt x="5265420" y="1468120"/>
                </a:lnTo>
                <a:lnTo>
                  <a:pt x="5263515" y="1492250"/>
                </a:lnTo>
                <a:lnTo>
                  <a:pt x="5261292" y="1516380"/>
                </a:lnTo>
                <a:lnTo>
                  <a:pt x="5266372" y="1659890"/>
                </a:lnTo>
                <a:lnTo>
                  <a:pt x="5272087" y="1655763"/>
                </a:lnTo>
                <a:lnTo>
                  <a:pt x="5276850" y="1652270"/>
                </a:lnTo>
                <a:lnTo>
                  <a:pt x="5280660" y="1649730"/>
                </a:lnTo>
                <a:lnTo>
                  <a:pt x="5283517" y="1647190"/>
                </a:lnTo>
                <a:lnTo>
                  <a:pt x="5286692" y="1643698"/>
                </a:lnTo>
                <a:lnTo>
                  <a:pt x="5288915" y="1641793"/>
                </a:lnTo>
                <a:lnTo>
                  <a:pt x="5290502" y="1641158"/>
                </a:lnTo>
                <a:lnTo>
                  <a:pt x="5292090" y="1640523"/>
                </a:lnTo>
                <a:lnTo>
                  <a:pt x="5293995" y="1640205"/>
                </a:lnTo>
                <a:lnTo>
                  <a:pt x="5296535" y="1639888"/>
                </a:lnTo>
                <a:lnTo>
                  <a:pt x="5305742" y="1639570"/>
                </a:lnTo>
                <a:lnTo>
                  <a:pt x="5320030" y="1638300"/>
                </a:lnTo>
                <a:lnTo>
                  <a:pt x="5316220" y="1636395"/>
                </a:lnTo>
                <a:lnTo>
                  <a:pt x="5313045" y="1634490"/>
                </a:lnTo>
                <a:lnTo>
                  <a:pt x="5287645" y="1606550"/>
                </a:lnTo>
                <a:lnTo>
                  <a:pt x="5310822" y="1529398"/>
                </a:lnTo>
                <a:lnTo>
                  <a:pt x="5309870" y="1526223"/>
                </a:lnTo>
                <a:lnTo>
                  <a:pt x="5308282" y="1523365"/>
                </a:lnTo>
                <a:lnTo>
                  <a:pt x="5306695" y="1521143"/>
                </a:lnTo>
                <a:lnTo>
                  <a:pt x="5305107" y="1519238"/>
                </a:lnTo>
                <a:lnTo>
                  <a:pt x="5303202" y="1517650"/>
                </a:lnTo>
                <a:lnTo>
                  <a:pt x="5302250" y="1516063"/>
                </a:lnTo>
                <a:lnTo>
                  <a:pt x="5301297" y="1514158"/>
                </a:lnTo>
                <a:lnTo>
                  <a:pt x="5300980" y="1512253"/>
                </a:lnTo>
                <a:lnTo>
                  <a:pt x="5301297" y="1511300"/>
                </a:lnTo>
                <a:lnTo>
                  <a:pt x="5302250" y="1510348"/>
                </a:lnTo>
                <a:lnTo>
                  <a:pt x="5302885" y="1509078"/>
                </a:lnTo>
                <a:lnTo>
                  <a:pt x="5304155" y="1507490"/>
                </a:lnTo>
                <a:lnTo>
                  <a:pt x="5307647" y="1504315"/>
                </a:lnTo>
                <a:lnTo>
                  <a:pt x="5312727" y="1500823"/>
                </a:lnTo>
                <a:lnTo>
                  <a:pt x="5319395" y="1496695"/>
                </a:lnTo>
                <a:lnTo>
                  <a:pt x="5328285" y="1491615"/>
                </a:lnTo>
                <a:lnTo>
                  <a:pt x="5339397" y="1485265"/>
                </a:lnTo>
                <a:lnTo>
                  <a:pt x="5353050" y="1478280"/>
                </a:lnTo>
                <a:lnTo>
                  <a:pt x="5340985" y="1471295"/>
                </a:lnTo>
                <a:lnTo>
                  <a:pt x="5332095" y="1465898"/>
                </a:lnTo>
                <a:lnTo>
                  <a:pt x="5330190" y="1464628"/>
                </a:lnTo>
                <a:lnTo>
                  <a:pt x="5328602" y="1462723"/>
                </a:lnTo>
                <a:lnTo>
                  <a:pt x="5327332" y="1460818"/>
                </a:lnTo>
                <a:lnTo>
                  <a:pt x="5325745" y="1458595"/>
                </a:lnTo>
                <a:lnTo>
                  <a:pt x="5324792" y="1455738"/>
                </a:lnTo>
                <a:lnTo>
                  <a:pt x="5323840" y="1452563"/>
                </a:lnTo>
                <a:lnTo>
                  <a:pt x="5322887" y="1449070"/>
                </a:lnTo>
                <a:lnTo>
                  <a:pt x="5321935" y="1444943"/>
                </a:lnTo>
                <a:lnTo>
                  <a:pt x="5320982" y="1436688"/>
                </a:lnTo>
                <a:lnTo>
                  <a:pt x="5320347" y="1429703"/>
                </a:lnTo>
                <a:lnTo>
                  <a:pt x="5320347" y="1424305"/>
                </a:lnTo>
                <a:lnTo>
                  <a:pt x="5321300" y="1419860"/>
                </a:lnTo>
                <a:lnTo>
                  <a:pt x="5321935" y="1416368"/>
                </a:lnTo>
                <a:lnTo>
                  <a:pt x="5323522" y="1413828"/>
                </a:lnTo>
                <a:lnTo>
                  <a:pt x="5325427" y="1411288"/>
                </a:lnTo>
                <a:lnTo>
                  <a:pt x="5327015" y="1409700"/>
                </a:lnTo>
                <a:lnTo>
                  <a:pt x="5328920" y="1408113"/>
                </a:lnTo>
                <a:lnTo>
                  <a:pt x="5330825" y="1406208"/>
                </a:lnTo>
                <a:lnTo>
                  <a:pt x="5332412" y="1404620"/>
                </a:lnTo>
                <a:lnTo>
                  <a:pt x="5334000" y="1402398"/>
                </a:lnTo>
                <a:lnTo>
                  <a:pt x="5335270" y="1399540"/>
                </a:lnTo>
                <a:lnTo>
                  <a:pt x="5335905" y="1395730"/>
                </a:lnTo>
                <a:lnTo>
                  <a:pt x="5336540" y="1391603"/>
                </a:lnTo>
                <a:lnTo>
                  <a:pt x="5335905" y="1385570"/>
                </a:lnTo>
                <a:lnTo>
                  <a:pt x="5335270" y="1383348"/>
                </a:lnTo>
                <a:lnTo>
                  <a:pt x="5334317" y="1381125"/>
                </a:lnTo>
                <a:lnTo>
                  <a:pt x="5333365" y="1378268"/>
                </a:lnTo>
                <a:lnTo>
                  <a:pt x="5332095" y="1376045"/>
                </a:lnTo>
                <a:lnTo>
                  <a:pt x="5330825" y="1373188"/>
                </a:lnTo>
                <a:lnTo>
                  <a:pt x="5329872" y="1370330"/>
                </a:lnTo>
                <a:lnTo>
                  <a:pt x="5327967" y="1362710"/>
                </a:lnTo>
                <a:lnTo>
                  <a:pt x="5326380" y="1352550"/>
                </a:lnTo>
                <a:lnTo>
                  <a:pt x="5324792" y="1340803"/>
                </a:lnTo>
                <a:lnTo>
                  <a:pt x="5323522" y="1328420"/>
                </a:lnTo>
                <a:lnTo>
                  <a:pt x="5323522" y="1321753"/>
                </a:lnTo>
                <a:lnTo>
                  <a:pt x="5323522" y="1315720"/>
                </a:lnTo>
                <a:lnTo>
                  <a:pt x="5323522" y="1309370"/>
                </a:lnTo>
                <a:lnTo>
                  <a:pt x="5323840" y="1303020"/>
                </a:lnTo>
                <a:lnTo>
                  <a:pt x="5324792" y="1297623"/>
                </a:lnTo>
                <a:lnTo>
                  <a:pt x="5325427" y="1292225"/>
                </a:lnTo>
                <a:lnTo>
                  <a:pt x="5326697" y="1287145"/>
                </a:lnTo>
                <a:lnTo>
                  <a:pt x="5328285" y="1282700"/>
                </a:lnTo>
                <a:lnTo>
                  <a:pt x="5332095" y="1273493"/>
                </a:lnTo>
                <a:lnTo>
                  <a:pt x="5334317" y="1268730"/>
                </a:lnTo>
                <a:lnTo>
                  <a:pt x="5334952" y="1267143"/>
                </a:lnTo>
                <a:lnTo>
                  <a:pt x="5335587" y="1266508"/>
                </a:lnTo>
                <a:lnTo>
                  <a:pt x="5335905" y="1266190"/>
                </a:lnTo>
                <a:lnTo>
                  <a:pt x="5336540" y="1265873"/>
                </a:lnTo>
                <a:lnTo>
                  <a:pt x="5338762" y="1265238"/>
                </a:lnTo>
                <a:lnTo>
                  <a:pt x="5342572" y="1263333"/>
                </a:lnTo>
                <a:lnTo>
                  <a:pt x="5345430" y="1261745"/>
                </a:lnTo>
                <a:lnTo>
                  <a:pt x="5349240" y="1259205"/>
                </a:lnTo>
                <a:lnTo>
                  <a:pt x="5354002" y="1255713"/>
                </a:lnTo>
                <a:lnTo>
                  <a:pt x="5359717" y="1250633"/>
                </a:lnTo>
                <a:lnTo>
                  <a:pt x="5364162" y="1246505"/>
                </a:lnTo>
                <a:lnTo>
                  <a:pt x="5367655" y="1242695"/>
                </a:lnTo>
                <a:lnTo>
                  <a:pt x="5370195" y="1238885"/>
                </a:lnTo>
                <a:lnTo>
                  <a:pt x="5372735" y="1235393"/>
                </a:lnTo>
                <a:lnTo>
                  <a:pt x="5376227" y="1227455"/>
                </a:lnTo>
                <a:lnTo>
                  <a:pt x="5378767" y="1220153"/>
                </a:lnTo>
                <a:lnTo>
                  <a:pt x="5381625" y="1212850"/>
                </a:lnTo>
                <a:lnTo>
                  <a:pt x="5384800" y="1205230"/>
                </a:lnTo>
                <a:lnTo>
                  <a:pt x="5386705" y="1201738"/>
                </a:lnTo>
                <a:lnTo>
                  <a:pt x="5389245" y="1197928"/>
                </a:lnTo>
                <a:lnTo>
                  <a:pt x="5392102" y="1194118"/>
                </a:lnTo>
                <a:lnTo>
                  <a:pt x="5395912" y="1190625"/>
                </a:lnTo>
                <a:lnTo>
                  <a:pt x="5370195" y="1171893"/>
                </a:lnTo>
                <a:lnTo>
                  <a:pt x="5368607" y="1169670"/>
                </a:lnTo>
                <a:lnTo>
                  <a:pt x="5367655" y="1166813"/>
                </a:lnTo>
                <a:lnTo>
                  <a:pt x="5366385" y="1163638"/>
                </a:lnTo>
                <a:lnTo>
                  <a:pt x="5365115" y="1159828"/>
                </a:lnTo>
                <a:lnTo>
                  <a:pt x="5363527" y="1150937"/>
                </a:lnTo>
                <a:lnTo>
                  <a:pt x="5362892" y="1140460"/>
                </a:lnTo>
                <a:lnTo>
                  <a:pt x="5362257" y="1128395"/>
                </a:lnTo>
                <a:lnTo>
                  <a:pt x="5361622" y="1115378"/>
                </a:lnTo>
                <a:lnTo>
                  <a:pt x="5362257" y="1101725"/>
                </a:lnTo>
                <a:lnTo>
                  <a:pt x="5362575" y="1088073"/>
                </a:lnTo>
                <a:lnTo>
                  <a:pt x="5364162" y="1061085"/>
                </a:lnTo>
                <a:lnTo>
                  <a:pt x="5366067" y="1036003"/>
                </a:lnTo>
                <a:lnTo>
                  <a:pt x="5367020" y="1025525"/>
                </a:lnTo>
                <a:lnTo>
                  <a:pt x="5368290" y="1016953"/>
                </a:lnTo>
                <a:lnTo>
                  <a:pt x="5369242" y="1009968"/>
                </a:lnTo>
                <a:lnTo>
                  <a:pt x="5370195" y="1005205"/>
                </a:lnTo>
                <a:lnTo>
                  <a:pt x="5376862" y="979170"/>
                </a:lnTo>
                <a:lnTo>
                  <a:pt x="5383530" y="953135"/>
                </a:lnTo>
                <a:lnTo>
                  <a:pt x="5389880" y="927100"/>
                </a:lnTo>
                <a:lnTo>
                  <a:pt x="5395277" y="900113"/>
                </a:lnTo>
                <a:lnTo>
                  <a:pt x="5397500" y="886460"/>
                </a:lnTo>
                <a:lnTo>
                  <a:pt x="5400040" y="872490"/>
                </a:lnTo>
                <a:lnTo>
                  <a:pt x="5401945" y="858838"/>
                </a:lnTo>
                <a:lnTo>
                  <a:pt x="5403850" y="844550"/>
                </a:lnTo>
                <a:lnTo>
                  <a:pt x="5404802" y="829945"/>
                </a:lnTo>
                <a:lnTo>
                  <a:pt x="5406072" y="815340"/>
                </a:lnTo>
                <a:lnTo>
                  <a:pt x="5406390" y="800418"/>
                </a:lnTo>
                <a:lnTo>
                  <a:pt x="5407025" y="784860"/>
                </a:lnTo>
                <a:lnTo>
                  <a:pt x="5418455" y="785178"/>
                </a:lnTo>
                <a:lnTo>
                  <a:pt x="5427980" y="785178"/>
                </a:lnTo>
                <a:lnTo>
                  <a:pt x="5437187" y="786130"/>
                </a:lnTo>
                <a:lnTo>
                  <a:pt x="5448617" y="788035"/>
                </a:lnTo>
                <a:lnTo>
                  <a:pt x="5454015" y="789305"/>
                </a:lnTo>
                <a:lnTo>
                  <a:pt x="5458777" y="790258"/>
                </a:lnTo>
                <a:lnTo>
                  <a:pt x="5462270" y="791845"/>
                </a:lnTo>
                <a:lnTo>
                  <a:pt x="5465445" y="793115"/>
                </a:lnTo>
                <a:lnTo>
                  <a:pt x="5469572" y="795338"/>
                </a:lnTo>
                <a:lnTo>
                  <a:pt x="5472747" y="796925"/>
                </a:lnTo>
                <a:lnTo>
                  <a:pt x="5474652" y="797878"/>
                </a:lnTo>
                <a:lnTo>
                  <a:pt x="5476240" y="797878"/>
                </a:lnTo>
                <a:lnTo>
                  <a:pt x="5478462" y="797878"/>
                </a:lnTo>
                <a:lnTo>
                  <a:pt x="5481320" y="797243"/>
                </a:lnTo>
                <a:lnTo>
                  <a:pt x="5488622" y="795655"/>
                </a:lnTo>
                <a:lnTo>
                  <a:pt x="5499735" y="791845"/>
                </a:lnTo>
                <a:lnTo>
                  <a:pt x="5506085" y="789623"/>
                </a:lnTo>
                <a:lnTo>
                  <a:pt x="5513070" y="787718"/>
                </a:lnTo>
                <a:lnTo>
                  <a:pt x="5520372" y="786448"/>
                </a:lnTo>
                <a:lnTo>
                  <a:pt x="5527675" y="785178"/>
                </a:lnTo>
                <a:lnTo>
                  <a:pt x="5534977" y="784543"/>
                </a:lnTo>
                <a:lnTo>
                  <a:pt x="5542915" y="784225"/>
                </a:lnTo>
                <a:lnTo>
                  <a:pt x="5550535" y="784225"/>
                </a:lnTo>
                <a:lnTo>
                  <a:pt x="5558790" y="784225"/>
                </a:lnTo>
                <a:lnTo>
                  <a:pt x="5566410" y="784860"/>
                </a:lnTo>
                <a:lnTo>
                  <a:pt x="5574665" y="785813"/>
                </a:lnTo>
                <a:lnTo>
                  <a:pt x="5582920" y="786765"/>
                </a:lnTo>
                <a:lnTo>
                  <a:pt x="5591492" y="788353"/>
                </a:lnTo>
                <a:lnTo>
                  <a:pt x="5599747" y="789940"/>
                </a:lnTo>
                <a:lnTo>
                  <a:pt x="5608002" y="791845"/>
                </a:lnTo>
                <a:lnTo>
                  <a:pt x="5616257" y="793750"/>
                </a:lnTo>
                <a:lnTo>
                  <a:pt x="5624512" y="796290"/>
                </a:lnTo>
                <a:lnTo>
                  <a:pt x="5632767" y="798830"/>
                </a:lnTo>
                <a:lnTo>
                  <a:pt x="5641022" y="801688"/>
                </a:lnTo>
                <a:lnTo>
                  <a:pt x="5649277" y="804863"/>
                </a:lnTo>
                <a:lnTo>
                  <a:pt x="5656897" y="807720"/>
                </a:lnTo>
                <a:lnTo>
                  <a:pt x="5672455" y="814388"/>
                </a:lnTo>
                <a:lnTo>
                  <a:pt x="5687695" y="821373"/>
                </a:lnTo>
                <a:lnTo>
                  <a:pt x="5701665" y="829310"/>
                </a:lnTo>
                <a:lnTo>
                  <a:pt x="5715000" y="836930"/>
                </a:lnTo>
                <a:lnTo>
                  <a:pt x="5721032" y="841375"/>
                </a:lnTo>
                <a:lnTo>
                  <a:pt x="5727382" y="845185"/>
                </a:lnTo>
                <a:lnTo>
                  <a:pt x="5732780" y="849630"/>
                </a:lnTo>
                <a:lnTo>
                  <a:pt x="5738177" y="853440"/>
                </a:lnTo>
                <a:lnTo>
                  <a:pt x="5745797" y="859790"/>
                </a:lnTo>
                <a:lnTo>
                  <a:pt x="5752465" y="865505"/>
                </a:lnTo>
                <a:lnTo>
                  <a:pt x="5758180" y="870903"/>
                </a:lnTo>
                <a:lnTo>
                  <a:pt x="5763260" y="875983"/>
                </a:lnTo>
                <a:lnTo>
                  <a:pt x="5768022" y="881063"/>
                </a:lnTo>
                <a:lnTo>
                  <a:pt x="5771832" y="886143"/>
                </a:lnTo>
                <a:lnTo>
                  <a:pt x="5775325" y="891223"/>
                </a:lnTo>
                <a:lnTo>
                  <a:pt x="5778500" y="896620"/>
                </a:lnTo>
                <a:lnTo>
                  <a:pt x="5781040" y="902018"/>
                </a:lnTo>
                <a:lnTo>
                  <a:pt x="5783580" y="908050"/>
                </a:lnTo>
                <a:lnTo>
                  <a:pt x="5785802" y="914083"/>
                </a:lnTo>
                <a:lnTo>
                  <a:pt x="5788025" y="921068"/>
                </a:lnTo>
                <a:lnTo>
                  <a:pt x="5792470" y="936625"/>
                </a:lnTo>
                <a:lnTo>
                  <a:pt x="5796597" y="955675"/>
                </a:lnTo>
                <a:lnTo>
                  <a:pt x="5803265" y="950913"/>
                </a:lnTo>
                <a:lnTo>
                  <a:pt x="5808662" y="944880"/>
                </a:lnTo>
                <a:lnTo>
                  <a:pt x="5813742" y="939165"/>
                </a:lnTo>
                <a:lnTo>
                  <a:pt x="5818187" y="932815"/>
                </a:lnTo>
                <a:lnTo>
                  <a:pt x="5821997" y="926465"/>
                </a:lnTo>
                <a:lnTo>
                  <a:pt x="5825172" y="920115"/>
                </a:lnTo>
                <a:lnTo>
                  <a:pt x="5828030" y="913130"/>
                </a:lnTo>
                <a:lnTo>
                  <a:pt x="5830252" y="906463"/>
                </a:lnTo>
                <a:lnTo>
                  <a:pt x="5832157" y="899478"/>
                </a:lnTo>
                <a:lnTo>
                  <a:pt x="5833745" y="892493"/>
                </a:lnTo>
                <a:lnTo>
                  <a:pt x="5835015" y="885190"/>
                </a:lnTo>
                <a:lnTo>
                  <a:pt x="5835967" y="878840"/>
                </a:lnTo>
                <a:lnTo>
                  <a:pt x="5837872" y="865188"/>
                </a:lnTo>
                <a:lnTo>
                  <a:pt x="5839460" y="852170"/>
                </a:lnTo>
                <a:lnTo>
                  <a:pt x="5840412" y="846455"/>
                </a:lnTo>
                <a:lnTo>
                  <a:pt x="5841047" y="840423"/>
                </a:lnTo>
                <a:lnTo>
                  <a:pt x="5842317" y="835025"/>
                </a:lnTo>
                <a:lnTo>
                  <a:pt x="5843587" y="830580"/>
                </a:lnTo>
                <a:lnTo>
                  <a:pt x="5844857" y="825818"/>
                </a:lnTo>
                <a:lnTo>
                  <a:pt x="5847080" y="821373"/>
                </a:lnTo>
                <a:lnTo>
                  <a:pt x="5849302" y="817880"/>
                </a:lnTo>
                <a:lnTo>
                  <a:pt x="5852160" y="815023"/>
                </a:lnTo>
                <a:lnTo>
                  <a:pt x="5855017" y="812483"/>
                </a:lnTo>
                <a:lnTo>
                  <a:pt x="5859145" y="810578"/>
                </a:lnTo>
                <a:lnTo>
                  <a:pt x="5863272" y="809308"/>
                </a:lnTo>
                <a:lnTo>
                  <a:pt x="5868352" y="808673"/>
                </a:lnTo>
                <a:lnTo>
                  <a:pt x="5874067" y="808990"/>
                </a:lnTo>
                <a:lnTo>
                  <a:pt x="5880417" y="810260"/>
                </a:lnTo>
                <a:lnTo>
                  <a:pt x="5887720" y="811848"/>
                </a:lnTo>
                <a:lnTo>
                  <a:pt x="5895657" y="814388"/>
                </a:lnTo>
                <a:lnTo>
                  <a:pt x="5899785" y="816293"/>
                </a:lnTo>
                <a:lnTo>
                  <a:pt x="5903277" y="818833"/>
                </a:lnTo>
                <a:lnTo>
                  <a:pt x="5906452" y="821373"/>
                </a:lnTo>
                <a:lnTo>
                  <a:pt x="5909945" y="824230"/>
                </a:lnTo>
                <a:lnTo>
                  <a:pt x="5912485" y="825500"/>
                </a:lnTo>
                <a:lnTo>
                  <a:pt x="5914707" y="827088"/>
                </a:lnTo>
                <a:lnTo>
                  <a:pt x="5917882" y="828040"/>
                </a:lnTo>
                <a:lnTo>
                  <a:pt x="5921057" y="829310"/>
                </a:lnTo>
                <a:lnTo>
                  <a:pt x="5924867" y="830580"/>
                </a:lnTo>
                <a:lnTo>
                  <a:pt x="5929630" y="831533"/>
                </a:lnTo>
                <a:lnTo>
                  <a:pt x="5934710" y="832485"/>
                </a:lnTo>
                <a:lnTo>
                  <a:pt x="5940742" y="833438"/>
                </a:lnTo>
                <a:lnTo>
                  <a:pt x="5945822" y="834073"/>
                </a:lnTo>
                <a:lnTo>
                  <a:pt x="5950902" y="834073"/>
                </a:lnTo>
                <a:lnTo>
                  <a:pt x="5955665" y="834390"/>
                </a:lnTo>
                <a:lnTo>
                  <a:pt x="5960745" y="834073"/>
                </a:lnTo>
                <a:lnTo>
                  <a:pt x="5969952" y="833120"/>
                </a:lnTo>
                <a:lnTo>
                  <a:pt x="5979477" y="831533"/>
                </a:lnTo>
                <a:lnTo>
                  <a:pt x="5998210" y="828040"/>
                </a:lnTo>
                <a:lnTo>
                  <a:pt x="6016625" y="824865"/>
                </a:lnTo>
                <a:lnTo>
                  <a:pt x="6026467" y="823913"/>
                </a:lnTo>
                <a:lnTo>
                  <a:pt x="6036310" y="823595"/>
                </a:lnTo>
                <a:lnTo>
                  <a:pt x="6041390" y="823595"/>
                </a:lnTo>
                <a:lnTo>
                  <a:pt x="6046470" y="823595"/>
                </a:lnTo>
                <a:lnTo>
                  <a:pt x="6051867" y="823913"/>
                </a:lnTo>
                <a:lnTo>
                  <a:pt x="6057265" y="824548"/>
                </a:lnTo>
                <a:lnTo>
                  <a:pt x="6062662" y="825818"/>
                </a:lnTo>
                <a:lnTo>
                  <a:pt x="6068695" y="827405"/>
                </a:lnTo>
                <a:lnTo>
                  <a:pt x="6074410" y="828993"/>
                </a:lnTo>
                <a:lnTo>
                  <a:pt x="6080125" y="830898"/>
                </a:lnTo>
                <a:lnTo>
                  <a:pt x="6086475" y="833438"/>
                </a:lnTo>
                <a:lnTo>
                  <a:pt x="6093142" y="836295"/>
                </a:lnTo>
                <a:lnTo>
                  <a:pt x="6099810" y="839470"/>
                </a:lnTo>
                <a:lnTo>
                  <a:pt x="6106477" y="843280"/>
                </a:lnTo>
                <a:lnTo>
                  <a:pt x="6119812" y="851535"/>
                </a:lnTo>
                <a:lnTo>
                  <a:pt x="6132830" y="859155"/>
                </a:lnTo>
                <a:lnTo>
                  <a:pt x="6144577" y="867093"/>
                </a:lnTo>
                <a:lnTo>
                  <a:pt x="6155055" y="874395"/>
                </a:lnTo>
                <a:lnTo>
                  <a:pt x="6165215" y="882333"/>
                </a:lnTo>
                <a:lnTo>
                  <a:pt x="6174105" y="889318"/>
                </a:lnTo>
                <a:lnTo>
                  <a:pt x="6182677" y="896620"/>
                </a:lnTo>
                <a:lnTo>
                  <a:pt x="6189980" y="903923"/>
                </a:lnTo>
                <a:lnTo>
                  <a:pt x="6196647" y="911543"/>
                </a:lnTo>
                <a:lnTo>
                  <a:pt x="6202362" y="918845"/>
                </a:lnTo>
                <a:lnTo>
                  <a:pt x="6208077" y="926148"/>
                </a:lnTo>
                <a:lnTo>
                  <a:pt x="6212522" y="934085"/>
                </a:lnTo>
                <a:lnTo>
                  <a:pt x="6216967" y="941705"/>
                </a:lnTo>
                <a:lnTo>
                  <a:pt x="6220460" y="949643"/>
                </a:lnTo>
                <a:lnTo>
                  <a:pt x="6223000" y="957898"/>
                </a:lnTo>
                <a:lnTo>
                  <a:pt x="6225540" y="965835"/>
                </a:lnTo>
                <a:lnTo>
                  <a:pt x="6227445" y="975042"/>
                </a:lnTo>
                <a:lnTo>
                  <a:pt x="6229032" y="983933"/>
                </a:lnTo>
                <a:lnTo>
                  <a:pt x="6230302" y="993140"/>
                </a:lnTo>
                <a:lnTo>
                  <a:pt x="6230620" y="1002665"/>
                </a:lnTo>
                <a:lnTo>
                  <a:pt x="6230937" y="1012508"/>
                </a:lnTo>
                <a:lnTo>
                  <a:pt x="6230937" y="1023302"/>
                </a:lnTo>
                <a:lnTo>
                  <a:pt x="6230620" y="1034098"/>
                </a:lnTo>
                <a:lnTo>
                  <a:pt x="6230302" y="1045845"/>
                </a:lnTo>
                <a:lnTo>
                  <a:pt x="6228080" y="1070293"/>
                </a:lnTo>
                <a:lnTo>
                  <a:pt x="6225857" y="1097280"/>
                </a:lnTo>
                <a:lnTo>
                  <a:pt x="6222682" y="1126808"/>
                </a:lnTo>
                <a:lnTo>
                  <a:pt x="6220142" y="1159192"/>
                </a:lnTo>
                <a:lnTo>
                  <a:pt x="6218872" y="1174750"/>
                </a:lnTo>
                <a:lnTo>
                  <a:pt x="6218237" y="1190625"/>
                </a:lnTo>
                <a:lnTo>
                  <a:pt x="6217602" y="1206183"/>
                </a:lnTo>
                <a:lnTo>
                  <a:pt x="6217602" y="1222058"/>
                </a:lnTo>
                <a:lnTo>
                  <a:pt x="6218555" y="1253808"/>
                </a:lnTo>
                <a:lnTo>
                  <a:pt x="6219190" y="1285240"/>
                </a:lnTo>
                <a:lnTo>
                  <a:pt x="6219507" y="1301115"/>
                </a:lnTo>
                <a:lnTo>
                  <a:pt x="6220142" y="1316990"/>
                </a:lnTo>
                <a:lnTo>
                  <a:pt x="6220142" y="1332548"/>
                </a:lnTo>
                <a:lnTo>
                  <a:pt x="6219507" y="1348423"/>
                </a:lnTo>
                <a:lnTo>
                  <a:pt x="6219190" y="1363980"/>
                </a:lnTo>
                <a:lnTo>
                  <a:pt x="6218237" y="1379538"/>
                </a:lnTo>
                <a:lnTo>
                  <a:pt x="6216967" y="1394460"/>
                </a:lnTo>
                <a:lnTo>
                  <a:pt x="6215062" y="1409700"/>
                </a:lnTo>
                <a:lnTo>
                  <a:pt x="6211570" y="1432878"/>
                </a:lnTo>
                <a:lnTo>
                  <a:pt x="6209030" y="1455738"/>
                </a:lnTo>
                <a:lnTo>
                  <a:pt x="6207125" y="1478598"/>
                </a:lnTo>
                <a:lnTo>
                  <a:pt x="6205537" y="1501775"/>
                </a:lnTo>
                <a:lnTo>
                  <a:pt x="6204585" y="1524318"/>
                </a:lnTo>
                <a:lnTo>
                  <a:pt x="6203632" y="1546860"/>
                </a:lnTo>
                <a:lnTo>
                  <a:pt x="6202997" y="1569403"/>
                </a:lnTo>
                <a:lnTo>
                  <a:pt x="6202362" y="1591945"/>
                </a:lnTo>
                <a:lnTo>
                  <a:pt x="6202045" y="1614488"/>
                </a:lnTo>
                <a:lnTo>
                  <a:pt x="6201727" y="1636713"/>
                </a:lnTo>
                <a:lnTo>
                  <a:pt x="6201410" y="1659255"/>
                </a:lnTo>
                <a:lnTo>
                  <a:pt x="6201092" y="1681480"/>
                </a:lnTo>
                <a:lnTo>
                  <a:pt x="6199822" y="1704023"/>
                </a:lnTo>
                <a:lnTo>
                  <a:pt x="6198552" y="1726248"/>
                </a:lnTo>
                <a:lnTo>
                  <a:pt x="6196965" y="1748790"/>
                </a:lnTo>
                <a:lnTo>
                  <a:pt x="6194742" y="1771015"/>
                </a:lnTo>
                <a:lnTo>
                  <a:pt x="6193472" y="1779270"/>
                </a:lnTo>
                <a:lnTo>
                  <a:pt x="6191567" y="1789113"/>
                </a:lnTo>
                <a:lnTo>
                  <a:pt x="6189662" y="1800225"/>
                </a:lnTo>
                <a:lnTo>
                  <a:pt x="6186805" y="1812290"/>
                </a:lnTo>
                <a:lnTo>
                  <a:pt x="6184582" y="1824673"/>
                </a:lnTo>
                <a:lnTo>
                  <a:pt x="6182677" y="1837373"/>
                </a:lnTo>
                <a:lnTo>
                  <a:pt x="6181725" y="1843405"/>
                </a:lnTo>
                <a:lnTo>
                  <a:pt x="6181090" y="1849438"/>
                </a:lnTo>
                <a:lnTo>
                  <a:pt x="6180772" y="1855152"/>
                </a:lnTo>
                <a:lnTo>
                  <a:pt x="6180772" y="1860867"/>
                </a:lnTo>
                <a:lnTo>
                  <a:pt x="6149022" y="2758757"/>
                </a:lnTo>
                <a:lnTo>
                  <a:pt x="6149657" y="2770822"/>
                </a:lnTo>
                <a:lnTo>
                  <a:pt x="6149022" y="2782887"/>
                </a:lnTo>
                <a:lnTo>
                  <a:pt x="6148387" y="2794317"/>
                </a:lnTo>
                <a:lnTo>
                  <a:pt x="6147752" y="2805430"/>
                </a:lnTo>
                <a:lnTo>
                  <a:pt x="6144895" y="2827655"/>
                </a:lnTo>
                <a:lnTo>
                  <a:pt x="6141720" y="2849562"/>
                </a:lnTo>
                <a:lnTo>
                  <a:pt x="6138227" y="2870835"/>
                </a:lnTo>
                <a:lnTo>
                  <a:pt x="6135370" y="2893060"/>
                </a:lnTo>
                <a:lnTo>
                  <a:pt x="6134417" y="2904172"/>
                </a:lnTo>
                <a:lnTo>
                  <a:pt x="6133465" y="2915602"/>
                </a:lnTo>
                <a:lnTo>
                  <a:pt x="6132830" y="2927032"/>
                </a:lnTo>
                <a:lnTo>
                  <a:pt x="6132830" y="2939097"/>
                </a:lnTo>
                <a:lnTo>
                  <a:pt x="6132830" y="2959100"/>
                </a:lnTo>
                <a:lnTo>
                  <a:pt x="6132512" y="2980690"/>
                </a:lnTo>
                <a:lnTo>
                  <a:pt x="6132512" y="3003867"/>
                </a:lnTo>
                <a:lnTo>
                  <a:pt x="6131877" y="3028315"/>
                </a:lnTo>
                <a:lnTo>
                  <a:pt x="6131560" y="3053080"/>
                </a:lnTo>
                <a:lnTo>
                  <a:pt x="6130925" y="3079115"/>
                </a:lnTo>
                <a:lnTo>
                  <a:pt x="6129972" y="3105467"/>
                </a:lnTo>
                <a:lnTo>
                  <a:pt x="6128385" y="3131502"/>
                </a:lnTo>
                <a:lnTo>
                  <a:pt x="6127115" y="3157855"/>
                </a:lnTo>
                <a:lnTo>
                  <a:pt x="6125527" y="3183572"/>
                </a:lnTo>
                <a:lnTo>
                  <a:pt x="6122987" y="3208972"/>
                </a:lnTo>
                <a:lnTo>
                  <a:pt x="6120447" y="3233420"/>
                </a:lnTo>
                <a:lnTo>
                  <a:pt x="6117272" y="3256280"/>
                </a:lnTo>
                <a:lnTo>
                  <a:pt x="6113462" y="3278187"/>
                </a:lnTo>
                <a:lnTo>
                  <a:pt x="6111240" y="3288665"/>
                </a:lnTo>
                <a:lnTo>
                  <a:pt x="6109017" y="3298507"/>
                </a:lnTo>
                <a:lnTo>
                  <a:pt x="6106795" y="3307715"/>
                </a:lnTo>
                <a:lnTo>
                  <a:pt x="6104255" y="3316605"/>
                </a:lnTo>
                <a:lnTo>
                  <a:pt x="6103302" y="3321685"/>
                </a:lnTo>
                <a:lnTo>
                  <a:pt x="6102032" y="3328670"/>
                </a:lnTo>
                <a:lnTo>
                  <a:pt x="6101397" y="3337877"/>
                </a:lnTo>
                <a:lnTo>
                  <a:pt x="6100127" y="3348672"/>
                </a:lnTo>
                <a:lnTo>
                  <a:pt x="6097905" y="3375025"/>
                </a:lnTo>
                <a:lnTo>
                  <a:pt x="6095047" y="3407727"/>
                </a:lnTo>
                <a:lnTo>
                  <a:pt x="6092190" y="3445192"/>
                </a:lnTo>
                <a:lnTo>
                  <a:pt x="6089332" y="3486150"/>
                </a:lnTo>
                <a:lnTo>
                  <a:pt x="6085205" y="3529965"/>
                </a:lnTo>
                <a:lnTo>
                  <a:pt x="6080760" y="3576002"/>
                </a:lnTo>
                <a:lnTo>
                  <a:pt x="6078220" y="3598862"/>
                </a:lnTo>
                <a:lnTo>
                  <a:pt x="6075680" y="3622357"/>
                </a:lnTo>
                <a:lnTo>
                  <a:pt x="6072505" y="3645217"/>
                </a:lnTo>
                <a:lnTo>
                  <a:pt x="6069330" y="3668395"/>
                </a:lnTo>
                <a:lnTo>
                  <a:pt x="6065837" y="3691255"/>
                </a:lnTo>
                <a:lnTo>
                  <a:pt x="6062345" y="3713480"/>
                </a:lnTo>
                <a:lnTo>
                  <a:pt x="6058535" y="3735387"/>
                </a:lnTo>
                <a:lnTo>
                  <a:pt x="6054090" y="3756025"/>
                </a:lnTo>
                <a:lnTo>
                  <a:pt x="6049327" y="3776027"/>
                </a:lnTo>
                <a:lnTo>
                  <a:pt x="6044247" y="3795077"/>
                </a:lnTo>
                <a:lnTo>
                  <a:pt x="6039485" y="3813492"/>
                </a:lnTo>
                <a:lnTo>
                  <a:pt x="6033770" y="3830320"/>
                </a:lnTo>
                <a:lnTo>
                  <a:pt x="6028055" y="3845877"/>
                </a:lnTo>
                <a:lnTo>
                  <a:pt x="6021705" y="3860165"/>
                </a:lnTo>
                <a:lnTo>
                  <a:pt x="6014720" y="3872865"/>
                </a:lnTo>
                <a:lnTo>
                  <a:pt x="6007735" y="3883660"/>
                </a:lnTo>
                <a:lnTo>
                  <a:pt x="6002020" y="3892232"/>
                </a:lnTo>
                <a:lnTo>
                  <a:pt x="5996940" y="3900805"/>
                </a:lnTo>
                <a:lnTo>
                  <a:pt x="5993130" y="3908107"/>
                </a:lnTo>
                <a:lnTo>
                  <a:pt x="5989955" y="3915410"/>
                </a:lnTo>
                <a:lnTo>
                  <a:pt x="5987097" y="3922077"/>
                </a:lnTo>
                <a:lnTo>
                  <a:pt x="5985192" y="3928745"/>
                </a:lnTo>
                <a:lnTo>
                  <a:pt x="5983605" y="3935095"/>
                </a:lnTo>
                <a:lnTo>
                  <a:pt x="5982017" y="3941127"/>
                </a:lnTo>
                <a:lnTo>
                  <a:pt x="5981065" y="3947477"/>
                </a:lnTo>
                <a:lnTo>
                  <a:pt x="5979477" y="3953192"/>
                </a:lnTo>
                <a:lnTo>
                  <a:pt x="5977572" y="3959542"/>
                </a:lnTo>
                <a:lnTo>
                  <a:pt x="5975350" y="3965892"/>
                </a:lnTo>
                <a:lnTo>
                  <a:pt x="5972492" y="3972242"/>
                </a:lnTo>
                <a:lnTo>
                  <a:pt x="5969000" y="3978910"/>
                </a:lnTo>
                <a:lnTo>
                  <a:pt x="5964555" y="3986530"/>
                </a:lnTo>
                <a:lnTo>
                  <a:pt x="5958840" y="3993832"/>
                </a:lnTo>
                <a:lnTo>
                  <a:pt x="5957570" y="3995420"/>
                </a:lnTo>
                <a:lnTo>
                  <a:pt x="5955347" y="3997007"/>
                </a:lnTo>
                <a:lnTo>
                  <a:pt x="5954395" y="3997642"/>
                </a:lnTo>
                <a:lnTo>
                  <a:pt x="5953760" y="3998595"/>
                </a:lnTo>
                <a:lnTo>
                  <a:pt x="5953125" y="3999230"/>
                </a:lnTo>
                <a:lnTo>
                  <a:pt x="5953760" y="3999547"/>
                </a:lnTo>
                <a:lnTo>
                  <a:pt x="5954077" y="4000182"/>
                </a:lnTo>
                <a:lnTo>
                  <a:pt x="5954077" y="4000500"/>
                </a:lnTo>
                <a:lnTo>
                  <a:pt x="5953125" y="4001135"/>
                </a:lnTo>
                <a:lnTo>
                  <a:pt x="5952490" y="4002087"/>
                </a:lnTo>
                <a:lnTo>
                  <a:pt x="5950267" y="4003675"/>
                </a:lnTo>
                <a:lnTo>
                  <a:pt x="5948680" y="4004945"/>
                </a:lnTo>
                <a:lnTo>
                  <a:pt x="5946775" y="4001135"/>
                </a:lnTo>
                <a:lnTo>
                  <a:pt x="5945187" y="3997325"/>
                </a:lnTo>
                <a:lnTo>
                  <a:pt x="5916295" y="3964305"/>
                </a:lnTo>
                <a:lnTo>
                  <a:pt x="5906452" y="3959860"/>
                </a:lnTo>
                <a:lnTo>
                  <a:pt x="5897880" y="3956367"/>
                </a:lnTo>
                <a:lnTo>
                  <a:pt x="5889942" y="3953192"/>
                </a:lnTo>
                <a:lnTo>
                  <a:pt x="5882322" y="3950970"/>
                </a:lnTo>
                <a:lnTo>
                  <a:pt x="5875655" y="3949382"/>
                </a:lnTo>
                <a:lnTo>
                  <a:pt x="5869622" y="3948747"/>
                </a:lnTo>
                <a:lnTo>
                  <a:pt x="5864225" y="3948112"/>
                </a:lnTo>
                <a:lnTo>
                  <a:pt x="5859145" y="3948747"/>
                </a:lnTo>
                <a:lnTo>
                  <a:pt x="5854382" y="3949700"/>
                </a:lnTo>
                <a:lnTo>
                  <a:pt x="5850572" y="3951605"/>
                </a:lnTo>
                <a:lnTo>
                  <a:pt x="5847080" y="3954145"/>
                </a:lnTo>
                <a:lnTo>
                  <a:pt x="5843905" y="3957320"/>
                </a:lnTo>
                <a:lnTo>
                  <a:pt x="5840730" y="3960812"/>
                </a:lnTo>
                <a:lnTo>
                  <a:pt x="5838507" y="3965257"/>
                </a:lnTo>
                <a:lnTo>
                  <a:pt x="5836285" y="3970337"/>
                </a:lnTo>
                <a:lnTo>
                  <a:pt x="5834380" y="3976370"/>
                </a:lnTo>
                <a:lnTo>
                  <a:pt x="5832475" y="3982402"/>
                </a:lnTo>
                <a:lnTo>
                  <a:pt x="5831522" y="3989387"/>
                </a:lnTo>
                <a:lnTo>
                  <a:pt x="5829935" y="3997325"/>
                </a:lnTo>
                <a:lnTo>
                  <a:pt x="5828665" y="4005897"/>
                </a:lnTo>
                <a:lnTo>
                  <a:pt x="5826760" y="4024630"/>
                </a:lnTo>
                <a:lnTo>
                  <a:pt x="5824855" y="4046220"/>
                </a:lnTo>
                <a:lnTo>
                  <a:pt x="5822315" y="4070350"/>
                </a:lnTo>
                <a:lnTo>
                  <a:pt x="5819775" y="4097337"/>
                </a:lnTo>
                <a:lnTo>
                  <a:pt x="5816600" y="4126865"/>
                </a:lnTo>
                <a:lnTo>
                  <a:pt x="5812155" y="4159250"/>
                </a:lnTo>
                <a:lnTo>
                  <a:pt x="5796280" y="4421822"/>
                </a:lnTo>
                <a:lnTo>
                  <a:pt x="5795645" y="4433252"/>
                </a:lnTo>
                <a:lnTo>
                  <a:pt x="5794692" y="4442777"/>
                </a:lnTo>
                <a:lnTo>
                  <a:pt x="5794057" y="4450397"/>
                </a:lnTo>
                <a:lnTo>
                  <a:pt x="5793105" y="4456747"/>
                </a:lnTo>
                <a:lnTo>
                  <a:pt x="5792470" y="4462145"/>
                </a:lnTo>
                <a:lnTo>
                  <a:pt x="5792152" y="4467860"/>
                </a:lnTo>
                <a:lnTo>
                  <a:pt x="5791517" y="4474527"/>
                </a:lnTo>
                <a:lnTo>
                  <a:pt x="5792152" y="4482465"/>
                </a:lnTo>
                <a:lnTo>
                  <a:pt x="5792787" y="4498022"/>
                </a:lnTo>
                <a:lnTo>
                  <a:pt x="5793105" y="4510722"/>
                </a:lnTo>
                <a:lnTo>
                  <a:pt x="5793105" y="4515802"/>
                </a:lnTo>
                <a:lnTo>
                  <a:pt x="5792787" y="4520882"/>
                </a:lnTo>
                <a:lnTo>
                  <a:pt x="5792470" y="4525645"/>
                </a:lnTo>
                <a:lnTo>
                  <a:pt x="5791200" y="4529772"/>
                </a:lnTo>
                <a:lnTo>
                  <a:pt x="5790247" y="4534217"/>
                </a:lnTo>
                <a:lnTo>
                  <a:pt x="5788025" y="4538345"/>
                </a:lnTo>
                <a:lnTo>
                  <a:pt x="5785802" y="4542790"/>
                </a:lnTo>
                <a:lnTo>
                  <a:pt x="5782945" y="4547552"/>
                </a:lnTo>
                <a:lnTo>
                  <a:pt x="5779135" y="4551997"/>
                </a:lnTo>
                <a:lnTo>
                  <a:pt x="5775007" y="4557395"/>
                </a:lnTo>
                <a:lnTo>
                  <a:pt x="5769927" y="4563427"/>
                </a:lnTo>
                <a:lnTo>
                  <a:pt x="5763895" y="4570095"/>
                </a:lnTo>
                <a:lnTo>
                  <a:pt x="5699442" y="4570412"/>
                </a:lnTo>
                <a:lnTo>
                  <a:pt x="5685790" y="4570412"/>
                </a:lnTo>
                <a:lnTo>
                  <a:pt x="5679122" y="4570412"/>
                </a:lnTo>
                <a:lnTo>
                  <a:pt x="5677535" y="4570412"/>
                </a:lnTo>
                <a:lnTo>
                  <a:pt x="5677535" y="4570095"/>
                </a:lnTo>
                <a:lnTo>
                  <a:pt x="5677852" y="4569777"/>
                </a:lnTo>
                <a:lnTo>
                  <a:pt x="5679122" y="4569142"/>
                </a:lnTo>
                <a:lnTo>
                  <a:pt x="5680392" y="4568825"/>
                </a:lnTo>
                <a:lnTo>
                  <a:pt x="5681980" y="4568190"/>
                </a:lnTo>
                <a:lnTo>
                  <a:pt x="5682932" y="4567237"/>
                </a:lnTo>
                <a:lnTo>
                  <a:pt x="5683885" y="4566602"/>
                </a:lnTo>
                <a:lnTo>
                  <a:pt x="5683885" y="4565967"/>
                </a:lnTo>
                <a:lnTo>
                  <a:pt x="5683885" y="4565650"/>
                </a:lnTo>
                <a:lnTo>
                  <a:pt x="5683250" y="4565015"/>
                </a:lnTo>
                <a:lnTo>
                  <a:pt x="5682615" y="4564697"/>
                </a:lnTo>
                <a:lnTo>
                  <a:pt x="5680710" y="4563427"/>
                </a:lnTo>
                <a:lnTo>
                  <a:pt x="5676900" y="4561840"/>
                </a:lnTo>
                <a:lnTo>
                  <a:pt x="5670550" y="4559935"/>
                </a:lnTo>
                <a:lnTo>
                  <a:pt x="5664200" y="4558347"/>
                </a:lnTo>
                <a:lnTo>
                  <a:pt x="5658485" y="4557077"/>
                </a:lnTo>
                <a:lnTo>
                  <a:pt x="5652770" y="4556442"/>
                </a:lnTo>
                <a:lnTo>
                  <a:pt x="5641340" y="4555490"/>
                </a:lnTo>
                <a:lnTo>
                  <a:pt x="5630862" y="4555172"/>
                </a:lnTo>
                <a:lnTo>
                  <a:pt x="5620385" y="4554855"/>
                </a:lnTo>
                <a:lnTo>
                  <a:pt x="5610225" y="4554537"/>
                </a:lnTo>
                <a:lnTo>
                  <a:pt x="5604827" y="4553902"/>
                </a:lnTo>
                <a:lnTo>
                  <a:pt x="5599747" y="4553267"/>
                </a:lnTo>
                <a:lnTo>
                  <a:pt x="5594350" y="4551997"/>
                </a:lnTo>
                <a:lnTo>
                  <a:pt x="5588635" y="4550410"/>
                </a:lnTo>
                <a:lnTo>
                  <a:pt x="5572760" y="4545330"/>
                </a:lnTo>
                <a:lnTo>
                  <a:pt x="5558472" y="4539932"/>
                </a:lnTo>
                <a:lnTo>
                  <a:pt x="5551487" y="4537075"/>
                </a:lnTo>
                <a:lnTo>
                  <a:pt x="5544820" y="4534217"/>
                </a:lnTo>
                <a:lnTo>
                  <a:pt x="5538470" y="4531042"/>
                </a:lnTo>
                <a:lnTo>
                  <a:pt x="5532755" y="4527867"/>
                </a:lnTo>
                <a:lnTo>
                  <a:pt x="5526722" y="4524692"/>
                </a:lnTo>
                <a:lnTo>
                  <a:pt x="5521325" y="4521200"/>
                </a:lnTo>
                <a:lnTo>
                  <a:pt x="5516245" y="4518342"/>
                </a:lnTo>
                <a:lnTo>
                  <a:pt x="5511165" y="4514215"/>
                </a:lnTo>
                <a:lnTo>
                  <a:pt x="5506720" y="4510722"/>
                </a:lnTo>
                <a:lnTo>
                  <a:pt x="5502275" y="4506912"/>
                </a:lnTo>
                <a:lnTo>
                  <a:pt x="5498147" y="4503102"/>
                </a:lnTo>
                <a:lnTo>
                  <a:pt x="5494020" y="4498657"/>
                </a:lnTo>
                <a:lnTo>
                  <a:pt x="5490210" y="4494530"/>
                </a:lnTo>
                <a:lnTo>
                  <a:pt x="5486717" y="4489767"/>
                </a:lnTo>
                <a:lnTo>
                  <a:pt x="5483225" y="4485005"/>
                </a:lnTo>
                <a:lnTo>
                  <a:pt x="5480050" y="4480560"/>
                </a:lnTo>
                <a:lnTo>
                  <a:pt x="5477510" y="4475480"/>
                </a:lnTo>
                <a:lnTo>
                  <a:pt x="5474652" y="4470400"/>
                </a:lnTo>
                <a:lnTo>
                  <a:pt x="5471795" y="4464367"/>
                </a:lnTo>
                <a:lnTo>
                  <a:pt x="5469572" y="4458970"/>
                </a:lnTo>
                <a:lnTo>
                  <a:pt x="5467667" y="4453255"/>
                </a:lnTo>
                <a:lnTo>
                  <a:pt x="5465445" y="4446905"/>
                </a:lnTo>
                <a:lnTo>
                  <a:pt x="5463222" y="4440237"/>
                </a:lnTo>
                <a:lnTo>
                  <a:pt x="5461952" y="4433887"/>
                </a:lnTo>
                <a:lnTo>
                  <a:pt x="5458777" y="4419600"/>
                </a:lnTo>
                <a:lnTo>
                  <a:pt x="5455920" y="4404677"/>
                </a:lnTo>
                <a:lnTo>
                  <a:pt x="5452110" y="4379277"/>
                </a:lnTo>
                <a:lnTo>
                  <a:pt x="5448300" y="4353877"/>
                </a:lnTo>
                <a:lnTo>
                  <a:pt x="5444172" y="4329112"/>
                </a:lnTo>
                <a:lnTo>
                  <a:pt x="5440045" y="4304030"/>
                </a:lnTo>
                <a:lnTo>
                  <a:pt x="5435600" y="4279582"/>
                </a:lnTo>
                <a:lnTo>
                  <a:pt x="5431790" y="4254500"/>
                </a:lnTo>
                <a:lnTo>
                  <a:pt x="5427980" y="4230052"/>
                </a:lnTo>
                <a:lnTo>
                  <a:pt x="5424170" y="4205605"/>
                </a:lnTo>
                <a:lnTo>
                  <a:pt x="5420677" y="4181157"/>
                </a:lnTo>
                <a:lnTo>
                  <a:pt x="5416867" y="4156392"/>
                </a:lnTo>
                <a:lnTo>
                  <a:pt x="5414327" y="4131627"/>
                </a:lnTo>
                <a:lnTo>
                  <a:pt x="5411470" y="4106862"/>
                </a:lnTo>
                <a:lnTo>
                  <a:pt x="5409565" y="4081780"/>
                </a:lnTo>
                <a:lnTo>
                  <a:pt x="5407977" y="4056380"/>
                </a:lnTo>
                <a:lnTo>
                  <a:pt x="5407342" y="4031297"/>
                </a:lnTo>
                <a:lnTo>
                  <a:pt x="5407025" y="4005580"/>
                </a:lnTo>
                <a:lnTo>
                  <a:pt x="5397182" y="4012247"/>
                </a:lnTo>
                <a:lnTo>
                  <a:pt x="5390515" y="4016692"/>
                </a:lnTo>
                <a:lnTo>
                  <a:pt x="5388292" y="4018597"/>
                </a:lnTo>
                <a:lnTo>
                  <a:pt x="5386705" y="4020502"/>
                </a:lnTo>
                <a:lnTo>
                  <a:pt x="5385435" y="4022725"/>
                </a:lnTo>
                <a:lnTo>
                  <a:pt x="5384165" y="4024630"/>
                </a:lnTo>
                <a:lnTo>
                  <a:pt x="5383847" y="4027170"/>
                </a:lnTo>
                <a:lnTo>
                  <a:pt x="5383847" y="4030345"/>
                </a:lnTo>
                <a:lnTo>
                  <a:pt x="5383847" y="4033837"/>
                </a:lnTo>
                <a:lnTo>
                  <a:pt x="5383847" y="4038600"/>
                </a:lnTo>
                <a:lnTo>
                  <a:pt x="5384165" y="4050982"/>
                </a:lnTo>
                <a:lnTo>
                  <a:pt x="5384165" y="4068445"/>
                </a:lnTo>
                <a:lnTo>
                  <a:pt x="5367655" y="4497070"/>
                </a:lnTo>
                <a:lnTo>
                  <a:pt x="5368607" y="4520247"/>
                </a:lnTo>
                <a:lnTo>
                  <a:pt x="5369560" y="4543107"/>
                </a:lnTo>
                <a:lnTo>
                  <a:pt x="5369560" y="4554537"/>
                </a:lnTo>
                <a:lnTo>
                  <a:pt x="5369560" y="4565332"/>
                </a:lnTo>
                <a:lnTo>
                  <a:pt x="5369242" y="4576127"/>
                </a:lnTo>
                <a:lnTo>
                  <a:pt x="5368607" y="4587240"/>
                </a:lnTo>
                <a:lnTo>
                  <a:pt x="5367972" y="4597400"/>
                </a:lnTo>
                <a:lnTo>
                  <a:pt x="5366702" y="4607242"/>
                </a:lnTo>
                <a:lnTo>
                  <a:pt x="5365750" y="4617085"/>
                </a:lnTo>
                <a:lnTo>
                  <a:pt x="5364162" y="4626927"/>
                </a:lnTo>
                <a:lnTo>
                  <a:pt x="5361622" y="4635817"/>
                </a:lnTo>
                <a:lnTo>
                  <a:pt x="5359400" y="4644390"/>
                </a:lnTo>
                <a:lnTo>
                  <a:pt x="5356542" y="4652645"/>
                </a:lnTo>
                <a:lnTo>
                  <a:pt x="5353050" y="4660265"/>
                </a:lnTo>
                <a:lnTo>
                  <a:pt x="5349240" y="4667885"/>
                </a:lnTo>
                <a:lnTo>
                  <a:pt x="5345112" y="4674235"/>
                </a:lnTo>
                <a:lnTo>
                  <a:pt x="5340032" y="4680585"/>
                </a:lnTo>
                <a:lnTo>
                  <a:pt x="5334317" y="4685982"/>
                </a:lnTo>
                <a:lnTo>
                  <a:pt x="5328602" y="4691062"/>
                </a:lnTo>
                <a:lnTo>
                  <a:pt x="5321617" y="4695507"/>
                </a:lnTo>
                <a:lnTo>
                  <a:pt x="5314632" y="4699317"/>
                </a:lnTo>
                <a:lnTo>
                  <a:pt x="5306377" y="4701857"/>
                </a:lnTo>
                <a:lnTo>
                  <a:pt x="5297805" y="4704397"/>
                </a:lnTo>
                <a:lnTo>
                  <a:pt x="5287962" y="4705985"/>
                </a:lnTo>
                <a:lnTo>
                  <a:pt x="5278120" y="4706302"/>
                </a:lnTo>
                <a:lnTo>
                  <a:pt x="5267007" y="4706302"/>
                </a:lnTo>
                <a:lnTo>
                  <a:pt x="5255260" y="4705032"/>
                </a:lnTo>
                <a:lnTo>
                  <a:pt x="5242560" y="4703127"/>
                </a:lnTo>
                <a:lnTo>
                  <a:pt x="5228907" y="4700587"/>
                </a:lnTo>
                <a:lnTo>
                  <a:pt x="5214620" y="4696777"/>
                </a:lnTo>
                <a:lnTo>
                  <a:pt x="5082857" y="4653597"/>
                </a:lnTo>
                <a:lnTo>
                  <a:pt x="5075872" y="4650740"/>
                </a:lnTo>
                <a:lnTo>
                  <a:pt x="5070475" y="4647882"/>
                </a:lnTo>
                <a:lnTo>
                  <a:pt x="5066665" y="4645660"/>
                </a:lnTo>
                <a:lnTo>
                  <a:pt x="5063807" y="4643755"/>
                </a:lnTo>
                <a:lnTo>
                  <a:pt x="5060950" y="4640897"/>
                </a:lnTo>
                <a:lnTo>
                  <a:pt x="5059997" y="4638992"/>
                </a:lnTo>
                <a:lnTo>
                  <a:pt x="5059045" y="4638040"/>
                </a:lnTo>
                <a:lnTo>
                  <a:pt x="5058410" y="4637722"/>
                </a:lnTo>
                <a:lnTo>
                  <a:pt x="5056505" y="4637087"/>
                </a:lnTo>
                <a:lnTo>
                  <a:pt x="5053647" y="4636452"/>
                </a:lnTo>
                <a:lnTo>
                  <a:pt x="5044440" y="4635817"/>
                </a:lnTo>
                <a:lnTo>
                  <a:pt x="5027930" y="4634547"/>
                </a:lnTo>
                <a:lnTo>
                  <a:pt x="4992687" y="4372610"/>
                </a:lnTo>
                <a:lnTo>
                  <a:pt x="4991417" y="4369435"/>
                </a:lnTo>
                <a:lnTo>
                  <a:pt x="4990465" y="4366260"/>
                </a:lnTo>
                <a:lnTo>
                  <a:pt x="4989830" y="4360545"/>
                </a:lnTo>
                <a:lnTo>
                  <a:pt x="4988877" y="4350385"/>
                </a:lnTo>
                <a:lnTo>
                  <a:pt x="4988560" y="4338320"/>
                </a:lnTo>
                <a:lnTo>
                  <a:pt x="4988560" y="4326572"/>
                </a:lnTo>
                <a:lnTo>
                  <a:pt x="4988877" y="4315142"/>
                </a:lnTo>
                <a:lnTo>
                  <a:pt x="4989512" y="4308792"/>
                </a:lnTo>
                <a:lnTo>
                  <a:pt x="4989830" y="4305617"/>
                </a:lnTo>
                <a:lnTo>
                  <a:pt x="4989830" y="4304982"/>
                </a:lnTo>
                <a:lnTo>
                  <a:pt x="4989512" y="4303712"/>
                </a:lnTo>
                <a:lnTo>
                  <a:pt x="4988560" y="4301490"/>
                </a:lnTo>
                <a:lnTo>
                  <a:pt x="4986972" y="4295775"/>
                </a:lnTo>
                <a:lnTo>
                  <a:pt x="4984750" y="4285932"/>
                </a:lnTo>
                <a:lnTo>
                  <a:pt x="4980622" y="4267517"/>
                </a:lnTo>
                <a:lnTo>
                  <a:pt x="4979670" y="4262437"/>
                </a:lnTo>
                <a:lnTo>
                  <a:pt x="4979035" y="4258310"/>
                </a:lnTo>
                <a:lnTo>
                  <a:pt x="4977765" y="4253230"/>
                </a:lnTo>
                <a:lnTo>
                  <a:pt x="4976177" y="4246562"/>
                </a:lnTo>
                <a:lnTo>
                  <a:pt x="4973320" y="4234497"/>
                </a:lnTo>
                <a:lnTo>
                  <a:pt x="4971097" y="4226560"/>
                </a:lnTo>
                <a:lnTo>
                  <a:pt x="4969192" y="4221162"/>
                </a:lnTo>
                <a:lnTo>
                  <a:pt x="4967922" y="4217352"/>
                </a:lnTo>
                <a:lnTo>
                  <a:pt x="4967287" y="4213225"/>
                </a:lnTo>
                <a:lnTo>
                  <a:pt x="4966335" y="4207827"/>
                </a:lnTo>
                <a:lnTo>
                  <a:pt x="4965700" y="4199890"/>
                </a:lnTo>
                <a:lnTo>
                  <a:pt x="4964747" y="4187190"/>
                </a:lnTo>
                <a:lnTo>
                  <a:pt x="4964747" y="4182110"/>
                </a:lnTo>
                <a:lnTo>
                  <a:pt x="4964747" y="4174490"/>
                </a:lnTo>
                <a:lnTo>
                  <a:pt x="4964747" y="4167505"/>
                </a:lnTo>
                <a:lnTo>
                  <a:pt x="4964747" y="4164012"/>
                </a:lnTo>
                <a:lnTo>
                  <a:pt x="4964430" y="4158615"/>
                </a:lnTo>
                <a:lnTo>
                  <a:pt x="4964430" y="4155757"/>
                </a:lnTo>
                <a:lnTo>
                  <a:pt x="4964112" y="4156075"/>
                </a:lnTo>
                <a:lnTo>
                  <a:pt x="4963795" y="4155440"/>
                </a:lnTo>
                <a:lnTo>
                  <a:pt x="4963477" y="4152265"/>
                </a:lnTo>
                <a:lnTo>
                  <a:pt x="4962207" y="4145915"/>
                </a:lnTo>
                <a:lnTo>
                  <a:pt x="4949825" y="4038282"/>
                </a:lnTo>
                <a:lnTo>
                  <a:pt x="4949825" y="4034790"/>
                </a:lnTo>
                <a:lnTo>
                  <a:pt x="4949190" y="4027805"/>
                </a:lnTo>
                <a:lnTo>
                  <a:pt x="4948872" y="4020185"/>
                </a:lnTo>
                <a:lnTo>
                  <a:pt x="4948555" y="4016057"/>
                </a:lnTo>
                <a:lnTo>
                  <a:pt x="4946650" y="4004945"/>
                </a:lnTo>
                <a:lnTo>
                  <a:pt x="4945380" y="3997642"/>
                </a:lnTo>
                <a:lnTo>
                  <a:pt x="4943792" y="3993515"/>
                </a:lnTo>
                <a:lnTo>
                  <a:pt x="4942205" y="3990340"/>
                </a:lnTo>
                <a:lnTo>
                  <a:pt x="4941252" y="3987482"/>
                </a:lnTo>
                <a:lnTo>
                  <a:pt x="4939665" y="3983672"/>
                </a:lnTo>
                <a:lnTo>
                  <a:pt x="4938077" y="3977957"/>
                </a:lnTo>
                <a:lnTo>
                  <a:pt x="4936490" y="3968750"/>
                </a:lnTo>
                <a:lnTo>
                  <a:pt x="4935220" y="3961447"/>
                </a:lnTo>
                <a:lnTo>
                  <a:pt x="4934902" y="3954462"/>
                </a:lnTo>
                <a:lnTo>
                  <a:pt x="4935220" y="3948112"/>
                </a:lnTo>
                <a:lnTo>
                  <a:pt x="4936172" y="3942397"/>
                </a:lnTo>
                <a:lnTo>
                  <a:pt x="4938077" y="3931602"/>
                </a:lnTo>
                <a:lnTo>
                  <a:pt x="4939982" y="3921442"/>
                </a:lnTo>
                <a:lnTo>
                  <a:pt x="4940617" y="3916045"/>
                </a:lnTo>
                <a:lnTo>
                  <a:pt x="4941252" y="3910330"/>
                </a:lnTo>
                <a:lnTo>
                  <a:pt x="4941252" y="3904615"/>
                </a:lnTo>
                <a:lnTo>
                  <a:pt x="4940617" y="3898265"/>
                </a:lnTo>
                <a:lnTo>
                  <a:pt x="4939665" y="3891280"/>
                </a:lnTo>
                <a:lnTo>
                  <a:pt x="4937125" y="3883977"/>
                </a:lnTo>
                <a:lnTo>
                  <a:pt x="4934585" y="3875405"/>
                </a:lnTo>
                <a:lnTo>
                  <a:pt x="4930140" y="3866197"/>
                </a:lnTo>
                <a:lnTo>
                  <a:pt x="4927600" y="3869690"/>
                </a:lnTo>
                <a:lnTo>
                  <a:pt x="4925060" y="3873500"/>
                </a:lnTo>
                <a:lnTo>
                  <a:pt x="4923155" y="3878262"/>
                </a:lnTo>
                <a:lnTo>
                  <a:pt x="4921250" y="3883342"/>
                </a:lnTo>
                <a:lnTo>
                  <a:pt x="4919345" y="3888740"/>
                </a:lnTo>
                <a:lnTo>
                  <a:pt x="4917757" y="3894772"/>
                </a:lnTo>
                <a:lnTo>
                  <a:pt x="4916487" y="3901122"/>
                </a:lnTo>
                <a:lnTo>
                  <a:pt x="4914900" y="3908107"/>
                </a:lnTo>
                <a:lnTo>
                  <a:pt x="4912995" y="3923030"/>
                </a:lnTo>
                <a:lnTo>
                  <a:pt x="4911407" y="3938587"/>
                </a:lnTo>
                <a:lnTo>
                  <a:pt x="4910772" y="3955097"/>
                </a:lnTo>
                <a:lnTo>
                  <a:pt x="4910137" y="3972242"/>
                </a:lnTo>
                <a:lnTo>
                  <a:pt x="4910137" y="3989387"/>
                </a:lnTo>
                <a:lnTo>
                  <a:pt x="4910137" y="4006532"/>
                </a:lnTo>
                <a:lnTo>
                  <a:pt x="4910455" y="4023677"/>
                </a:lnTo>
                <a:lnTo>
                  <a:pt x="4910772" y="4040187"/>
                </a:lnTo>
                <a:lnTo>
                  <a:pt x="4912042" y="4069715"/>
                </a:lnTo>
                <a:lnTo>
                  <a:pt x="4912995" y="4093845"/>
                </a:lnTo>
                <a:lnTo>
                  <a:pt x="4886642" y="4612957"/>
                </a:lnTo>
                <a:lnTo>
                  <a:pt x="4887277" y="4635500"/>
                </a:lnTo>
                <a:lnTo>
                  <a:pt x="4888547" y="4668520"/>
                </a:lnTo>
                <a:lnTo>
                  <a:pt x="4889817" y="4707572"/>
                </a:lnTo>
                <a:lnTo>
                  <a:pt x="4891405" y="4749165"/>
                </a:lnTo>
                <a:lnTo>
                  <a:pt x="4891722" y="4770120"/>
                </a:lnTo>
                <a:lnTo>
                  <a:pt x="4892040" y="4790122"/>
                </a:lnTo>
                <a:lnTo>
                  <a:pt x="4892040" y="4809172"/>
                </a:lnTo>
                <a:lnTo>
                  <a:pt x="4892040" y="4826317"/>
                </a:lnTo>
                <a:lnTo>
                  <a:pt x="4891405" y="4841240"/>
                </a:lnTo>
                <a:lnTo>
                  <a:pt x="4890452" y="4854257"/>
                </a:lnTo>
                <a:lnTo>
                  <a:pt x="4889817" y="4859655"/>
                </a:lnTo>
                <a:lnTo>
                  <a:pt x="4888865" y="4864100"/>
                </a:lnTo>
                <a:lnTo>
                  <a:pt x="4888230" y="4867910"/>
                </a:lnTo>
                <a:lnTo>
                  <a:pt x="4887277" y="4870450"/>
                </a:lnTo>
                <a:lnTo>
                  <a:pt x="4883785" y="4876482"/>
                </a:lnTo>
                <a:lnTo>
                  <a:pt x="4880292" y="4881880"/>
                </a:lnTo>
                <a:lnTo>
                  <a:pt x="4876800" y="4886642"/>
                </a:lnTo>
                <a:lnTo>
                  <a:pt x="4872672" y="4890770"/>
                </a:lnTo>
                <a:lnTo>
                  <a:pt x="4868227" y="4894580"/>
                </a:lnTo>
                <a:lnTo>
                  <a:pt x="4863782" y="4897755"/>
                </a:lnTo>
                <a:lnTo>
                  <a:pt x="4859020" y="4900612"/>
                </a:lnTo>
                <a:lnTo>
                  <a:pt x="4853940" y="4902835"/>
                </a:lnTo>
                <a:lnTo>
                  <a:pt x="4848542" y="4904422"/>
                </a:lnTo>
                <a:lnTo>
                  <a:pt x="4843462" y="4906010"/>
                </a:lnTo>
                <a:lnTo>
                  <a:pt x="4837430" y="4906645"/>
                </a:lnTo>
                <a:lnTo>
                  <a:pt x="4832032" y="4907597"/>
                </a:lnTo>
                <a:lnTo>
                  <a:pt x="4826317" y="4907597"/>
                </a:lnTo>
                <a:lnTo>
                  <a:pt x="4820285" y="4907597"/>
                </a:lnTo>
                <a:lnTo>
                  <a:pt x="4814570" y="4907280"/>
                </a:lnTo>
                <a:lnTo>
                  <a:pt x="4808855" y="4906645"/>
                </a:lnTo>
                <a:lnTo>
                  <a:pt x="4796790" y="4904740"/>
                </a:lnTo>
                <a:lnTo>
                  <a:pt x="4785042" y="4902517"/>
                </a:lnTo>
                <a:lnTo>
                  <a:pt x="4773295" y="4899660"/>
                </a:lnTo>
                <a:lnTo>
                  <a:pt x="4761865" y="4896167"/>
                </a:lnTo>
                <a:lnTo>
                  <a:pt x="4741227" y="4890135"/>
                </a:lnTo>
                <a:lnTo>
                  <a:pt x="4724717" y="4885372"/>
                </a:lnTo>
                <a:lnTo>
                  <a:pt x="4721225" y="4885055"/>
                </a:lnTo>
                <a:lnTo>
                  <a:pt x="4718050" y="4884102"/>
                </a:lnTo>
                <a:lnTo>
                  <a:pt x="4704080" y="4881880"/>
                </a:lnTo>
                <a:lnTo>
                  <a:pt x="4685665" y="4878387"/>
                </a:lnTo>
                <a:lnTo>
                  <a:pt x="4664710" y="4873942"/>
                </a:lnTo>
                <a:lnTo>
                  <a:pt x="4641215" y="4868545"/>
                </a:lnTo>
                <a:lnTo>
                  <a:pt x="4629467" y="4865052"/>
                </a:lnTo>
                <a:lnTo>
                  <a:pt x="4618037" y="4861560"/>
                </a:lnTo>
                <a:lnTo>
                  <a:pt x="4606290" y="4857750"/>
                </a:lnTo>
                <a:lnTo>
                  <a:pt x="4594860" y="4853305"/>
                </a:lnTo>
                <a:lnTo>
                  <a:pt x="4584065" y="4849177"/>
                </a:lnTo>
                <a:lnTo>
                  <a:pt x="4573587" y="4844097"/>
                </a:lnTo>
                <a:lnTo>
                  <a:pt x="4568507" y="4841240"/>
                </a:lnTo>
                <a:lnTo>
                  <a:pt x="4563745" y="4838700"/>
                </a:lnTo>
                <a:lnTo>
                  <a:pt x="4559617" y="4835842"/>
                </a:lnTo>
                <a:lnTo>
                  <a:pt x="4555172" y="4833302"/>
                </a:lnTo>
                <a:lnTo>
                  <a:pt x="4551362" y="4830127"/>
                </a:lnTo>
                <a:lnTo>
                  <a:pt x="4547552" y="4826952"/>
                </a:lnTo>
                <a:lnTo>
                  <a:pt x="4544377" y="4823460"/>
                </a:lnTo>
                <a:lnTo>
                  <a:pt x="4541202" y="4819967"/>
                </a:lnTo>
                <a:lnTo>
                  <a:pt x="4538345" y="4816475"/>
                </a:lnTo>
                <a:lnTo>
                  <a:pt x="4536122" y="4812982"/>
                </a:lnTo>
                <a:lnTo>
                  <a:pt x="4534217" y="4809172"/>
                </a:lnTo>
                <a:lnTo>
                  <a:pt x="4532312" y="4805045"/>
                </a:lnTo>
                <a:lnTo>
                  <a:pt x="4530407" y="4801235"/>
                </a:lnTo>
                <a:lnTo>
                  <a:pt x="4529137" y="4797425"/>
                </a:lnTo>
                <a:lnTo>
                  <a:pt x="4527550" y="4792980"/>
                </a:lnTo>
                <a:lnTo>
                  <a:pt x="4526280" y="4788535"/>
                </a:lnTo>
                <a:lnTo>
                  <a:pt x="4524375" y="4779010"/>
                </a:lnTo>
                <a:lnTo>
                  <a:pt x="4522470" y="4769485"/>
                </a:lnTo>
                <a:lnTo>
                  <a:pt x="4506595" y="4645977"/>
                </a:lnTo>
                <a:lnTo>
                  <a:pt x="4501197" y="4630737"/>
                </a:lnTo>
                <a:lnTo>
                  <a:pt x="4497070" y="4618037"/>
                </a:lnTo>
                <a:lnTo>
                  <a:pt x="4494530" y="4605972"/>
                </a:lnTo>
                <a:lnTo>
                  <a:pt x="4491990" y="4594860"/>
                </a:lnTo>
                <a:lnTo>
                  <a:pt x="4439602" y="4216400"/>
                </a:lnTo>
                <a:lnTo>
                  <a:pt x="4439602" y="4213225"/>
                </a:lnTo>
                <a:lnTo>
                  <a:pt x="4439602" y="4210367"/>
                </a:lnTo>
                <a:lnTo>
                  <a:pt x="4435792" y="4141470"/>
                </a:lnTo>
                <a:lnTo>
                  <a:pt x="4431347" y="4127182"/>
                </a:lnTo>
                <a:lnTo>
                  <a:pt x="4427537" y="4113212"/>
                </a:lnTo>
                <a:lnTo>
                  <a:pt x="4424362" y="4099242"/>
                </a:lnTo>
                <a:lnTo>
                  <a:pt x="4422140" y="4085590"/>
                </a:lnTo>
                <a:lnTo>
                  <a:pt x="4419600" y="4071937"/>
                </a:lnTo>
                <a:lnTo>
                  <a:pt x="4418012" y="4059237"/>
                </a:lnTo>
                <a:lnTo>
                  <a:pt x="4416425" y="4046855"/>
                </a:lnTo>
                <a:lnTo>
                  <a:pt x="4415155" y="4034790"/>
                </a:lnTo>
                <a:lnTo>
                  <a:pt x="4414202" y="4025582"/>
                </a:lnTo>
                <a:lnTo>
                  <a:pt x="4412932" y="4013200"/>
                </a:lnTo>
                <a:lnTo>
                  <a:pt x="4412297" y="3998595"/>
                </a:lnTo>
                <a:lnTo>
                  <a:pt x="4411027" y="3982085"/>
                </a:lnTo>
                <a:lnTo>
                  <a:pt x="4410075" y="3964940"/>
                </a:lnTo>
                <a:lnTo>
                  <a:pt x="4408805" y="3947795"/>
                </a:lnTo>
                <a:lnTo>
                  <a:pt x="4407852" y="3931920"/>
                </a:lnTo>
                <a:lnTo>
                  <a:pt x="4406900" y="3917950"/>
                </a:lnTo>
                <a:lnTo>
                  <a:pt x="4399280" y="3823970"/>
                </a:lnTo>
                <a:lnTo>
                  <a:pt x="4399915" y="3814762"/>
                </a:lnTo>
                <a:lnTo>
                  <a:pt x="4400232" y="3804920"/>
                </a:lnTo>
                <a:lnTo>
                  <a:pt x="4400867" y="3794442"/>
                </a:lnTo>
                <a:lnTo>
                  <a:pt x="4402137" y="3783965"/>
                </a:lnTo>
                <a:lnTo>
                  <a:pt x="4404042" y="3761422"/>
                </a:lnTo>
                <a:lnTo>
                  <a:pt x="4405312" y="3738880"/>
                </a:lnTo>
                <a:lnTo>
                  <a:pt x="4405630" y="3727767"/>
                </a:lnTo>
                <a:lnTo>
                  <a:pt x="4405312" y="3716972"/>
                </a:lnTo>
                <a:lnTo>
                  <a:pt x="4404360" y="3706495"/>
                </a:lnTo>
                <a:lnTo>
                  <a:pt x="4403407" y="3696652"/>
                </a:lnTo>
                <a:lnTo>
                  <a:pt x="4402137" y="3691572"/>
                </a:lnTo>
                <a:lnTo>
                  <a:pt x="4400867" y="3687445"/>
                </a:lnTo>
                <a:lnTo>
                  <a:pt x="4399915" y="3682682"/>
                </a:lnTo>
                <a:lnTo>
                  <a:pt x="4398327" y="3678555"/>
                </a:lnTo>
                <a:lnTo>
                  <a:pt x="4396422" y="3674427"/>
                </a:lnTo>
                <a:lnTo>
                  <a:pt x="4394517" y="3670617"/>
                </a:lnTo>
                <a:lnTo>
                  <a:pt x="4391977" y="3667125"/>
                </a:lnTo>
                <a:lnTo>
                  <a:pt x="4389437" y="3663950"/>
                </a:lnTo>
                <a:lnTo>
                  <a:pt x="4388802" y="3679507"/>
                </a:lnTo>
                <a:lnTo>
                  <a:pt x="4388167" y="3694747"/>
                </a:lnTo>
                <a:lnTo>
                  <a:pt x="4386897" y="3708717"/>
                </a:lnTo>
                <a:lnTo>
                  <a:pt x="4385945" y="3722052"/>
                </a:lnTo>
                <a:lnTo>
                  <a:pt x="4384992" y="3734117"/>
                </a:lnTo>
                <a:lnTo>
                  <a:pt x="4383722" y="3744277"/>
                </a:lnTo>
                <a:lnTo>
                  <a:pt x="4383087" y="3752532"/>
                </a:lnTo>
                <a:lnTo>
                  <a:pt x="4382770" y="3758882"/>
                </a:lnTo>
                <a:lnTo>
                  <a:pt x="4367212" y="4239895"/>
                </a:lnTo>
                <a:lnTo>
                  <a:pt x="4366577" y="4264025"/>
                </a:lnTo>
                <a:lnTo>
                  <a:pt x="4365942" y="4289425"/>
                </a:lnTo>
                <a:lnTo>
                  <a:pt x="4364672" y="4315777"/>
                </a:lnTo>
                <a:lnTo>
                  <a:pt x="4362767" y="4343400"/>
                </a:lnTo>
                <a:lnTo>
                  <a:pt x="4360545" y="4371975"/>
                </a:lnTo>
                <a:lnTo>
                  <a:pt x="4358005" y="4400550"/>
                </a:lnTo>
                <a:lnTo>
                  <a:pt x="4355465" y="4429760"/>
                </a:lnTo>
                <a:lnTo>
                  <a:pt x="4352607" y="4458970"/>
                </a:lnTo>
                <a:lnTo>
                  <a:pt x="4350067" y="4488180"/>
                </a:lnTo>
                <a:lnTo>
                  <a:pt x="4347210" y="4517072"/>
                </a:lnTo>
                <a:lnTo>
                  <a:pt x="4344670" y="4544695"/>
                </a:lnTo>
                <a:lnTo>
                  <a:pt x="4342130" y="4572000"/>
                </a:lnTo>
                <a:lnTo>
                  <a:pt x="4340225" y="4598035"/>
                </a:lnTo>
                <a:lnTo>
                  <a:pt x="4338955" y="4622482"/>
                </a:lnTo>
                <a:lnTo>
                  <a:pt x="4338002" y="4645660"/>
                </a:lnTo>
                <a:lnTo>
                  <a:pt x="4337367" y="4666932"/>
                </a:lnTo>
                <a:lnTo>
                  <a:pt x="4337367" y="4672330"/>
                </a:lnTo>
                <a:lnTo>
                  <a:pt x="4338002" y="4677727"/>
                </a:lnTo>
                <a:lnTo>
                  <a:pt x="4338637" y="4683760"/>
                </a:lnTo>
                <a:lnTo>
                  <a:pt x="4339590" y="4689475"/>
                </a:lnTo>
                <a:lnTo>
                  <a:pt x="4341495" y="4700905"/>
                </a:lnTo>
                <a:lnTo>
                  <a:pt x="4343717" y="4712652"/>
                </a:lnTo>
                <a:lnTo>
                  <a:pt x="4346575" y="4723765"/>
                </a:lnTo>
                <a:lnTo>
                  <a:pt x="4349115" y="4735195"/>
                </a:lnTo>
                <a:lnTo>
                  <a:pt x="4351655" y="4746307"/>
                </a:lnTo>
                <a:lnTo>
                  <a:pt x="4353242" y="4757737"/>
                </a:lnTo>
                <a:lnTo>
                  <a:pt x="4353877" y="4763135"/>
                </a:lnTo>
                <a:lnTo>
                  <a:pt x="4354195" y="4768532"/>
                </a:lnTo>
                <a:lnTo>
                  <a:pt x="4354195" y="4773930"/>
                </a:lnTo>
                <a:lnTo>
                  <a:pt x="4354195" y="4779010"/>
                </a:lnTo>
                <a:lnTo>
                  <a:pt x="4353877" y="4784407"/>
                </a:lnTo>
                <a:lnTo>
                  <a:pt x="4353242" y="4789487"/>
                </a:lnTo>
                <a:lnTo>
                  <a:pt x="4351972" y="4794567"/>
                </a:lnTo>
                <a:lnTo>
                  <a:pt x="4350702" y="4799647"/>
                </a:lnTo>
                <a:lnTo>
                  <a:pt x="4348797" y="4804410"/>
                </a:lnTo>
                <a:lnTo>
                  <a:pt x="4346575" y="4809172"/>
                </a:lnTo>
                <a:lnTo>
                  <a:pt x="4343717" y="4813617"/>
                </a:lnTo>
                <a:lnTo>
                  <a:pt x="4340225" y="4818062"/>
                </a:lnTo>
                <a:lnTo>
                  <a:pt x="4336415" y="4822825"/>
                </a:lnTo>
                <a:lnTo>
                  <a:pt x="4331970" y="4826952"/>
                </a:lnTo>
                <a:lnTo>
                  <a:pt x="4326890" y="4830762"/>
                </a:lnTo>
                <a:lnTo>
                  <a:pt x="4321492" y="4834890"/>
                </a:lnTo>
                <a:lnTo>
                  <a:pt x="4317365" y="4837430"/>
                </a:lnTo>
                <a:lnTo>
                  <a:pt x="4312602" y="4839335"/>
                </a:lnTo>
                <a:lnTo>
                  <a:pt x="4307522" y="4841240"/>
                </a:lnTo>
                <a:lnTo>
                  <a:pt x="4302442" y="4842827"/>
                </a:lnTo>
                <a:lnTo>
                  <a:pt x="4296727" y="4844097"/>
                </a:lnTo>
                <a:lnTo>
                  <a:pt x="4290695" y="4844732"/>
                </a:lnTo>
                <a:lnTo>
                  <a:pt x="4284980" y="4845685"/>
                </a:lnTo>
                <a:lnTo>
                  <a:pt x="4278630" y="4846002"/>
                </a:lnTo>
                <a:lnTo>
                  <a:pt x="4271962" y="4846002"/>
                </a:lnTo>
                <a:lnTo>
                  <a:pt x="4265612" y="4845685"/>
                </a:lnTo>
                <a:lnTo>
                  <a:pt x="4258310" y="4845367"/>
                </a:lnTo>
                <a:lnTo>
                  <a:pt x="4251960" y="4844732"/>
                </a:lnTo>
                <a:lnTo>
                  <a:pt x="4237355" y="4843462"/>
                </a:lnTo>
                <a:lnTo>
                  <a:pt x="4223385" y="4840605"/>
                </a:lnTo>
                <a:lnTo>
                  <a:pt x="4209097" y="4837747"/>
                </a:lnTo>
                <a:lnTo>
                  <a:pt x="4195127" y="4834255"/>
                </a:lnTo>
                <a:lnTo>
                  <a:pt x="4180840" y="4830445"/>
                </a:lnTo>
                <a:lnTo>
                  <a:pt x="4167822" y="4826317"/>
                </a:lnTo>
                <a:lnTo>
                  <a:pt x="4155122" y="4822190"/>
                </a:lnTo>
                <a:lnTo>
                  <a:pt x="4143692" y="4818062"/>
                </a:lnTo>
                <a:lnTo>
                  <a:pt x="4133215" y="4813617"/>
                </a:lnTo>
                <a:lnTo>
                  <a:pt x="4123690" y="4809807"/>
                </a:lnTo>
                <a:lnTo>
                  <a:pt x="4117340" y="4806632"/>
                </a:lnTo>
                <a:lnTo>
                  <a:pt x="4112577" y="4804410"/>
                </a:lnTo>
                <a:lnTo>
                  <a:pt x="4107815" y="4801552"/>
                </a:lnTo>
                <a:lnTo>
                  <a:pt x="4101782" y="4798695"/>
                </a:lnTo>
                <a:lnTo>
                  <a:pt x="4098290" y="4796472"/>
                </a:lnTo>
                <a:lnTo>
                  <a:pt x="4095432" y="4794567"/>
                </a:lnTo>
                <a:lnTo>
                  <a:pt x="4089717" y="4792027"/>
                </a:lnTo>
                <a:lnTo>
                  <a:pt x="4084637" y="4790122"/>
                </a:lnTo>
                <a:lnTo>
                  <a:pt x="4079240" y="4788535"/>
                </a:lnTo>
                <a:lnTo>
                  <a:pt x="4073842" y="4786947"/>
                </a:lnTo>
                <a:lnTo>
                  <a:pt x="4063365" y="4785360"/>
                </a:lnTo>
                <a:lnTo>
                  <a:pt x="4053205" y="4784090"/>
                </a:lnTo>
                <a:lnTo>
                  <a:pt x="4043997" y="4782820"/>
                </a:lnTo>
                <a:lnTo>
                  <a:pt x="4034790" y="4780915"/>
                </a:lnTo>
                <a:lnTo>
                  <a:pt x="4030662" y="4779962"/>
                </a:lnTo>
                <a:lnTo>
                  <a:pt x="4027170" y="4778057"/>
                </a:lnTo>
                <a:lnTo>
                  <a:pt x="4023677" y="4775835"/>
                </a:lnTo>
                <a:lnTo>
                  <a:pt x="4020502" y="4773295"/>
                </a:lnTo>
                <a:lnTo>
                  <a:pt x="4017327" y="4769802"/>
                </a:lnTo>
                <a:lnTo>
                  <a:pt x="4015105" y="4765992"/>
                </a:lnTo>
                <a:lnTo>
                  <a:pt x="4012882" y="4761230"/>
                </a:lnTo>
                <a:lnTo>
                  <a:pt x="4010342" y="4756150"/>
                </a:lnTo>
                <a:lnTo>
                  <a:pt x="4008120" y="4750117"/>
                </a:lnTo>
                <a:lnTo>
                  <a:pt x="4006215" y="4744085"/>
                </a:lnTo>
                <a:lnTo>
                  <a:pt x="4004627" y="4737100"/>
                </a:lnTo>
                <a:lnTo>
                  <a:pt x="4002722" y="4729797"/>
                </a:lnTo>
                <a:lnTo>
                  <a:pt x="3999547" y="4713605"/>
                </a:lnTo>
                <a:lnTo>
                  <a:pt x="3997007" y="4696777"/>
                </a:lnTo>
                <a:lnTo>
                  <a:pt x="3994785" y="4678680"/>
                </a:lnTo>
                <a:lnTo>
                  <a:pt x="3992880" y="4660265"/>
                </a:lnTo>
                <a:lnTo>
                  <a:pt x="3989387" y="4623752"/>
                </a:lnTo>
                <a:lnTo>
                  <a:pt x="3986530" y="4589462"/>
                </a:lnTo>
                <a:lnTo>
                  <a:pt x="3984942" y="4574222"/>
                </a:lnTo>
                <a:lnTo>
                  <a:pt x="3983672" y="4561205"/>
                </a:lnTo>
                <a:lnTo>
                  <a:pt x="3981450" y="4549775"/>
                </a:lnTo>
                <a:lnTo>
                  <a:pt x="3979545" y="4540885"/>
                </a:lnTo>
                <a:lnTo>
                  <a:pt x="3953510" y="4291647"/>
                </a:lnTo>
                <a:lnTo>
                  <a:pt x="3953827" y="4288472"/>
                </a:lnTo>
                <a:lnTo>
                  <a:pt x="3954462" y="4284980"/>
                </a:lnTo>
                <a:lnTo>
                  <a:pt x="3947795" y="4250055"/>
                </a:lnTo>
                <a:lnTo>
                  <a:pt x="3946207" y="4247197"/>
                </a:lnTo>
                <a:lnTo>
                  <a:pt x="3944937" y="4244657"/>
                </a:lnTo>
                <a:lnTo>
                  <a:pt x="3923030" y="4059237"/>
                </a:lnTo>
                <a:lnTo>
                  <a:pt x="3919220" y="4063365"/>
                </a:lnTo>
                <a:lnTo>
                  <a:pt x="3916997" y="4065905"/>
                </a:lnTo>
                <a:lnTo>
                  <a:pt x="3916045" y="4067492"/>
                </a:lnTo>
                <a:lnTo>
                  <a:pt x="3915092" y="4069715"/>
                </a:lnTo>
                <a:lnTo>
                  <a:pt x="3913505" y="4073207"/>
                </a:lnTo>
                <a:lnTo>
                  <a:pt x="3911600" y="4078287"/>
                </a:lnTo>
                <a:lnTo>
                  <a:pt x="3908107" y="4088447"/>
                </a:lnTo>
                <a:lnTo>
                  <a:pt x="3907155" y="4090352"/>
                </a:lnTo>
                <a:lnTo>
                  <a:pt x="3907472" y="4090670"/>
                </a:lnTo>
                <a:lnTo>
                  <a:pt x="3908107" y="4091622"/>
                </a:lnTo>
                <a:lnTo>
                  <a:pt x="3908425" y="4094162"/>
                </a:lnTo>
                <a:lnTo>
                  <a:pt x="3908425" y="4099242"/>
                </a:lnTo>
                <a:lnTo>
                  <a:pt x="3908425" y="4104640"/>
                </a:lnTo>
                <a:lnTo>
                  <a:pt x="3909060" y="4117340"/>
                </a:lnTo>
                <a:lnTo>
                  <a:pt x="3910012" y="4131310"/>
                </a:lnTo>
                <a:lnTo>
                  <a:pt x="3910012" y="4142422"/>
                </a:lnTo>
                <a:lnTo>
                  <a:pt x="3890327" y="4431665"/>
                </a:lnTo>
                <a:lnTo>
                  <a:pt x="3890010" y="4447222"/>
                </a:lnTo>
                <a:lnTo>
                  <a:pt x="3889692" y="4461510"/>
                </a:lnTo>
                <a:lnTo>
                  <a:pt x="3889692" y="4475162"/>
                </a:lnTo>
                <a:lnTo>
                  <a:pt x="3889375" y="4488180"/>
                </a:lnTo>
                <a:lnTo>
                  <a:pt x="3888740" y="4501515"/>
                </a:lnTo>
                <a:lnTo>
                  <a:pt x="3888422" y="4515167"/>
                </a:lnTo>
                <a:lnTo>
                  <a:pt x="3887470" y="4529455"/>
                </a:lnTo>
                <a:lnTo>
                  <a:pt x="3885247" y="4545012"/>
                </a:lnTo>
                <a:lnTo>
                  <a:pt x="3884295" y="4555490"/>
                </a:lnTo>
                <a:lnTo>
                  <a:pt x="3883025" y="4564697"/>
                </a:lnTo>
                <a:lnTo>
                  <a:pt x="3882707" y="4572000"/>
                </a:lnTo>
                <a:lnTo>
                  <a:pt x="3882707" y="4578032"/>
                </a:lnTo>
                <a:lnTo>
                  <a:pt x="3882707" y="4583112"/>
                </a:lnTo>
                <a:lnTo>
                  <a:pt x="3883025" y="4587557"/>
                </a:lnTo>
                <a:lnTo>
                  <a:pt x="3883342" y="4591367"/>
                </a:lnTo>
                <a:lnTo>
                  <a:pt x="3884295" y="4594860"/>
                </a:lnTo>
                <a:lnTo>
                  <a:pt x="3885882" y="4601210"/>
                </a:lnTo>
                <a:lnTo>
                  <a:pt x="3886835" y="4608512"/>
                </a:lnTo>
                <a:lnTo>
                  <a:pt x="3887787" y="4613275"/>
                </a:lnTo>
                <a:lnTo>
                  <a:pt x="3888105" y="4618672"/>
                </a:lnTo>
                <a:lnTo>
                  <a:pt x="3888105" y="4625340"/>
                </a:lnTo>
                <a:lnTo>
                  <a:pt x="3888105" y="4633595"/>
                </a:lnTo>
                <a:lnTo>
                  <a:pt x="3880167" y="4901882"/>
                </a:lnTo>
                <a:lnTo>
                  <a:pt x="3860482" y="4913312"/>
                </a:lnTo>
                <a:lnTo>
                  <a:pt x="3843972" y="4922202"/>
                </a:lnTo>
                <a:lnTo>
                  <a:pt x="3836987" y="4926330"/>
                </a:lnTo>
                <a:lnTo>
                  <a:pt x="3830320" y="4929505"/>
                </a:lnTo>
                <a:lnTo>
                  <a:pt x="3824605" y="4931727"/>
                </a:lnTo>
                <a:lnTo>
                  <a:pt x="3819207" y="4933950"/>
                </a:lnTo>
                <a:lnTo>
                  <a:pt x="3814445" y="4935537"/>
                </a:lnTo>
                <a:lnTo>
                  <a:pt x="3810317" y="4937125"/>
                </a:lnTo>
                <a:lnTo>
                  <a:pt x="3805872" y="4938077"/>
                </a:lnTo>
                <a:lnTo>
                  <a:pt x="3802380" y="4938395"/>
                </a:lnTo>
                <a:lnTo>
                  <a:pt x="3798887" y="4938712"/>
                </a:lnTo>
                <a:lnTo>
                  <a:pt x="3795712" y="4938712"/>
                </a:lnTo>
                <a:lnTo>
                  <a:pt x="3792537" y="4938395"/>
                </a:lnTo>
                <a:lnTo>
                  <a:pt x="3789997" y="4938077"/>
                </a:lnTo>
                <a:lnTo>
                  <a:pt x="3778250" y="4934585"/>
                </a:lnTo>
                <a:lnTo>
                  <a:pt x="3764280" y="4930457"/>
                </a:lnTo>
                <a:lnTo>
                  <a:pt x="3759517" y="4929505"/>
                </a:lnTo>
                <a:lnTo>
                  <a:pt x="3755072" y="4928552"/>
                </a:lnTo>
                <a:lnTo>
                  <a:pt x="3749357" y="4928235"/>
                </a:lnTo>
                <a:lnTo>
                  <a:pt x="3743325" y="4927917"/>
                </a:lnTo>
                <a:lnTo>
                  <a:pt x="3736975" y="4927282"/>
                </a:lnTo>
                <a:lnTo>
                  <a:pt x="3729672" y="4927282"/>
                </a:lnTo>
                <a:lnTo>
                  <a:pt x="3721735" y="4927917"/>
                </a:lnTo>
                <a:lnTo>
                  <a:pt x="3712845" y="4928552"/>
                </a:lnTo>
                <a:lnTo>
                  <a:pt x="3704590" y="4929505"/>
                </a:lnTo>
                <a:lnTo>
                  <a:pt x="3697287" y="4929822"/>
                </a:lnTo>
                <a:lnTo>
                  <a:pt x="3690302" y="4929822"/>
                </a:lnTo>
                <a:lnTo>
                  <a:pt x="3683952" y="4929822"/>
                </a:lnTo>
                <a:lnTo>
                  <a:pt x="3678237" y="4928870"/>
                </a:lnTo>
                <a:lnTo>
                  <a:pt x="3672840" y="4928552"/>
                </a:lnTo>
                <a:lnTo>
                  <a:pt x="3667760" y="4927917"/>
                </a:lnTo>
                <a:lnTo>
                  <a:pt x="3662680" y="4926647"/>
                </a:lnTo>
                <a:lnTo>
                  <a:pt x="3657917" y="4925060"/>
                </a:lnTo>
                <a:lnTo>
                  <a:pt x="3653155" y="4923472"/>
                </a:lnTo>
                <a:lnTo>
                  <a:pt x="3648710" y="4921567"/>
                </a:lnTo>
                <a:lnTo>
                  <a:pt x="3643947" y="4919662"/>
                </a:lnTo>
                <a:lnTo>
                  <a:pt x="3633470" y="4914900"/>
                </a:lnTo>
                <a:lnTo>
                  <a:pt x="3621405" y="4909502"/>
                </a:lnTo>
                <a:lnTo>
                  <a:pt x="3544570" y="4889500"/>
                </a:lnTo>
                <a:lnTo>
                  <a:pt x="3543300" y="4866640"/>
                </a:lnTo>
                <a:lnTo>
                  <a:pt x="3542347" y="4844097"/>
                </a:lnTo>
                <a:lnTo>
                  <a:pt x="3540760" y="4821555"/>
                </a:lnTo>
                <a:lnTo>
                  <a:pt x="3538855" y="4799330"/>
                </a:lnTo>
                <a:lnTo>
                  <a:pt x="3536950" y="4776787"/>
                </a:lnTo>
                <a:lnTo>
                  <a:pt x="3535045" y="4754880"/>
                </a:lnTo>
                <a:lnTo>
                  <a:pt x="3533457" y="4733290"/>
                </a:lnTo>
                <a:lnTo>
                  <a:pt x="3531235" y="4711382"/>
                </a:lnTo>
                <a:lnTo>
                  <a:pt x="3529965" y="4689475"/>
                </a:lnTo>
                <a:lnTo>
                  <a:pt x="3528695" y="4668202"/>
                </a:lnTo>
                <a:lnTo>
                  <a:pt x="3527425" y="4646295"/>
                </a:lnTo>
                <a:lnTo>
                  <a:pt x="3526790" y="4625340"/>
                </a:lnTo>
                <a:lnTo>
                  <a:pt x="3526790" y="4603750"/>
                </a:lnTo>
                <a:lnTo>
                  <a:pt x="3527107" y="4582477"/>
                </a:lnTo>
                <a:lnTo>
                  <a:pt x="3527742" y="4561522"/>
                </a:lnTo>
                <a:lnTo>
                  <a:pt x="3529965" y="4539932"/>
                </a:lnTo>
                <a:lnTo>
                  <a:pt x="3533457" y="4521835"/>
                </a:lnTo>
                <a:lnTo>
                  <a:pt x="3532505" y="4518660"/>
                </a:lnTo>
                <a:lnTo>
                  <a:pt x="3531870" y="4515485"/>
                </a:lnTo>
                <a:lnTo>
                  <a:pt x="3530600" y="4512627"/>
                </a:lnTo>
                <a:lnTo>
                  <a:pt x="3529330" y="4510405"/>
                </a:lnTo>
                <a:lnTo>
                  <a:pt x="3527742" y="4508500"/>
                </a:lnTo>
                <a:lnTo>
                  <a:pt x="3525837" y="4506595"/>
                </a:lnTo>
                <a:lnTo>
                  <a:pt x="3523932" y="4505325"/>
                </a:lnTo>
                <a:lnTo>
                  <a:pt x="3522027" y="4504372"/>
                </a:lnTo>
                <a:lnTo>
                  <a:pt x="3520122" y="4503737"/>
                </a:lnTo>
                <a:lnTo>
                  <a:pt x="3517900" y="4503420"/>
                </a:lnTo>
                <a:lnTo>
                  <a:pt x="3515360" y="4503737"/>
                </a:lnTo>
                <a:lnTo>
                  <a:pt x="3513455" y="4504690"/>
                </a:lnTo>
                <a:lnTo>
                  <a:pt x="3511232" y="4505642"/>
                </a:lnTo>
                <a:lnTo>
                  <a:pt x="3508692" y="4507230"/>
                </a:lnTo>
                <a:lnTo>
                  <a:pt x="3506470" y="4509770"/>
                </a:lnTo>
                <a:lnTo>
                  <a:pt x="3504247" y="4512310"/>
                </a:lnTo>
                <a:lnTo>
                  <a:pt x="3502025" y="4515485"/>
                </a:lnTo>
                <a:lnTo>
                  <a:pt x="3500120" y="4518977"/>
                </a:lnTo>
                <a:lnTo>
                  <a:pt x="3498215" y="4523422"/>
                </a:lnTo>
                <a:lnTo>
                  <a:pt x="3496310" y="4528502"/>
                </a:lnTo>
                <a:lnTo>
                  <a:pt x="3494722" y="4533900"/>
                </a:lnTo>
                <a:lnTo>
                  <a:pt x="3493452" y="4539932"/>
                </a:lnTo>
                <a:lnTo>
                  <a:pt x="3492500" y="4546600"/>
                </a:lnTo>
                <a:lnTo>
                  <a:pt x="3491230" y="4553902"/>
                </a:lnTo>
                <a:lnTo>
                  <a:pt x="3490912" y="4562157"/>
                </a:lnTo>
                <a:lnTo>
                  <a:pt x="3490595" y="4570730"/>
                </a:lnTo>
                <a:lnTo>
                  <a:pt x="3490595" y="4580572"/>
                </a:lnTo>
                <a:lnTo>
                  <a:pt x="3490595" y="4590732"/>
                </a:lnTo>
                <a:lnTo>
                  <a:pt x="3491230" y="4601527"/>
                </a:lnTo>
                <a:lnTo>
                  <a:pt x="3492500" y="4613275"/>
                </a:lnTo>
                <a:lnTo>
                  <a:pt x="3493452" y="4625340"/>
                </a:lnTo>
                <a:lnTo>
                  <a:pt x="3495675" y="4638675"/>
                </a:lnTo>
                <a:lnTo>
                  <a:pt x="3501072" y="4673282"/>
                </a:lnTo>
                <a:lnTo>
                  <a:pt x="3505200" y="4699000"/>
                </a:lnTo>
                <a:lnTo>
                  <a:pt x="3506470" y="4709160"/>
                </a:lnTo>
                <a:lnTo>
                  <a:pt x="3507105" y="4718367"/>
                </a:lnTo>
                <a:lnTo>
                  <a:pt x="3507105" y="4725987"/>
                </a:lnTo>
                <a:lnTo>
                  <a:pt x="3506787" y="4733607"/>
                </a:lnTo>
                <a:lnTo>
                  <a:pt x="3506152" y="4737100"/>
                </a:lnTo>
                <a:lnTo>
                  <a:pt x="3505200" y="4740592"/>
                </a:lnTo>
                <a:lnTo>
                  <a:pt x="3504247" y="4744085"/>
                </a:lnTo>
                <a:lnTo>
                  <a:pt x="3502977" y="4747577"/>
                </a:lnTo>
                <a:lnTo>
                  <a:pt x="3499802" y="4754880"/>
                </a:lnTo>
                <a:lnTo>
                  <a:pt x="3495675" y="4762817"/>
                </a:lnTo>
                <a:lnTo>
                  <a:pt x="3484245" y="4780915"/>
                </a:lnTo>
                <a:lnTo>
                  <a:pt x="3468052" y="4805045"/>
                </a:lnTo>
                <a:lnTo>
                  <a:pt x="3459797" y="4802822"/>
                </a:lnTo>
                <a:lnTo>
                  <a:pt x="3453447" y="4800917"/>
                </a:lnTo>
                <a:lnTo>
                  <a:pt x="3448367" y="4799012"/>
                </a:lnTo>
                <a:lnTo>
                  <a:pt x="3444875" y="4797425"/>
                </a:lnTo>
                <a:lnTo>
                  <a:pt x="3441065" y="4794567"/>
                </a:lnTo>
                <a:lnTo>
                  <a:pt x="3438842" y="4792662"/>
                </a:lnTo>
                <a:lnTo>
                  <a:pt x="3437572" y="4792027"/>
                </a:lnTo>
                <a:lnTo>
                  <a:pt x="3436302" y="4791075"/>
                </a:lnTo>
                <a:lnTo>
                  <a:pt x="3434397" y="4790440"/>
                </a:lnTo>
                <a:lnTo>
                  <a:pt x="3432175" y="4790122"/>
                </a:lnTo>
                <a:lnTo>
                  <a:pt x="3422967" y="4788852"/>
                </a:lnTo>
                <a:lnTo>
                  <a:pt x="3408045" y="4787900"/>
                </a:lnTo>
                <a:lnTo>
                  <a:pt x="3404552" y="4787900"/>
                </a:lnTo>
                <a:lnTo>
                  <a:pt x="3396615" y="4787900"/>
                </a:lnTo>
                <a:lnTo>
                  <a:pt x="3386772" y="4787900"/>
                </a:lnTo>
                <a:lnTo>
                  <a:pt x="3376295" y="4787582"/>
                </a:lnTo>
                <a:lnTo>
                  <a:pt x="3356610" y="4787265"/>
                </a:lnTo>
                <a:lnTo>
                  <a:pt x="3331210" y="4787265"/>
                </a:lnTo>
                <a:lnTo>
                  <a:pt x="3316922" y="4787265"/>
                </a:lnTo>
                <a:lnTo>
                  <a:pt x="3302000" y="4786947"/>
                </a:lnTo>
                <a:lnTo>
                  <a:pt x="3286760" y="4786630"/>
                </a:lnTo>
                <a:lnTo>
                  <a:pt x="3271202" y="4785042"/>
                </a:lnTo>
                <a:lnTo>
                  <a:pt x="3263582" y="4784090"/>
                </a:lnTo>
                <a:lnTo>
                  <a:pt x="3255645" y="4782820"/>
                </a:lnTo>
                <a:lnTo>
                  <a:pt x="3248025" y="4781867"/>
                </a:lnTo>
                <a:lnTo>
                  <a:pt x="3240405" y="4780280"/>
                </a:lnTo>
                <a:lnTo>
                  <a:pt x="3233102" y="4778375"/>
                </a:lnTo>
                <a:lnTo>
                  <a:pt x="3225800" y="4776470"/>
                </a:lnTo>
                <a:lnTo>
                  <a:pt x="3218815" y="4773930"/>
                </a:lnTo>
                <a:lnTo>
                  <a:pt x="3212147" y="4771390"/>
                </a:lnTo>
                <a:lnTo>
                  <a:pt x="3205480" y="4768215"/>
                </a:lnTo>
                <a:lnTo>
                  <a:pt x="3199130" y="4765040"/>
                </a:lnTo>
                <a:lnTo>
                  <a:pt x="3193097" y="4761230"/>
                </a:lnTo>
                <a:lnTo>
                  <a:pt x="3187382" y="4757420"/>
                </a:lnTo>
                <a:lnTo>
                  <a:pt x="3182302" y="4752657"/>
                </a:lnTo>
                <a:lnTo>
                  <a:pt x="3177540" y="4747895"/>
                </a:lnTo>
                <a:lnTo>
                  <a:pt x="3173095" y="4742497"/>
                </a:lnTo>
                <a:lnTo>
                  <a:pt x="3169285" y="4736782"/>
                </a:lnTo>
                <a:lnTo>
                  <a:pt x="3165792" y="4730750"/>
                </a:lnTo>
                <a:lnTo>
                  <a:pt x="3162617" y="4723765"/>
                </a:lnTo>
                <a:lnTo>
                  <a:pt x="3159125" y="4715510"/>
                </a:lnTo>
                <a:lnTo>
                  <a:pt x="3155950" y="4706937"/>
                </a:lnTo>
                <a:lnTo>
                  <a:pt x="3152775" y="4697412"/>
                </a:lnTo>
                <a:lnTo>
                  <a:pt x="3149600" y="4686935"/>
                </a:lnTo>
                <a:lnTo>
                  <a:pt x="3147060" y="4675505"/>
                </a:lnTo>
                <a:lnTo>
                  <a:pt x="3143885" y="4663757"/>
                </a:lnTo>
                <a:lnTo>
                  <a:pt x="3138170" y="4638675"/>
                </a:lnTo>
                <a:lnTo>
                  <a:pt x="3133090" y="4611370"/>
                </a:lnTo>
                <a:lnTo>
                  <a:pt x="3127692" y="4582795"/>
                </a:lnTo>
                <a:lnTo>
                  <a:pt x="3122930" y="4553585"/>
                </a:lnTo>
                <a:lnTo>
                  <a:pt x="3118167" y="4524057"/>
                </a:lnTo>
                <a:lnTo>
                  <a:pt x="3114357" y="4494530"/>
                </a:lnTo>
                <a:lnTo>
                  <a:pt x="3110547" y="4465637"/>
                </a:lnTo>
                <a:lnTo>
                  <a:pt x="3107055" y="4438015"/>
                </a:lnTo>
                <a:lnTo>
                  <a:pt x="3103880" y="4411980"/>
                </a:lnTo>
                <a:lnTo>
                  <a:pt x="3101022" y="4387850"/>
                </a:lnTo>
                <a:lnTo>
                  <a:pt x="3098800" y="4366260"/>
                </a:lnTo>
                <a:lnTo>
                  <a:pt x="3096895" y="4348162"/>
                </a:lnTo>
                <a:lnTo>
                  <a:pt x="3084830" y="4298315"/>
                </a:lnTo>
                <a:lnTo>
                  <a:pt x="3082290" y="4291330"/>
                </a:lnTo>
                <a:lnTo>
                  <a:pt x="3081337" y="4286885"/>
                </a:lnTo>
                <a:lnTo>
                  <a:pt x="3080067" y="4281805"/>
                </a:lnTo>
                <a:lnTo>
                  <a:pt x="3077845" y="4272597"/>
                </a:lnTo>
                <a:lnTo>
                  <a:pt x="3059430" y="4183380"/>
                </a:lnTo>
                <a:lnTo>
                  <a:pt x="3060065" y="4183062"/>
                </a:lnTo>
                <a:lnTo>
                  <a:pt x="3060065" y="4182110"/>
                </a:lnTo>
                <a:lnTo>
                  <a:pt x="3060065" y="4181157"/>
                </a:lnTo>
                <a:lnTo>
                  <a:pt x="3059430" y="4180205"/>
                </a:lnTo>
                <a:lnTo>
                  <a:pt x="3057842" y="4177982"/>
                </a:lnTo>
                <a:lnTo>
                  <a:pt x="3056572" y="4176077"/>
                </a:lnTo>
                <a:lnTo>
                  <a:pt x="3030220" y="4530725"/>
                </a:lnTo>
                <a:lnTo>
                  <a:pt x="3028950" y="4544377"/>
                </a:lnTo>
                <a:lnTo>
                  <a:pt x="3028315" y="4561522"/>
                </a:lnTo>
                <a:lnTo>
                  <a:pt x="3027362" y="4581207"/>
                </a:lnTo>
                <a:lnTo>
                  <a:pt x="3027045" y="4603115"/>
                </a:lnTo>
                <a:lnTo>
                  <a:pt x="3026727" y="4625975"/>
                </a:lnTo>
                <a:lnTo>
                  <a:pt x="3025775" y="4650105"/>
                </a:lnTo>
                <a:lnTo>
                  <a:pt x="3024822" y="4674235"/>
                </a:lnTo>
                <a:lnTo>
                  <a:pt x="3023553" y="4698047"/>
                </a:lnTo>
                <a:lnTo>
                  <a:pt x="3022918" y="4705350"/>
                </a:lnTo>
                <a:lnTo>
                  <a:pt x="3021647" y="4715192"/>
                </a:lnTo>
                <a:lnTo>
                  <a:pt x="3019742" y="4726940"/>
                </a:lnTo>
                <a:lnTo>
                  <a:pt x="3017203" y="4739005"/>
                </a:lnTo>
                <a:lnTo>
                  <a:pt x="3014663" y="4751070"/>
                </a:lnTo>
                <a:lnTo>
                  <a:pt x="3012122" y="4762500"/>
                </a:lnTo>
                <a:lnTo>
                  <a:pt x="3010852" y="4766945"/>
                </a:lnTo>
                <a:lnTo>
                  <a:pt x="3009582" y="4771390"/>
                </a:lnTo>
                <a:lnTo>
                  <a:pt x="3007995" y="4774882"/>
                </a:lnTo>
                <a:lnTo>
                  <a:pt x="3006725" y="4777422"/>
                </a:lnTo>
                <a:lnTo>
                  <a:pt x="3002915" y="4782502"/>
                </a:lnTo>
                <a:lnTo>
                  <a:pt x="2997200" y="4789170"/>
                </a:lnTo>
                <a:lnTo>
                  <a:pt x="2993708" y="4792345"/>
                </a:lnTo>
                <a:lnTo>
                  <a:pt x="2990532" y="4795520"/>
                </a:lnTo>
                <a:lnTo>
                  <a:pt x="2987357" y="4797742"/>
                </a:lnTo>
                <a:lnTo>
                  <a:pt x="2985135" y="4799330"/>
                </a:lnTo>
                <a:lnTo>
                  <a:pt x="2981007" y="4801552"/>
                </a:lnTo>
                <a:lnTo>
                  <a:pt x="2976563" y="4803457"/>
                </a:lnTo>
                <a:lnTo>
                  <a:pt x="2971800" y="4805680"/>
                </a:lnTo>
                <a:lnTo>
                  <a:pt x="2966720" y="4807267"/>
                </a:lnTo>
                <a:lnTo>
                  <a:pt x="2961640" y="4808537"/>
                </a:lnTo>
                <a:lnTo>
                  <a:pt x="2956242" y="4809807"/>
                </a:lnTo>
                <a:lnTo>
                  <a:pt x="2950210" y="4811077"/>
                </a:lnTo>
                <a:lnTo>
                  <a:pt x="2944495" y="4812030"/>
                </a:lnTo>
                <a:lnTo>
                  <a:pt x="2932113" y="4813617"/>
                </a:lnTo>
                <a:lnTo>
                  <a:pt x="2919095" y="4814570"/>
                </a:lnTo>
                <a:lnTo>
                  <a:pt x="2906078" y="4815205"/>
                </a:lnTo>
                <a:lnTo>
                  <a:pt x="2892742" y="4815205"/>
                </a:lnTo>
                <a:lnTo>
                  <a:pt x="2879725" y="4814887"/>
                </a:lnTo>
                <a:lnTo>
                  <a:pt x="2867025" y="4814570"/>
                </a:lnTo>
                <a:lnTo>
                  <a:pt x="2854960" y="4813617"/>
                </a:lnTo>
                <a:lnTo>
                  <a:pt x="2843530" y="4812665"/>
                </a:lnTo>
                <a:lnTo>
                  <a:pt x="2833370" y="4811395"/>
                </a:lnTo>
                <a:lnTo>
                  <a:pt x="2824162" y="4809807"/>
                </a:lnTo>
                <a:lnTo>
                  <a:pt x="2816860" y="4808537"/>
                </a:lnTo>
                <a:lnTo>
                  <a:pt x="2810510" y="4807585"/>
                </a:lnTo>
                <a:lnTo>
                  <a:pt x="2736215" y="4790122"/>
                </a:lnTo>
                <a:lnTo>
                  <a:pt x="2730182" y="4787265"/>
                </a:lnTo>
                <a:lnTo>
                  <a:pt x="2724467" y="4784090"/>
                </a:lnTo>
                <a:lnTo>
                  <a:pt x="2719070" y="4780597"/>
                </a:lnTo>
                <a:lnTo>
                  <a:pt x="2713990" y="4776470"/>
                </a:lnTo>
                <a:lnTo>
                  <a:pt x="2709228" y="4771707"/>
                </a:lnTo>
                <a:lnTo>
                  <a:pt x="2705100" y="4766627"/>
                </a:lnTo>
                <a:lnTo>
                  <a:pt x="2700972" y="4761230"/>
                </a:lnTo>
                <a:lnTo>
                  <a:pt x="2697480" y="4755197"/>
                </a:lnTo>
                <a:lnTo>
                  <a:pt x="2693987" y="4749165"/>
                </a:lnTo>
                <a:lnTo>
                  <a:pt x="2691130" y="4742497"/>
                </a:lnTo>
                <a:lnTo>
                  <a:pt x="2687955" y="4735830"/>
                </a:lnTo>
                <a:lnTo>
                  <a:pt x="2685415" y="4728845"/>
                </a:lnTo>
                <a:lnTo>
                  <a:pt x="2682875" y="4721542"/>
                </a:lnTo>
                <a:lnTo>
                  <a:pt x="2680335" y="4713922"/>
                </a:lnTo>
                <a:lnTo>
                  <a:pt x="2678430" y="4706302"/>
                </a:lnTo>
                <a:lnTo>
                  <a:pt x="2676525" y="4699000"/>
                </a:lnTo>
                <a:lnTo>
                  <a:pt x="2673032" y="4682807"/>
                </a:lnTo>
                <a:lnTo>
                  <a:pt x="2669857" y="4666932"/>
                </a:lnTo>
                <a:lnTo>
                  <a:pt x="2667317" y="4651375"/>
                </a:lnTo>
                <a:lnTo>
                  <a:pt x="2664460" y="4636135"/>
                </a:lnTo>
                <a:lnTo>
                  <a:pt x="2661920" y="4621530"/>
                </a:lnTo>
                <a:lnTo>
                  <a:pt x="2659063" y="4607877"/>
                </a:lnTo>
                <a:lnTo>
                  <a:pt x="2657475" y="4601210"/>
                </a:lnTo>
                <a:lnTo>
                  <a:pt x="2655888" y="4595177"/>
                </a:lnTo>
                <a:lnTo>
                  <a:pt x="2654300" y="4589462"/>
                </a:lnTo>
                <a:lnTo>
                  <a:pt x="2652395" y="4584065"/>
                </a:lnTo>
                <a:lnTo>
                  <a:pt x="2649855" y="4575810"/>
                </a:lnTo>
                <a:lnTo>
                  <a:pt x="2646997" y="4567555"/>
                </a:lnTo>
                <a:lnTo>
                  <a:pt x="2644775" y="4559617"/>
                </a:lnTo>
                <a:lnTo>
                  <a:pt x="2642552" y="4551680"/>
                </a:lnTo>
                <a:lnTo>
                  <a:pt x="2638743" y="4535805"/>
                </a:lnTo>
                <a:lnTo>
                  <a:pt x="2636202" y="4520565"/>
                </a:lnTo>
                <a:lnTo>
                  <a:pt x="2633345" y="4505325"/>
                </a:lnTo>
                <a:lnTo>
                  <a:pt x="2631440" y="4490720"/>
                </a:lnTo>
                <a:lnTo>
                  <a:pt x="2629853" y="4475797"/>
                </a:lnTo>
                <a:lnTo>
                  <a:pt x="2628265" y="4461827"/>
                </a:lnTo>
                <a:lnTo>
                  <a:pt x="2626995" y="4447857"/>
                </a:lnTo>
                <a:lnTo>
                  <a:pt x="2625407" y="4434205"/>
                </a:lnTo>
                <a:lnTo>
                  <a:pt x="2624138" y="4420552"/>
                </a:lnTo>
                <a:lnTo>
                  <a:pt x="2621915" y="4407535"/>
                </a:lnTo>
                <a:lnTo>
                  <a:pt x="2619692" y="4394835"/>
                </a:lnTo>
                <a:lnTo>
                  <a:pt x="2617152" y="4382452"/>
                </a:lnTo>
                <a:lnTo>
                  <a:pt x="2615565" y="4376420"/>
                </a:lnTo>
                <a:lnTo>
                  <a:pt x="2613342" y="4370387"/>
                </a:lnTo>
                <a:lnTo>
                  <a:pt x="2611437" y="4364355"/>
                </a:lnTo>
                <a:lnTo>
                  <a:pt x="2609215" y="4358640"/>
                </a:lnTo>
                <a:lnTo>
                  <a:pt x="2595245" y="4322445"/>
                </a:lnTo>
                <a:lnTo>
                  <a:pt x="2593975" y="4317365"/>
                </a:lnTo>
                <a:lnTo>
                  <a:pt x="2592387" y="4309110"/>
                </a:lnTo>
                <a:lnTo>
                  <a:pt x="2590482" y="4299267"/>
                </a:lnTo>
                <a:lnTo>
                  <a:pt x="2588578" y="4288472"/>
                </a:lnTo>
                <a:lnTo>
                  <a:pt x="2586355" y="4277360"/>
                </a:lnTo>
                <a:lnTo>
                  <a:pt x="2584767" y="4266247"/>
                </a:lnTo>
                <a:lnTo>
                  <a:pt x="2583180" y="4256722"/>
                </a:lnTo>
                <a:lnTo>
                  <a:pt x="2582227" y="4249102"/>
                </a:lnTo>
                <a:lnTo>
                  <a:pt x="2571433" y="4150677"/>
                </a:lnTo>
                <a:lnTo>
                  <a:pt x="2569210" y="4139882"/>
                </a:lnTo>
                <a:lnTo>
                  <a:pt x="2567305" y="4129722"/>
                </a:lnTo>
                <a:lnTo>
                  <a:pt x="2566035" y="4119880"/>
                </a:lnTo>
                <a:lnTo>
                  <a:pt x="2564765" y="4110672"/>
                </a:lnTo>
                <a:lnTo>
                  <a:pt x="2564130" y="4092575"/>
                </a:lnTo>
                <a:lnTo>
                  <a:pt x="2563495" y="4075112"/>
                </a:lnTo>
                <a:lnTo>
                  <a:pt x="2562860" y="4057650"/>
                </a:lnTo>
                <a:lnTo>
                  <a:pt x="2561590" y="4039235"/>
                </a:lnTo>
                <a:lnTo>
                  <a:pt x="2560637" y="4030027"/>
                </a:lnTo>
                <a:lnTo>
                  <a:pt x="2559050" y="4019867"/>
                </a:lnTo>
                <a:lnTo>
                  <a:pt x="2556510" y="4009390"/>
                </a:lnTo>
                <a:lnTo>
                  <a:pt x="2553970" y="3997960"/>
                </a:lnTo>
                <a:lnTo>
                  <a:pt x="2533015" y="3837305"/>
                </a:lnTo>
                <a:lnTo>
                  <a:pt x="2532380" y="3834130"/>
                </a:lnTo>
                <a:lnTo>
                  <a:pt x="2531745" y="3830637"/>
                </a:lnTo>
                <a:lnTo>
                  <a:pt x="2531427" y="3826827"/>
                </a:lnTo>
                <a:lnTo>
                  <a:pt x="2530792" y="3823652"/>
                </a:lnTo>
                <a:lnTo>
                  <a:pt x="2509520" y="3508692"/>
                </a:lnTo>
                <a:lnTo>
                  <a:pt x="2509520" y="3500120"/>
                </a:lnTo>
                <a:lnTo>
                  <a:pt x="2508885" y="3491230"/>
                </a:lnTo>
                <a:lnTo>
                  <a:pt x="2507932" y="3481705"/>
                </a:lnTo>
                <a:lnTo>
                  <a:pt x="2506663" y="3472497"/>
                </a:lnTo>
                <a:lnTo>
                  <a:pt x="2504122" y="3453765"/>
                </a:lnTo>
                <a:lnTo>
                  <a:pt x="2500948" y="3434397"/>
                </a:lnTo>
                <a:lnTo>
                  <a:pt x="2498090" y="3414395"/>
                </a:lnTo>
                <a:lnTo>
                  <a:pt x="2495550" y="3394710"/>
                </a:lnTo>
                <a:lnTo>
                  <a:pt x="2494598" y="3384867"/>
                </a:lnTo>
                <a:lnTo>
                  <a:pt x="2493962" y="3374707"/>
                </a:lnTo>
                <a:lnTo>
                  <a:pt x="2493645" y="3364865"/>
                </a:lnTo>
                <a:lnTo>
                  <a:pt x="2493010" y="3355022"/>
                </a:lnTo>
                <a:lnTo>
                  <a:pt x="2487612" y="3360737"/>
                </a:lnTo>
                <a:lnTo>
                  <a:pt x="2483802" y="3364865"/>
                </a:lnTo>
                <a:lnTo>
                  <a:pt x="2480627" y="3368675"/>
                </a:lnTo>
                <a:lnTo>
                  <a:pt x="2478405" y="3372167"/>
                </a:lnTo>
                <a:lnTo>
                  <a:pt x="2476818" y="3375977"/>
                </a:lnTo>
                <a:lnTo>
                  <a:pt x="2475230" y="3381375"/>
                </a:lnTo>
                <a:lnTo>
                  <a:pt x="2473642" y="3388360"/>
                </a:lnTo>
                <a:lnTo>
                  <a:pt x="2472055" y="3398202"/>
                </a:lnTo>
                <a:lnTo>
                  <a:pt x="2471103" y="3407410"/>
                </a:lnTo>
                <a:lnTo>
                  <a:pt x="2469832" y="3417252"/>
                </a:lnTo>
                <a:lnTo>
                  <a:pt x="2468563" y="3426777"/>
                </a:lnTo>
                <a:lnTo>
                  <a:pt x="2467927" y="3436937"/>
                </a:lnTo>
                <a:lnTo>
                  <a:pt x="2466975" y="3457575"/>
                </a:lnTo>
                <a:lnTo>
                  <a:pt x="2466657" y="3479482"/>
                </a:lnTo>
                <a:lnTo>
                  <a:pt x="2466657" y="3501390"/>
                </a:lnTo>
                <a:lnTo>
                  <a:pt x="2466975" y="3524250"/>
                </a:lnTo>
                <a:lnTo>
                  <a:pt x="2467610" y="3547110"/>
                </a:lnTo>
                <a:lnTo>
                  <a:pt x="2467927" y="3570605"/>
                </a:lnTo>
                <a:lnTo>
                  <a:pt x="2468245" y="3594417"/>
                </a:lnTo>
                <a:lnTo>
                  <a:pt x="2468563" y="3618230"/>
                </a:lnTo>
                <a:lnTo>
                  <a:pt x="2468563" y="3641725"/>
                </a:lnTo>
                <a:lnTo>
                  <a:pt x="2467927" y="3665537"/>
                </a:lnTo>
                <a:lnTo>
                  <a:pt x="2466340" y="3689032"/>
                </a:lnTo>
                <a:lnTo>
                  <a:pt x="2464435" y="3712210"/>
                </a:lnTo>
                <a:lnTo>
                  <a:pt x="2463165" y="3723957"/>
                </a:lnTo>
                <a:lnTo>
                  <a:pt x="2461577" y="3735387"/>
                </a:lnTo>
                <a:lnTo>
                  <a:pt x="2459673" y="3746500"/>
                </a:lnTo>
                <a:lnTo>
                  <a:pt x="2457450" y="3757930"/>
                </a:lnTo>
                <a:lnTo>
                  <a:pt x="2454592" y="3770312"/>
                </a:lnTo>
                <a:lnTo>
                  <a:pt x="2451417" y="3781742"/>
                </a:lnTo>
                <a:lnTo>
                  <a:pt x="2448243" y="3791267"/>
                </a:lnTo>
                <a:lnTo>
                  <a:pt x="2446020" y="3801110"/>
                </a:lnTo>
                <a:lnTo>
                  <a:pt x="2445385" y="3805872"/>
                </a:lnTo>
                <a:lnTo>
                  <a:pt x="2444750" y="3810952"/>
                </a:lnTo>
                <a:lnTo>
                  <a:pt x="2444432" y="3816350"/>
                </a:lnTo>
                <a:lnTo>
                  <a:pt x="2444432" y="3821747"/>
                </a:lnTo>
                <a:lnTo>
                  <a:pt x="2445385" y="3827462"/>
                </a:lnTo>
                <a:lnTo>
                  <a:pt x="2446020" y="3833812"/>
                </a:lnTo>
                <a:lnTo>
                  <a:pt x="2447608" y="3840480"/>
                </a:lnTo>
                <a:lnTo>
                  <a:pt x="2449830" y="3847782"/>
                </a:lnTo>
                <a:lnTo>
                  <a:pt x="2454592" y="3861752"/>
                </a:lnTo>
                <a:lnTo>
                  <a:pt x="2456815" y="3871912"/>
                </a:lnTo>
                <a:lnTo>
                  <a:pt x="2459037" y="3881755"/>
                </a:lnTo>
                <a:lnTo>
                  <a:pt x="2459673" y="3891915"/>
                </a:lnTo>
                <a:lnTo>
                  <a:pt x="2459990" y="3901440"/>
                </a:lnTo>
                <a:lnTo>
                  <a:pt x="2459990" y="3911600"/>
                </a:lnTo>
                <a:lnTo>
                  <a:pt x="2459673" y="3921442"/>
                </a:lnTo>
                <a:lnTo>
                  <a:pt x="2459037" y="3930650"/>
                </a:lnTo>
                <a:lnTo>
                  <a:pt x="2458085" y="3940492"/>
                </a:lnTo>
                <a:lnTo>
                  <a:pt x="2455227" y="3959542"/>
                </a:lnTo>
                <a:lnTo>
                  <a:pt x="2453005" y="3978592"/>
                </a:lnTo>
                <a:lnTo>
                  <a:pt x="2451735" y="3987800"/>
                </a:lnTo>
                <a:lnTo>
                  <a:pt x="2451100" y="3997642"/>
                </a:lnTo>
                <a:lnTo>
                  <a:pt x="2450465" y="4007167"/>
                </a:lnTo>
                <a:lnTo>
                  <a:pt x="2450465" y="4016375"/>
                </a:lnTo>
                <a:lnTo>
                  <a:pt x="2450465" y="4034155"/>
                </a:lnTo>
                <a:lnTo>
                  <a:pt x="2450465" y="4051935"/>
                </a:lnTo>
                <a:lnTo>
                  <a:pt x="2450783" y="4069397"/>
                </a:lnTo>
                <a:lnTo>
                  <a:pt x="2450783" y="4086860"/>
                </a:lnTo>
                <a:lnTo>
                  <a:pt x="2451100" y="4104322"/>
                </a:lnTo>
                <a:lnTo>
                  <a:pt x="2451417" y="4121785"/>
                </a:lnTo>
                <a:lnTo>
                  <a:pt x="2451417" y="4139565"/>
                </a:lnTo>
                <a:lnTo>
                  <a:pt x="2451735" y="4157345"/>
                </a:lnTo>
                <a:lnTo>
                  <a:pt x="2451735" y="4174807"/>
                </a:lnTo>
                <a:lnTo>
                  <a:pt x="2451735" y="4192270"/>
                </a:lnTo>
                <a:lnTo>
                  <a:pt x="2451417" y="4209732"/>
                </a:lnTo>
                <a:lnTo>
                  <a:pt x="2450783" y="4227830"/>
                </a:lnTo>
                <a:lnTo>
                  <a:pt x="2449830" y="4245292"/>
                </a:lnTo>
                <a:lnTo>
                  <a:pt x="2448877" y="4263072"/>
                </a:lnTo>
                <a:lnTo>
                  <a:pt x="2447608" y="4281170"/>
                </a:lnTo>
                <a:lnTo>
                  <a:pt x="2445702" y="4298950"/>
                </a:lnTo>
                <a:lnTo>
                  <a:pt x="2442210" y="4333240"/>
                </a:lnTo>
                <a:lnTo>
                  <a:pt x="2439353" y="4363720"/>
                </a:lnTo>
                <a:lnTo>
                  <a:pt x="2437765" y="4391025"/>
                </a:lnTo>
                <a:lnTo>
                  <a:pt x="2436812" y="4415472"/>
                </a:lnTo>
                <a:lnTo>
                  <a:pt x="2436812" y="4437380"/>
                </a:lnTo>
                <a:lnTo>
                  <a:pt x="2437130" y="4457382"/>
                </a:lnTo>
                <a:lnTo>
                  <a:pt x="2437765" y="4476115"/>
                </a:lnTo>
                <a:lnTo>
                  <a:pt x="2438718" y="4493577"/>
                </a:lnTo>
                <a:lnTo>
                  <a:pt x="2440305" y="4511357"/>
                </a:lnTo>
                <a:lnTo>
                  <a:pt x="2441257" y="4528502"/>
                </a:lnTo>
                <a:lnTo>
                  <a:pt x="2442527" y="4546282"/>
                </a:lnTo>
                <a:lnTo>
                  <a:pt x="2443797" y="4565015"/>
                </a:lnTo>
                <a:lnTo>
                  <a:pt x="2444750" y="4585335"/>
                </a:lnTo>
                <a:lnTo>
                  <a:pt x="2445385" y="4607242"/>
                </a:lnTo>
                <a:lnTo>
                  <a:pt x="2445385" y="4632007"/>
                </a:lnTo>
                <a:lnTo>
                  <a:pt x="2444432" y="4659630"/>
                </a:lnTo>
                <a:lnTo>
                  <a:pt x="2444115" y="4687570"/>
                </a:lnTo>
                <a:lnTo>
                  <a:pt x="2444115" y="4708525"/>
                </a:lnTo>
                <a:lnTo>
                  <a:pt x="2444750" y="4725035"/>
                </a:lnTo>
                <a:lnTo>
                  <a:pt x="2445385" y="4740275"/>
                </a:lnTo>
                <a:lnTo>
                  <a:pt x="2445702" y="4748212"/>
                </a:lnTo>
                <a:lnTo>
                  <a:pt x="2445385" y="4756785"/>
                </a:lnTo>
                <a:lnTo>
                  <a:pt x="2445385" y="4766945"/>
                </a:lnTo>
                <a:lnTo>
                  <a:pt x="2444432" y="4778375"/>
                </a:lnTo>
                <a:lnTo>
                  <a:pt x="2443797" y="4792027"/>
                </a:lnTo>
                <a:lnTo>
                  <a:pt x="2442527" y="4807585"/>
                </a:lnTo>
                <a:lnTo>
                  <a:pt x="2440622" y="4825682"/>
                </a:lnTo>
                <a:lnTo>
                  <a:pt x="2438718" y="4847590"/>
                </a:lnTo>
                <a:lnTo>
                  <a:pt x="2429828" y="4847907"/>
                </a:lnTo>
                <a:lnTo>
                  <a:pt x="2422207" y="4848542"/>
                </a:lnTo>
                <a:lnTo>
                  <a:pt x="2415540" y="4849177"/>
                </a:lnTo>
                <a:lnTo>
                  <a:pt x="2410142" y="4849495"/>
                </a:lnTo>
                <a:lnTo>
                  <a:pt x="2401570" y="4851082"/>
                </a:lnTo>
                <a:lnTo>
                  <a:pt x="2394585" y="4852987"/>
                </a:lnTo>
                <a:lnTo>
                  <a:pt x="2387600" y="4854257"/>
                </a:lnTo>
                <a:lnTo>
                  <a:pt x="2378710" y="4854892"/>
                </a:lnTo>
                <a:lnTo>
                  <a:pt x="2373630" y="4855527"/>
                </a:lnTo>
                <a:lnTo>
                  <a:pt x="2366962" y="4855527"/>
                </a:lnTo>
                <a:lnTo>
                  <a:pt x="2359660" y="4855527"/>
                </a:lnTo>
                <a:lnTo>
                  <a:pt x="2350770" y="4854892"/>
                </a:lnTo>
                <a:lnTo>
                  <a:pt x="2337435" y="4854575"/>
                </a:lnTo>
                <a:lnTo>
                  <a:pt x="2325370" y="4854575"/>
                </a:lnTo>
                <a:lnTo>
                  <a:pt x="2314257" y="4854892"/>
                </a:lnTo>
                <a:lnTo>
                  <a:pt x="2304415" y="4855527"/>
                </a:lnTo>
                <a:lnTo>
                  <a:pt x="2286635" y="4856797"/>
                </a:lnTo>
                <a:lnTo>
                  <a:pt x="2270442" y="4858067"/>
                </a:lnTo>
                <a:lnTo>
                  <a:pt x="2262505" y="4858385"/>
                </a:lnTo>
                <a:lnTo>
                  <a:pt x="2254567" y="4858385"/>
                </a:lnTo>
                <a:lnTo>
                  <a:pt x="2246312" y="4857750"/>
                </a:lnTo>
                <a:lnTo>
                  <a:pt x="2237740" y="4856480"/>
                </a:lnTo>
                <a:lnTo>
                  <a:pt x="2228215" y="4854575"/>
                </a:lnTo>
                <a:lnTo>
                  <a:pt x="2218372" y="4852035"/>
                </a:lnTo>
                <a:lnTo>
                  <a:pt x="2206943" y="4847907"/>
                </a:lnTo>
                <a:lnTo>
                  <a:pt x="2194877" y="4843462"/>
                </a:lnTo>
                <a:lnTo>
                  <a:pt x="2157413" y="4826317"/>
                </a:lnTo>
                <a:lnTo>
                  <a:pt x="2153602" y="4821555"/>
                </a:lnTo>
                <a:lnTo>
                  <a:pt x="2150110" y="4815205"/>
                </a:lnTo>
                <a:lnTo>
                  <a:pt x="2146935" y="4807585"/>
                </a:lnTo>
                <a:lnTo>
                  <a:pt x="2143760" y="4798695"/>
                </a:lnTo>
                <a:lnTo>
                  <a:pt x="2140585" y="4787582"/>
                </a:lnTo>
                <a:lnTo>
                  <a:pt x="2138045" y="4775835"/>
                </a:lnTo>
                <a:lnTo>
                  <a:pt x="2135187" y="4763135"/>
                </a:lnTo>
                <a:lnTo>
                  <a:pt x="2132965" y="4749482"/>
                </a:lnTo>
                <a:lnTo>
                  <a:pt x="2130743" y="4734560"/>
                </a:lnTo>
                <a:lnTo>
                  <a:pt x="2128203" y="4719002"/>
                </a:lnTo>
                <a:lnTo>
                  <a:pt x="2125980" y="4702810"/>
                </a:lnTo>
                <a:lnTo>
                  <a:pt x="2124075" y="4685982"/>
                </a:lnTo>
                <a:lnTo>
                  <a:pt x="2119947" y="4651057"/>
                </a:lnTo>
                <a:lnTo>
                  <a:pt x="2116455" y="4614862"/>
                </a:lnTo>
                <a:lnTo>
                  <a:pt x="2112963" y="4578667"/>
                </a:lnTo>
                <a:lnTo>
                  <a:pt x="2109152" y="4542790"/>
                </a:lnTo>
                <a:lnTo>
                  <a:pt x="2105660" y="4508500"/>
                </a:lnTo>
                <a:lnTo>
                  <a:pt x="2101850" y="4476432"/>
                </a:lnTo>
                <a:lnTo>
                  <a:pt x="2099945" y="4461827"/>
                </a:lnTo>
                <a:lnTo>
                  <a:pt x="2097722" y="4447857"/>
                </a:lnTo>
                <a:lnTo>
                  <a:pt x="2095500" y="4434522"/>
                </a:lnTo>
                <a:lnTo>
                  <a:pt x="2093595" y="4422775"/>
                </a:lnTo>
                <a:lnTo>
                  <a:pt x="2091373" y="4411980"/>
                </a:lnTo>
                <a:lnTo>
                  <a:pt x="2088515" y="4402455"/>
                </a:lnTo>
                <a:lnTo>
                  <a:pt x="2085658" y="4394835"/>
                </a:lnTo>
                <a:lnTo>
                  <a:pt x="2083118" y="4388167"/>
                </a:lnTo>
                <a:lnTo>
                  <a:pt x="2078038" y="4378007"/>
                </a:lnTo>
                <a:lnTo>
                  <a:pt x="2075815" y="4374197"/>
                </a:lnTo>
                <a:lnTo>
                  <a:pt x="2074228" y="4371975"/>
                </a:lnTo>
                <a:lnTo>
                  <a:pt x="2070735" y="4367212"/>
                </a:lnTo>
                <a:lnTo>
                  <a:pt x="2068195" y="4611687"/>
                </a:lnTo>
                <a:lnTo>
                  <a:pt x="2067878" y="4623752"/>
                </a:lnTo>
                <a:lnTo>
                  <a:pt x="2067243" y="4635817"/>
                </a:lnTo>
                <a:lnTo>
                  <a:pt x="2066290" y="4641532"/>
                </a:lnTo>
                <a:lnTo>
                  <a:pt x="2065020" y="4647565"/>
                </a:lnTo>
                <a:lnTo>
                  <a:pt x="2064068" y="4653280"/>
                </a:lnTo>
                <a:lnTo>
                  <a:pt x="2062480" y="4658677"/>
                </a:lnTo>
                <a:lnTo>
                  <a:pt x="2060575" y="4664710"/>
                </a:lnTo>
                <a:lnTo>
                  <a:pt x="2058035" y="4669790"/>
                </a:lnTo>
                <a:lnTo>
                  <a:pt x="2055813" y="4675187"/>
                </a:lnTo>
                <a:lnTo>
                  <a:pt x="2052955" y="4680267"/>
                </a:lnTo>
                <a:lnTo>
                  <a:pt x="2049463" y="4684712"/>
                </a:lnTo>
                <a:lnTo>
                  <a:pt x="2045970" y="4689475"/>
                </a:lnTo>
                <a:lnTo>
                  <a:pt x="2041843" y="4693920"/>
                </a:lnTo>
                <a:lnTo>
                  <a:pt x="2037080" y="4698047"/>
                </a:lnTo>
                <a:lnTo>
                  <a:pt x="2031683" y="4703127"/>
                </a:lnTo>
                <a:lnTo>
                  <a:pt x="2030413" y="4704715"/>
                </a:lnTo>
                <a:lnTo>
                  <a:pt x="2026920" y="4706302"/>
                </a:lnTo>
                <a:lnTo>
                  <a:pt x="2016443" y="4709795"/>
                </a:lnTo>
                <a:lnTo>
                  <a:pt x="2012633" y="4710430"/>
                </a:lnTo>
                <a:lnTo>
                  <a:pt x="2005330" y="4712017"/>
                </a:lnTo>
                <a:lnTo>
                  <a:pt x="1997393" y="4713605"/>
                </a:lnTo>
                <a:lnTo>
                  <a:pt x="1992313" y="4713922"/>
                </a:lnTo>
                <a:lnTo>
                  <a:pt x="1821815" y="4704397"/>
                </a:lnTo>
                <a:lnTo>
                  <a:pt x="1818958" y="4704397"/>
                </a:lnTo>
                <a:lnTo>
                  <a:pt x="1813243" y="4705350"/>
                </a:lnTo>
                <a:lnTo>
                  <a:pt x="1804988" y="4706302"/>
                </a:lnTo>
                <a:lnTo>
                  <a:pt x="1795780" y="4706302"/>
                </a:lnTo>
                <a:lnTo>
                  <a:pt x="1790383" y="4706302"/>
                </a:lnTo>
                <a:lnTo>
                  <a:pt x="1784668" y="4705350"/>
                </a:lnTo>
                <a:lnTo>
                  <a:pt x="1779270" y="4704715"/>
                </a:lnTo>
                <a:lnTo>
                  <a:pt x="1773555" y="4703445"/>
                </a:lnTo>
                <a:lnTo>
                  <a:pt x="1768158" y="4701540"/>
                </a:lnTo>
                <a:lnTo>
                  <a:pt x="1762443" y="4699317"/>
                </a:lnTo>
                <a:lnTo>
                  <a:pt x="1757363" y="4696142"/>
                </a:lnTo>
                <a:lnTo>
                  <a:pt x="1752600" y="4692650"/>
                </a:lnTo>
                <a:lnTo>
                  <a:pt x="1750060" y="4689792"/>
                </a:lnTo>
                <a:lnTo>
                  <a:pt x="1747520" y="4686300"/>
                </a:lnTo>
                <a:lnTo>
                  <a:pt x="1744663" y="4682172"/>
                </a:lnTo>
                <a:lnTo>
                  <a:pt x="1741805" y="4676775"/>
                </a:lnTo>
                <a:lnTo>
                  <a:pt x="1736090" y="4664710"/>
                </a:lnTo>
                <a:lnTo>
                  <a:pt x="1730375" y="4651375"/>
                </a:lnTo>
                <a:lnTo>
                  <a:pt x="1724660" y="4637405"/>
                </a:lnTo>
                <a:lnTo>
                  <a:pt x="1719898" y="4624070"/>
                </a:lnTo>
                <a:lnTo>
                  <a:pt x="1715453" y="4612957"/>
                </a:lnTo>
                <a:lnTo>
                  <a:pt x="1711960" y="4603750"/>
                </a:lnTo>
                <a:lnTo>
                  <a:pt x="1709103" y="4595177"/>
                </a:lnTo>
                <a:lnTo>
                  <a:pt x="1707198" y="4587240"/>
                </a:lnTo>
                <a:lnTo>
                  <a:pt x="1705293" y="4579620"/>
                </a:lnTo>
                <a:lnTo>
                  <a:pt x="1703705" y="4572317"/>
                </a:lnTo>
                <a:lnTo>
                  <a:pt x="1701800" y="4559617"/>
                </a:lnTo>
                <a:lnTo>
                  <a:pt x="1699578" y="4548505"/>
                </a:lnTo>
                <a:lnTo>
                  <a:pt x="1697990" y="4543425"/>
                </a:lnTo>
                <a:lnTo>
                  <a:pt x="1696085" y="4538980"/>
                </a:lnTo>
                <a:lnTo>
                  <a:pt x="1693545" y="4534535"/>
                </a:lnTo>
                <a:lnTo>
                  <a:pt x="1691005" y="4530407"/>
                </a:lnTo>
                <a:lnTo>
                  <a:pt x="1686878" y="4526915"/>
                </a:lnTo>
                <a:lnTo>
                  <a:pt x="1682433" y="4523422"/>
                </a:lnTo>
                <a:lnTo>
                  <a:pt x="1677035" y="4520247"/>
                </a:lnTo>
                <a:lnTo>
                  <a:pt x="1670050" y="4517072"/>
                </a:lnTo>
                <a:lnTo>
                  <a:pt x="1667510" y="4747577"/>
                </a:lnTo>
                <a:lnTo>
                  <a:pt x="1667510" y="4755197"/>
                </a:lnTo>
                <a:lnTo>
                  <a:pt x="1667193" y="4762817"/>
                </a:lnTo>
                <a:lnTo>
                  <a:pt x="1665923" y="4769802"/>
                </a:lnTo>
                <a:lnTo>
                  <a:pt x="1664970" y="4776470"/>
                </a:lnTo>
                <a:lnTo>
                  <a:pt x="1663383" y="4782502"/>
                </a:lnTo>
                <a:lnTo>
                  <a:pt x="1660843" y="4788535"/>
                </a:lnTo>
                <a:lnTo>
                  <a:pt x="1658620" y="4793932"/>
                </a:lnTo>
                <a:lnTo>
                  <a:pt x="1655445" y="4799012"/>
                </a:lnTo>
                <a:lnTo>
                  <a:pt x="1651635" y="4803457"/>
                </a:lnTo>
                <a:lnTo>
                  <a:pt x="1647825" y="4808220"/>
                </a:lnTo>
                <a:lnTo>
                  <a:pt x="1642745" y="4812665"/>
                </a:lnTo>
                <a:lnTo>
                  <a:pt x="1637030" y="4816475"/>
                </a:lnTo>
                <a:lnTo>
                  <a:pt x="1630998" y="4819967"/>
                </a:lnTo>
                <a:lnTo>
                  <a:pt x="1624330" y="4823460"/>
                </a:lnTo>
                <a:lnTo>
                  <a:pt x="1616393" y="4826952"/>
                </a:lnTo>
                <a:lnTo>
                  <a:pt x="1608455" y="4830127"/>
                </a:lnTo>
                <a:lnTo>
                  <a:pt x="1596708" y="4833937"/>
                </a:lnTo>
                <a:lnTo>
                  <a:pt x="1584960" y="4837112"/>
                </a:lnTo>
                <a:lnTo>
                  <a:pt x="1574165" y="4839970"/>
                </a:lnTo>
                <a:lnTo>
                  <a:pt x="1563053" y="4841875"/>
                </a:lnTo>
                <a:lnTo>
                  <a:pt x="1552575" y="4842827"/>
                </a:lnTo>
                <a:lnTo>
                  <a:pt x="1542098" y="4844097"/>
                </a:lnTo>
                <a:lnTo>
                  <a:pt x="1532573" y="4844415"/>
                </a:lnTo>
                <a:lnTo>
                  <a:pt x="1522730" y="4844097"/>
                </a:lnTo>
                <a:lnTo>
                  <a:pt x="1512888" y="4843780"/>
                </a:lnTo>
                <a:lnTo>
                  <a:pt x="1503680" y="4842827"/>
                </a:lnTo>
                <a:lnTo>
                  <a:pt x="1494790" y="4841875"/>
                </a:lnTo>
                <a:lnTo>
                  <a:pt x="1485265" y="4839970"/>
                </a:lnTo>
                <a:lnTo>
                  <a:pt x="1476693" y="4837747"/>
                </a:lnTo>
                <a:lnTo>
                  <a:pt x="1467803" y="4835842"/>
                </a:lnTo>
                <a:lnTo>
                  <a:pt x="1459230" y="4833620"/>
                </a:lnTo>
                <a:lnTo>
                  <a:pt x="1450658" y="4830762"/>
                </a:lnTo>
                <a:lnTo>
                  <a:pt x="1351598" y="4807267"/>
                </a:lnTo>
                <a:lnTo>
                  <a:pt x="1349375" y="4806315"/>
                </a:lnTo>
                <a:lnTo>
                  <a:pt x="1344613" y="4805045"/>
                </a:lnTo>
                <a:lnTo>
                  <a:pt x="1341755" y="4802187"/>
                </a:lnTo>
                <a:lnTo>
                  <a:pt x="1338580" y="4799012"/>
                </a:lnTo>
                <a:lnTo>
                  <a:pt x="1335723" y="4795837"/>
                </a:lnTo>
                <a:lnTo>
                  <a:pt x="1333500" y="4792662"/>
                </a:lnTo>
                <a:lnTo>
                  <a:pt x="1331595" y="4789170"/>
                </a:lnTo>
                <a:lnTo>
                  <a:pt x="1330008" y="4785995"/>
                </a:lnTo>
                <a:lnTo>
                  <a:pt x="1328420" y="4782502"/>
                </a:lnTo>
                <a:lnTo>
                  <a:pt x="1327150" y="4779327"/>
                </a:lnTo>
                <a:lnTo>
                  <a:pt x="1324928" y="4772342"/>
                </a:lnTo>
                <a:lnTo>
                  <a:pt x="1323658" y="4765992"/>
                </a:lnTo>
                <a:lnTo>
                  <a:pt x="1322070" y="4758690"/>
                </a:lnTo>
                <a:lnTo>
                  <a:pt x="1321435" y="4751705"/>
                </a:lnTo>
                <a:lnTo>
                  <a:pt x="1319848" y="4744720"/>
                </a:lnTo>
                <a:lnTo>
                  <a:pt x="1318578" y="4737735"/>
                </a:lnTo>
                <a:lnTo>
                  <a:pt x="1316355" y="4730750"/>
                </a:lnTo>
                <a:lnTo>
                  <a:pt x="1313498" y="4724082"/>
                </a:lnTo>
                <a:lnTo>
                  <a:pt x="1311910" y="4721225"/>
                </a:lnTo>
                <a:lnTo>
                  <a:pt x="1310005" y="4717415"/>
                </a:lnTo>
                <a:lnTo>
                  <a:pt x="1307783" y="4714557"/>
                </a:lnTo>
                <a:lnTo>
                  <a:pt x="1304925" y="4711382"/>
                </a:lnTo>
                <a:lnTo>
                  <a:pt x="1301750" y="4707890"/>
                </a:lnTo>
                <a:lnTo>
                  <a:pt x="1298893" y="4705032"/>
                </a:lnTo>
                <a:lnTo>
                  <a:pt x="1294765" y="4701857"/>
                </a:lnTo>
                <a:lnTo>
                  <a:pt x="1290955" y="4699000"/>
                </a:lnTo>
                <a:lnTo>
                  <a:pt x="1292225" y="4709477"/>
                </a:lnTo>
                <a:lnTo>
                  <a:pt x="1293813" y="4718050"/>
                </a:lnTo>
                <a:lnTo>
                  <a:pt x="1295400" y="4725352"/>
                </a:lnTo>
                <a:lnTo>
                  <a:pt x="1297623" y="4731702"/>
                </a:lnTo>
                <a:lnTo>
                  <a:pt x="1301750" y="4741227"/>
                </a:lnTo>
                <a:lnTo>
                  <a:pt x="1306195" y="4749482"/>
                </a:lnTo>
                <a:lnTo>
                  <a:pt x="1308100" y="4753927"/>
                </a:lnTo>
                <a:lnTo>
                  <a:pt x="1309688" y="4758372"/>
                </a:lnTo>
                <a:lnTo>
                  <a:pt x="1310958" y="4763770"/>
                </a:lnTo>
                <a:lnTo>
                  <a:pt x="1311593" y="4770437"/>
                </a:lnTo>
                <a:lnTo>
                  <a:pt x="1311910" y="4778375"/>
                </a:lnTo>
                <a:lnTo>
                  <a:pt x="1311910" y="4787265"/>
                </a:lnTo>
                <a:lnTo>
                  <a:pt x="1310958" y="4798060"/>
                </a:lnTo>
                <a:lnTo>
                  <a:pt x="1309370" y="4811395"/>
                </a:lnTo>
                <a:lnTo>
                  <a:pt x="1307465" y="4822190"/>
                </a:lnTo>
                <a:lnTo>
                  <a:pt x="1305243" y="4832350"/>
                </a:lnTo>
                <a:lnTo>
                  <a:pt x="1302703" y="4841240"/>
                </a:lnTo>
                <a:lnTo>
                  <a:pt x="1299210" y="4849495"/>
                </a:lnTo>
                <a:lnTo>
                  <a:pt x="1297623" y="4853305"/>
                </a:lnTo>
                <a:lnTo>
                  <a:pt x="1295718" y="4856797"/>
                </a:lnTo>
                <a:lnTo>
                  <a:pt x="1293813" y="4860607"/>
                </a:lnTo>
                <a:lnTo>
                  <a:pt x="1291273" y="4863465"/>
                </a:lnTo>
                <a:lnTo>
                  <a:pt x="1289050" y="4866640"/>
                </a:lnTo>
                <a:lnTo>
                  <a:pt x="1286828" y="4869497"/>
                </a:lnTo>
                <a:lnTo>
                  <a:pt x="1284288" y="4872037"/>
                </a:lnTo>
                <a:lnTo>
                  <a:pt x="1281748" y="4874895"/>
                </a:lnTo>
                <a:lnTo>
                  <a:pt x="1275715" y="4879657"/>
                </a:lnTo>
                <a:lnTo>
                  <a:pt x="1269683" y="4883785"/>
                </a:lnTo>
                <a:lnTo>
                  <a:pt x="1262698" y="4887277"/>
                </a:lnTo>
                <a:lnTo>
                  <a:pt x="1254760" y="4890452"/>
                </a:lnTo>
                <a:lnTo>
                  <a:pt x="1246505" y="4893627"/>
                </a:lnTo>
                <a:lnTo>
                  <a:pt x="1237933" y="4895850"/>
                </a:lnTo>
                <a:lnTo>
                  <a:pt x="1228408" y="4898072"/>
                </a:lnTo>
                <a:lnTo>
                  <a:pt x="1218248" y="4900295"/>
                </a:lnTo>
                <a:lnTo>
                  <a:pt x="1215073" y="4900930"/>
                </a:lnTo>
                <a:lnTo>
                  <a:pt x="1211898" y="4901247"/>
                </a:lnTo>
                <a:lnTo>
                  <a:pt x="1202690" y="4902835"/>
                </a:lnTo>
                <a:lnTo>
                  <a:pt x="1193165" y="4903787"/>
                </a:lnTo>
                <a:lnTo>
                  <a:pt x="1183958" y="4903787"/>
                </a:lnTo>
                <a:lnTo>
                  <a:pt x="1174433" y="4903152"/>
                </a:lnTo>
                <a:lnTo>
                  <a:pt x="1155383" y="4900930"/>
                </a:lnTo>
                <a:lnTo>
                  <a:pt x="1136333" y="4898072"/>
                </a:lnTo>
                <a:lnTo>
                  <a:pt x="1126490" y="4896802"/>
                </a:lnTo>
                <a:lnTo>
                  <a:pt x="1116965" y="4895532"/>
                </a:lnTo>
                <a:lnTo>
                  <a:pt x="1107440" y="4894262"/>
                </a:lnTo>
                <a:lnTo>
                  <a:pt x="1097915" y="4893945"/>
                </a:lnTo>
                <a:lnTo>
                  <a:pt x="1088073" y="4893627"/>
                </a:lnTo>
                <a:lnTo>
                  <a:pt x="1078865" y="4893945"/>
                </a:lnTo>
                <a:lnTo>
                  <a:pt x="1074103" y="4894580"/>
                </a:lnTo>
                <a:lnTo>
                  <a:pt x="1069340" y="4895532"/>
                </a:lnTo>
                <a:lnTo>
                  <a:pt x="1064578" y="4896167"/>
                </a:lnTo>
                <a:lnTo>
                  <a:pt x="1060133" y="4897437"/>
                </a:lnTo>
                <a:lnTo>
                  <a:pt x="952183" y="4930775"/>
                </a:lnTo>
                <a:lnTo>
                  <a:pt x="943610" y="4932045"/>
                </a:lnTo>
                <a:lnTo>
                  <a:pt x="935355" y="4932362"/>
                </a:lnTo>
                <a:lnTo>
                  <a:pt x="927735" y="4932997"/>
                </a:lnTo>
                <a:lnTo>
                  <a:pt x="919480" y="4932997"/>
                </a:lnTo>
                <a:lnTo>
                  <a:pt x="912178" y="4932362"/>
                </a:lnTo>
                <a:lnTo>
                  <a:pt x="904240" y="4932045"/>
                </a:lnTo>
                <a:lnTo>
                  <a:pt x="896938" y="4931410"/>
                </a:lnTo>
                <a:lnTo>
                  <a:pt x="889000" y="4930457"/>
                </a:lnTo>
                <a:lnTo>
                  <a:pt x="874395" y="4928552"/>
                </a:lnTo>
                <a:lnTo>
                  <a:pt x="858838" y="4926330"/>
                </a:lnTo>
                <a:lnTo>
                  <a:pt x="842645" y="4923472"/>
                </a:lnTo>
                <a:lnTo>
                  <a:pt x="826135" y="4921567"/>
                </a:lnTo>
                <a:lnTo>
                  <a:pt x="789623" y="4917757"/>
                </a:lnTo>
                <a:lnTo>
                  <a:pt x="758190" y="4913312"/>
                </a:lnTo>
                <a:lnTo>
                  <a:pt x="744220" y="4911090"/>
                </a:lnTo>
                <a:lnTo>
                  <a:pt x="731203" y="4907915"/>
                </a:lnTo>
                <a:lnTo>
                  <a:pt x="725488" y="4906327"/>
                </a:lnTo>
                <a:lnTo>
                  <a:pt x="719773" y="4904422"/>
                </a:lnTo>
                <a:lnTo>
                  <a:pt x="714375" y="4902200"/>
                </a:lnTo>
                <a:lnTo>
                  <a:pt x="708660" y="4899660"/>
                </a:lnTo>
                <a:lnTo>
                  <a:pt x="703580" y="4897437"/>
                </a:lnTo>
                <a:lnTo>
                  <a:pt x="699135" y="4894262"/>
                </a:lnTo>
                <a:lnTo>
                  <a:pt x="694373" y="4891087"/>
                </a:lnTo>
                <a:lnTo>
                  <a:pt x="689610" y="4888230"/>
                </a:lnTo>
                <a:lnTo>
                  <a:pt x="685800" y="4884102"/>
                </a:lnTo>
                <a:lnTo>
                  <a:pt x="681355" y="4879975"/>
                </a:lnTo>
                <a:lnTo>
                  <a:pt x="677863" y="4875530"/>
                </a:lnTo>
                <a:lnTo>
                  <a:pt x="674053" y="4871085"/>
                </a:lnTo>
                <a:lnTo>
                  <a:pt x="670878" y="4865370"/>
                </a:lnTo>
                <a:lnTo>
                  <a:pt x="667385" y="4859972"/>
                </a:lnTo>
                <a:lnTo>
                  <a:pt x="664845" y="4853940"/>
                </a:lnTo>
                <a:lnTo>
                  <a:pt x="661670" y="4847272"/>
                </a:lnTo>
                <a:lnTo>
                  <a:pt x="658813" y="4840287"/>
                </a:lnTo>
                <a:lnTo>
                  <a:pt x="656590" y="4832667"/>
                </a:lnTo>
                <a:lnTo>
                  <a:pt x="653733" y="4824730"/>
                </a:lnTo>
                <a:lnTo>
                  <a:pt x="651510" y="4816157"/>
                </a:lnTo>
                <a:lnTo>
                  <a:pt x="642620" y="4815840"/>
                </a:lnTo>
                <a:lnTo>
                  <a:pt x="633095" y="4815205"/>
                </a:lnTo>
                <a:lnTo>
                  <a:pt x="623888" y="4814570"/>
                </a:lnTo>
                <a:lnTo>
                  <a:pt x="614680" y="4813300"/>
                </a:lnTo>
                <a:lnTo>
                  <a:pt x="595313" y="4810760"/>
                </a:lnTo>
                <a:lnTo>
                  <a:pt x="576263" y="4807902"/>
                </a:lnTo>
                <a:lnTo>
                  <a:pt x="558165" y="4804727"/>
                </a:lnTo>
                <a:lnTo>
                  <a:pt x="540385" y="4802187"/>
                </a:lnTo>
                <a:lnTo>
                  <a:pt x="524193" y="4799647"/>
                </a:lnTo>
                <a:lnTo>
                  <a:pt x="508953" y="4798060"/>
                </a:lnTo>
                <a:lnTo>
                  <a:pt x="500698" y="4798060"/>
                </a:lnTo>
                <a:lnTo>
                  <a:pt x="492760" y="4798695"/>
                </a:lnTo>
                <a:lnTo>
                  <a:pt x="484505" y="4799330"/>
                </a:lnTo>
                <a:lnTo>
                  <a:pt x="476568" y="4799965"/>
                </a:lnTo>
                <a:lnTo>
                  <a:pt x="469583" y="4800917"/>
                </a:lnTo>
                <a:lnTo>
                  <a:pt x="463550" y="4801552"/>
                </a:lnTo>
                <a:lnTo>
                  <a:pt x="458470" y="4802187"/>
                </a:lnTo>
                <a:lnTo>
                  <a:pt x="454343" y="4802187"/>
                </a:lnTo>
                <a:lnTo>
                  <a:pt x="449898" y="4801235"/>
                </a:lnTo>
                <a:lnTo>
                  <a:pt x="445770" y="4799965"/>
                </a:lnTo>
                <a:lnTo>
                  <a:pt x="441960" y="4799330"/>
                </a:lnTo>
                <a:lnTo>
                  <a:pt x="438468" y="4797742"/>
                </a:lnTo>
                <a:lnTo>
                  <a:pt x="432118" y="4795202"/>
                </a:lnTo>
                <a:lnTo>
                  <a:pt x="426720" y="4791392"/>
                </a:lnTo>
                <a:lnTo>
                  <a:pt x="422275" y="4787900"/>
                </a:lnTo>
                <a:lnTo>
                  <a:pt x="417830" y="4784090"/>
                </a:lnTo>
                <a:lnTo>
                  <a:pt x="413703" y="4780280"/>
                </a:lnTo>
                <a:lnTo>
                  <a:pt x="409575" y="4776470"/>
                </a:lnTo>
                <a:lnTo>
                  <a:pt x="405448" y="4772342"/>
                </a:lnTo>
                <a:lnTo>
                  <a:pt x="400685" y="4768532"/>
                </a:lnTo>
                <a:lnTo>
                  <a:pt x="394970" y="4765040"/>
                </a:lnTo>
                <a:lnTo>
                  <a:pt x="388620" y="4761865"/>
                </a:lnTo>
                <a:lnTo>
                  <a:pt x="385128" y="4760912"/>
                </a:lnTo>
                <a:lnTo>
                  <a:pt x="381000" y="4759325"/>
                </a:lnTo>
                <a:lnTo>
                  <a:pt x="376555" y="4758055"/>
                </a:lnTo>
                <a:lnTo>
                  <a:pt x="371793" y="4756785"/>
                </a:lnTo>
                <a:lnTo>
                  <a:pt x="366713" y="4756150"/>
                </a:lnTo>
                <a:lnTo>
                  <a:pt x="361315" y="4755197"/>
                </a:lnTo>
                <a:lnTo>
                  <a:pt x="355283" y="4754880"/>
                </a:lnTo>
                <a:lnTo>
                  <a:pt x="348933" y="4754562"/>
                </a:lnTo>
                <a:lnTo>
                  <a:pt x="312420" y="4752975"/>
                </a:lnTo>
                <a:lnTo>
                  <a:pt x="281623" y="4751070"/>
                </a:lnTo>
                <a:lnTo>
                  <a:pt x="268288" y="4749800"/>
                </a:lnTo>
                <a:lnTo>
                  <a:pt x="255905" y="4748847"/>
                </a:lnTo>
                <a:lnTo>
                  <a:pt x="244475" y="4747260"/>
                </a:lnTo>
                <a:lnTo>
                  <a:pt x="234315" y="4745672"/>
                </a:lnTo>
                <a:lnTo>
                  <a:pt x="225108" y="4743767"/>
                </a:lnTo>
                <a:lnTo>
                  <a:pt x="216853" y="4741862"/>
                </a:lnTo>
                <a:lnTo>
                  <a:pt x="209550" y="4739005"/>
                </a:lnTo>
                <a:lnTo>
                  <a:pt x="202883" y="4736147"/>
                </a:lnTo>
                <a:lnTo>
                  <a:pt x="197168" y="4733290"/>
                </a:lnTo>
                <a:lnTo>
                  <a:pt x="192088" y="4729162"/>
                </a:lnTo>
                <a:lnTo>
                  <a:pt x="187325" y="4725352"/>
                </a:lnTo>
                <a:lnTo>
                  <a:pt x="182880" y="4720590"/>
                </a:lnTo>
                <a:lnTo>
                  <a:pt x="179388" y="4715510"/>
                </a:lnTo>
                <a:lnTo>
                  <a:pt x="176530" y="4709795"/>
                </a:lnTo>
                <a:lnTo>
                  <a:pt x="173355" y="4703445"/>
                </a:lnTo>
                <a:lnTo>
                  <a:pt x="170815" y="4696460"/>
                </a:lnTo>
                <a:lnTo>
                  <a:pt x="168593" y="4689157"/>
                </a:lnTo>
                <a:lnTo>
                  <a:pt x="166370" y="4680902"/>
                </a:lnTo>
                <a:lnTo>
                  <a:pt x="163830" y="4672012"/>
                </a:lnTo>
                <a:lnTo>
                  <a:pt x="161925" y="4662170"/>
                </a:lnTo>
                <a:lnTo>
                  <a:pt x="157480" y="4640580"/>
                </a:lnTo>
                <a:lnTo>
                  <a:pt x="152400" y="4615497"/>
                </a:lnTo>
                <a:lnTo>
                  <a:pt x="149225" y="4601527"/>
                </a:lnTo>
                <a:lnTo>
                  <a:pt x="145733" y="4586605"/>
                </a:lnTo>
                <a:lnTo>
                  <a:pt x="141605" y="4570730"/>
                </a:lnTo>
                <a:lnTo>
                  <a:pt x="137478" y="4553902"/>
                </a:lnTo>
                <a:lnTo>
                  <a:pt x="132080" y="4531995"/>
                </a:lnTo>
                <a:lnTo>
                  <a:pt x="127000" y="4509770"/>
                </a:lnTo>
                <a:lnTo>
                  <a:pt x="122238" y="4487862"/>
                </a:lnTo>
                <a:lnTo>
                  <a:pt x="118110" y="4466590"/>
                </a:lnTo>
                <a:lnTo>
                  <a:pt x="113983" y="4445000"/>
                </a:lnTo>
                <a:lnTo>
                  <a:pt x="110490" y="4423727"/>
                </a:lnTo>
                <a:lnTo>
                  <a:pt x="106998" y="4402137"/>
                </a:lnTo>
                <a:lnTo>
                  <a:pt x="103823" y="4380865"/>
                </a:lnTo>
                <a:lnTo>
                  <a:pt x="101283" y="4359275"/>
                </a:lnTo>
                <a:lnTo>
                  <a:pt x="98425" y="4337685"/>
                </a:lnTo>
                <a:lnTo>
                  <a:pt x="95885" y="4316095"/>
                </a:lnTo>
                <a:lnTo>
                  <a:pt x="93028" y="4294505"/>
                </a:lnTo>
                <a:lnTo>
                  <a:pt x="89853" y="4272280"/>
                </a:lnTo>
                <a:lnTo>
                  <a:pt x="87313" y="4250055"/>
                </a:lnTo>
                <a:lnTo>
                  <a:pt x="84138" y="4227512"/>
                </a:lnTo>
                <a:lnTo>
                  <a:pt x="80963" y="4204335"/>
                </a:lnTo>
                <a:lnTo>
                  <a:pt x="77470" y="3941127"/>
                </a:lnTo>
                <a:lnTo>
                  <a:pt x="73978" y="3938270"/>
                </a:lnTo>
                <a:lnTo>
                  <a:pt x="70485" y="3934460"/>
                </a:lnTo>
                <a:lnTo>
                  <a:pt x="66993" y="3930967"/>
                </a:lnTo>
                <a:lnTo>
                  <a:pt x="63818" y="3927157"/>
                </a:lnTo>
                <a:lnTo>
                  <a:pt x="61278" y="3923347"/>
                </a:lnTo>
                <a:lnTo>
                  <a:pt x="58420" y="3918902"/>
                </a:lnTo>
                <a:lnTo>
                  <a:pt x="56198" y="3915092"/>
                </a:lnTo>
                <a:lnTo>
                  <a:pt x="53658" y="3910965"/>
                </a:lnTo>
                <a:lnTo>
                  <a:pt x="51753" y="3906202"/>
                </a:lnTo>
                <a:lnTo>
                  <a:pt x="49848" y="3901757"/>
                </a:lnTo>
                <a:lnTo>
                  <a:pt x="48260" y="3897312"/>
                </a:lnTo>
                <a:lnTo>
                  <a:pt x="46673" y="3892232"/>
                </a:lnTo>
                <a:lnTo>
                  <a:pt x="44133" y="3882390"/>
                </a:lnTo>
                <a:lnTo>
                  <a:pt x="41593" y="3872865"/>
                </a:lnTo>
                <a:lnTo>
                  <a:pt x="40005" y="3862070"/>
                </a:lnTo>
                <a:lnTo>
                  <a:pt x="39370" y="3852227"/>
                </a:lnTo>
                <a:lnTo>
                  <a:pt x="38418" y="3841115"/>
                </a:lnTo>
                <a:lnTo>
                  <a:pt x="38100" y="3830637"/>
                </a:lnTo>
                <a:lnTo>
                  <a:pt x="38100" y="3809682"/>
                </a:lnTo>
                <a:lnTo>
                  <a:pt x="39370" y="3789045"/>
                </a:lnTo>
                <a:lnTo>
                  <a:pt x="39370" y="3781107"/>
                </a:lnTo>
                <a:lnTo>
                  <a:pt x="39688" y="3772535"/>
                </a:lnTo>
                <a:lnTo>
                  <a:pt x="39370" y="3763645"/>
                </a:lnTo>
                <a:lnTo>
                  <a:pt x="39370" y="3754437"/>
                </a:lnTo>
                <a:lnTo>
                  <a:pt x="38100" y="3734117"/>
                </a:lnTo>
                <a:lnTo>
                  <a:pt x="36513" y="3712845"/>
                </a:lnTo>
                <a:lnTo>
                  <a:pt x="34608" y="3689985"/>
                </a:lnTo>
                <a:lnTo>
                  <a:pt x="32068" y="3666807"/>
                </a:lnTo>
                <a:lnTo>
                  <a:pt x="29528" y="3642677"/>
                </a:lnTo>
                <a:lnTo>
                  <a:pt x="26353" y="3618230"/>
                </a:lnTo>
                <a:lnTo>
                  <a:pt x="23813" y="3593465"/>
                </a:lnTo>
                <a:lnTo>
                  <a:pt x="20955" y="3569335"/>
                </a:lnTo>
                <a:lnTo>
                  <a:pt x="18733" y="3545205"/>
                </a:lnTo>
                <a:lnTo>
                  <a:pt x="16510" y="3522027"/>
                </a:lnTo>
                <a:lnTo>
                  <a:pt x="14923" y="3499802"/>
                </a:lnTo>
                <a:lnTo>
                  <a:pt x="13653" y="3478847"/>
                </a:lnTo>
                <a:lnTo>
                  <a:pt x="12700" y="3458845"/>
                </a:lnTo>
                <a:lnTo>
                  <a:pt x="13335" y="3441065"/>
                </a:lnTo>
                <a:lnTo>
                  <a:pt x="13653" y="3431857"/>
                </a:lnTo>
                <a:lnTo>
                  <a:pt x="14288" y="3424872"/>
                </a:lnTo>
                <a:lnTo>
                  <a:pt x="15240" y="3419157"/>
                </a:lnTo>
                <a:lnTo>
                  <a:pt x="15875" y="3414395"/>
                </a:lnTo>
                <a:lnTo>
                  <a:pt x="17780" y="3406775"/>
                </a:lnTo>
                <a:lnTo>
                  <a:pt x="19368" y="3400425"/>
                </a:lnTo>
                <a:lnTo>
                  <a:pt x="20320" y="3397250"/>
                </a:lnTo>
                <a:lnTo>
                  <a:pt x="20638" y="3393440"/>
                </a:lnTo>
                <a:lnTo>
                  <a:pt x="20955" y="3389312"/>
                </a:lnTo>
                <a:lnTo>
                  <a:pt x="20955" y="3384232"/>
                </a:lnTo>
                <a:lnTo>
                  <a:pt x="20638" y="3377882"/>
                </a:lnTo>
                <a:lnTo>
                  <a:pt x="20320" y="3370580"/>
                </a:lnTo>
                <a:lnTo>
                  <a:pt x="19050" y="3361372"/>
                </a:lnTo>
                <a:lnTo>
                  <a:pt x="17780" y="3350577"/>
                </a:lnTo>
                <a:lnTo>
                  <a:pt x="4763" y="3057842"/>
                </a:lnTo>
                <a:lnTo>
                  <a:pt x="4128" y="3017837"/>
                </a:lnTo>
                <a:lnTo>
                  <a:pt x="3810" y="2976880"/>
                </a:lnTo>
                <a:lnTo>
                  <a:pt x="3175" y="2935287"/>
                </a:lnTo>
                <a:lnTo>
                  <a:pt x="2223" y="2893695"/>
                </a:lnTo>
                <a:lnTo>
                  <a:pt x="1905" y="2851467"/>
                </a:lnTo>
                <a:lnTo>
                  <a:pt x="1270" y="2808922"/>
                </a:lnTo>
                <a:lnTo>
                  <a:pt x="635" y="2766695"/>
                </a:lnTo>
                <a:lnTo>
                  <a:pt x="318" y="2724150"/>
                </a:lnTo>
                <a:lnTo>
                  <a:pt x="0" y="2681287"/>
                </a:lnTo>
                <a:lnTo>
                  <a:pt x="0" y="2638425"/>
                </a:lnTo>
                <a:lnTo>
                  <a:pt x="318" y="2595562"/>
                </a:lnTo>
                <a:lnTo>
                  <a:pt x="1270" y="2553335"/>
                </a:lnTo>
                <a:lnTo>
                  <a:pt x="2223" y="2510790"/>
                </a:lnTo>
                <a:lnTo>
                  <a:pt x="3493" y="2468880"/>
                </a:lnTo>
                <a:lnTo>
                  <a:pt x="5715" y="2426652"/>
                </a:lnTo>
                <a:lnTo>
                  <a:pt x="8255" y="2385377"/>
                </a:lnTo>
                <a:lnTo>
                  <a:pt x="8890" y="2367915"/>
                </a:lnTo>
                <a:lnTo>
                  <a:pt x="8890" y="2349182"/>
                </a:lnTo>
                <a:lnTo>
                  <a:pt x="8573" y="2329815"/>
                </a:lnTo>
                <a:lnTo>
                  <a:pt x="7938" y="2310447"/>
                </a:lnTo>
                <a:lnTo>
                  <a:pt x="6985" y="2290762"/>
                </a:lnTo>
                <a:lnTo>
                  <a:pt x="6350" y="2271712"/>
                </a:lnTo>
                <a:lnTo>
                  <a:pt x="6350" y="2253615"/>
                </a:lnTo>
                <a:lnTo>
                  <a:pt x="6985" y="2235835"/>
                </a:lnTo>
                <a:lnTo>
                  <a:pt x="8890" y="2201545"/>
                </a:lnTo>
                <a:lnTo>
                  <a:pt x="10160" y="2167890"/>
                </a:lnTo>
                <a:lnTo>
                  <a:pt x="10795" y="2133917"/>
                </a:lnTo>
                <a:lnTo>
                  <a:pt x="11430" y="2100897"/>
                </a:lnTo>
                <a:lnTo>
                  <a:pt x="10795" y="2067877"/>
                </a:lnTo>
                <a:lnTo>
                  <a:pt x="10478" y="2034540"/>
                </a:lnTo>
                <a:lnTo>
                  <a:pt x="9843" y="2001837"/>
                </a:lnTo>
                <a:lnTo>
                  <a:pt x="8890" y="1969135"/>
                </a:lnTo>
                <a:lnTo>
                  <a:pt x="8255" y="1937067"/>
                </a:lnTo>
                <a:lnTo>
                  <a:pt x="7303" y="1904682"/>
                </a:lnTo>
                <a:lnTo>
                  <a:pt x="6668" y="1872297"/>
                </a:lnTo>
                <a:lnTo>
                  <a:pt x="6350" y="1839913"/>
                </a:lnTo>
                <a:lnTo>
                  <a:pt x="6350" y="1807528"/>
                </a:lnTo>
                <a:lnTo>
                  <a:pt x="6668" y="1775460"/>
                </a:lnTo>
                <a:lnTo>
                  <a:pt x="7303" y="1743075"/>
                </a:lnTo>
                <a:lnTo>
                  <a:pt x="8890" y="1710690"/>
                </a:lnTo>
                <a:lnTo>
                  <a:pt x="6668" y="1350328"/>
                </a:lnTo>
                <a:lnTo>
                  <a:pt x="6350" y="1324610"/>
                </a:lnTo>
                <a:lnTo>
                  <a:pt x="5715" y="1303020"/>
                </a:lnTo>
                <a:lnTo>
                  <a:pt x="5715" y="1285875"/>
                </a:lnTo>
                <a:lnTo>
                  <a:pt x="5398" y="1272223"/>
                </a:lnTo>
                <a:lnTo>
                  <a:pt x="5398" y="1261745"/>
                </a:lnTo>
                <a:lnTo>
                  <a:pt x="5715" y="1253808"/>
                </a:lnTo>
                <a:lnTo>
                  <a:pt x="6350" y="1247775"/>
                </a:lnTo>
                <a:lnTo>
                  <a:pt x="7303" y="1243013"/>
                </a:lnTo>
                <a:lnTo>
                  <a:pt x="8255" y="1241743"/>
                </a:lnTo>
                <a:lnTo>
                  <a:pt x="9208" y="1239520"/>
                </a:lnTo>
                <a:lnTo>
                  <a:pt x="10478" y="1237933"/>
                </a:lnTo>
                <a:lnTo>
                  <a:pt x="11748" y="1236980"/>
                </a:lnTo>
                <a:lnTo>
                  <a:pt x="14923" y="1233805"/>
                </a:lnTo>
                <a:lnTo>
                  <a:pt x="18733" y="1230313"/>
                </a:lnTo>
                <a:lnTo>
                  <a:pt x="23813" y="1225550"/>
                </a:lnTo>
                <a:lnTo>
                  <a:pt x="29845" y="1219835"/>
                </a:lnTo>
                <a:lnTo>
                  <a:pt x="37148" y="1211580"/>
                </a:lnTo>
                <a:lnTo>
                  <a:pt x="45085" y="1201103"/>
                </a:lnTo>
                <a:lnTo>
                  <a:pt x="12700" y="1201103"/>
                </a:lnTo>
                <a:lnTo>
                  <a:pt x="25400" y="1091247"/>
                </a:lnTo>
                <a:lnTo>
                  <a:pt x="24448" y="1084580"/>
                </a:lnTo>
                <a:lnTo>
                  <a:pt x="22543" y="1066800"/>
                </a:lnTo>
                <a:lnTo>
                  <a:pt x="20003" y="1039495"/>
                </a:lnTo>
                <a:lnTo>
                  <a:pt x="16828" y="1006475"/>
                </a:lnTo>
                <a:lnTo>
                  <a:pt x="15240" y="988060"/>
                </a:lnTo>
                <a:lnTo>
                  <a:pt x="13970" y="969010"/>
                </a:lnTo>
                <a:lnTo>
                  <a:pt x="12700" y="949960"/>
                </a:lnTo>
                <a:lnTo>
                  <a:pt x="12065" y="930910"/>
                </a:lnTo>
                <a:lnTo>
                  <a:pt x="11748" y="911860"/>
                </a:lnTo>
                <a:lnTo>
                  <a:pt x="11748" y="893445"/>
                </a:lnTo>
                <a:lnTo>
                  <a:pt x="12065" y="875983"/>
                </a:lnTo>
                <a:lnTo>
                  <a:pt x="12700" y="860108"/>
                </a:lnTo>
                <a:lnTo>
                  <a:pt x="13970" y="849948"/>
                </a:lnTo>
                <a:lnTo>
                  <a:pt x="15558" y="840423"/>
                </a:lnTo>
                <a:lnTo>
                  <a:pt x="17463" y="832485"/>
                </a:lnTo>
                <a:lnTo>
                  <a:pt x="19368" y="824548"/>
                </a:lnTo>
                <a:lnTo>
                  <a:pt x="22225" y="817563"/>
                </a:lnTo>
                <a:lnTo>
                  <a:pt x="25083" y="810895"/>
                </a:lnTo>
                <a:lnTo>
                  <a:pt x="27623" y="805180"/>
                </a:lnTo>
                <a:lnTo>
                  <a:pt x="30480" y="799783"/>
                </a:lnTo>
                <a:lnTo>
                  <a:pt x="36195" y="789623"/>
                </a:lnTo>
                <a:lnTo>
                  <a:pt x="40640" y="780733"/>
                </a:lnTo>
                <a:lnTo>
                  <a:pt x="42545" y="776605"/>
                </a:lnTo>
                <a:lnTo>
                  <a:pt x="44133" y="772478"/>
                </a:lnTo>
                <a:lnTo>
                  <a:pt x="44768" y="768033"/>
                </a:lnTo>
                <a:lnTo>
                  <a:pt x="45085" y="763905"/>
                </a:lnTo>
                <a:lnTo>
                  <a:pt x="44768" y="758825"/>
                </a:lnTo>
                <a:lnTo>
                  <a:pt x="44133" y="754063"/>
                </a:lnTo>
                <a:lnTo>
                  <a:pt x="42545" y="749618"/>
                </a:lnTo>
                <a:lnTo>
                  <a:pt x="40958" y="745173"/>
                </a:lnTo>
                <a:lnTo>
                  <a:pt x="37148" y="735965"/>
                </a:lnTo>
                <a:lnTo>
                  <a:pt x="32703" y="724535"/>
                </a:lnTo>
                <a:lnTo>
                  <a:pt x="30798" y="717868"/>
                </a:lnTo>
                <a:lnTo>
                  <a:pt x="29210" y="710248"/>
                </a:lnTo>
                <a:lnTo>
                  <a:pt x="27940" y="701675"/>
                </a:lnTo>
                <a:lnTo>
                  <a:pt x="27305" y="691198"/>
                </a:lnTo>
                <a:lnTo>
                  <a:pt x="27305" y="679450"/>
                </a:lnTo>
                <a:lnTo>
                  <a:pt x="27623" y="666115"/>
                </a:lnTo>
                <a:lnTo>
                  <a:pt x="29210" y="650558"/>
                </a:lnTo>
                <a:lnTo>
                  <a:pt x="31115" y="633095"/>
                </a:lnTo>
                <a:lnTo>
                  <a:pt x="33338" y="615950"/>
                </a:lnTo>
                <a:lnTo>
                  <a:pt x="35560" y="598170"/>
                </a:lnTo>
                <a:lnTo>
                  <a:pt x="37148" y="579755"/>
                </a:lnTo>
                <a:lnTo>
                  <a:pt x="38100" y="561023"/>
                </a:lnTo>
                <a:lnTo>
                  <a:pt x="38418" y="542290"/>
                </a:lnTo>
                <a:lnTo>
                  <a:pt x="39370" y="523240"/>
                </a:lnTo>
                <a:lnTo>
                  <a:pt x="39370" y="504190"/>
                </a:lnTo>
                <a:lnTo>
                  <a:pt x="39370" y="485140"/>
                </a:lnTo>
                <a:lnTo>
                  <a:pt x="39053" y="466090"/>
                </a:lnTo>
                <a:lnTo>
                  <a:pt x="38418" y="447040"/>
                </a:lnTo>
                <a:lnTo>
                  <a:pt x="38100" y="428308"/>
                </a:lnTo>
                <a:lnTo>
                  <a:pt x="37465" y="409258"/>
                </a:lnTo>
                <a:lnTo>
                  <a:pt x="36513" y="390843"/>
                </a:lnTo>
                <a:lnTo>
                  <a:pt x="35878" y="372745"/>
                </a:lnTo>
                <a:lnTo>
                  <a:pt x="34925" y="354965"/>
                </a:lnTo>
                <a:lnTo>
                  <a:pt x="34290" y="337503"/>
                </a:lnTo>
                <a:lnTo>
                  <a:pt x="33338" y="322263"/>
                </a:lnTo>
                <a:lnTo>
                  <a:pt x="32385" y="310833"/>
                </a:lnTo>
                <a:lnTo>
                  <a:pt x="31115" y="301308"/>
                </a:lnTo>
                <a:lnTo>
                  <a:pt x="29845" y="293688"/>
                </a:lnTo>
                <a:lnTo>
                  <a:pt x="28575" y="286703"/>
                </a:lnTo>
                <a:lnTo>
                  <a:pt x="26988" y="279400"/>
                </a:lnTo>
                <a:lnTo>
                  <a:pt x="25718" y="270828"/>
                </a:lnTo>
                <a:lnTo>
                  <a:pt x="24130" y="260350"/>
                </a:lnTo>
                <a:lnTo>
                  <a:pt x="23495" y="249555"/>
                </a:lnTo>
                <a:lnTo>
                  <a:pt x="22860" y="239078"/>
                </a:lnTo>
                <a:lnTo>
                  <a:pt x="23495" y="233680"/>
                </a:lnTo>
                <a:lnTo>
                  <a:pt x="23813" y="228600"/>
                </a:lnTo>
                <a:lnTo>
                  <a:pt x="24448" y="223838"/>
                </a:lnTo>
                <a:lnTo>
                  <a:pt x="25400" y="219075"/>
                </a:lnTo>
                <a:lnTo>
                  <a:pt x="26988" y="214630"/>
                </a:lnTo>
                <a:lnTo>
                  <a:pt x="28575" y="210503"/>
                </a:lnTo>
                <a:lnTo>
                  <a:pt x="30798" y="206693"/>
                </a:lnTo>
                <a:lnTo>
                  <a:pt x="33338" y="202883"/>
                </a:lnTo>
                <a:lnTo>
                  <a:pt x="36513" y="199708"/>
                </a:lnTo>
                <a:lnTo>
                  <a:pt x="40005" y="196850"/>
                </a:lnTo>
                <a:lnTo>
                  <a:pt x="44450" y="194628"/>
                </a:lnTo>
                <a:lnTo>
                  <a:pt x="49530" y="192723"/>
                </a:lnTo>
                <a:lnTo>
                  <a:pt x="101918" y="180340"/>
                </a:lnTo>
                <a:lnTo>
                  <a:pt x="112078" y="179070"/>
                </a:lnTo>
                <a:lnTo>
                  <a:pt x="122238" y="178435"/>
                </a:lnTo>
                <a:lnTo>
                  <a:pt x="132398" y="177483"/>
                </a:lnTo>
                <a:lnTo>
                  <a:pt x="142240" y="177483"/>
                </a:lnTo>
                <a:lnTo>
                  <a:pt x="152400" y="177483"/>
                </a:lnTo>
                <a:lnTo>
                  <a:pt x="162243" y="177800"/>
                </a:lnTo>
                <a:lnTo>
                  <a:pt x="172403" y="178753"/>
                </a:lnTo>
                <a:lnTo>
                  <a:pt x="182563" y="179388"/>
                </a:lnTo>
                <a:lnTo>
                  <a:pt x="227013" y="182880"/>
                </a:lnTo>
                <a:lnTo>
                  <a:pt x="254953" y="185420"/>
                </a:lnTo>
                <a:lnTo>
                  <a:pt x="264160" y="185738"/>
                </a:lnTo>
                <a:lnTo>
                  <a:pt x="270193" y="186055"/>
                </a:lnTo>
                <a:lnTo>
                  <a:pt x="274638" y="185738"/>
                </a:lnTo>
                <a:lnTo>
                  <a:pt x="277178" y="184785"/>
                </a:lnTo>
                <a:lnTo>
                  <a:pt x="278765" y="183833"/>
                </a:lnTo>
                <a:lnTo>
                  <a:pt x="279718" y="182563"/>
                </a:lnTo>
                <a:lnTo>
                  <a:pt x="280353" y="180340"/>
                </a:lnTo>
                <a:lnTo>
                  <a:pt x="281940" y="177800"/>
                </a:lnTo>
                <a:lnTo>
                  <a:pt x="284163" y="174943"/>
                </a:lnTo>
                <a:lnTo>
                  <a:pt x="287655" y="171768"/>
                </a:lnTo>
                <a:lnTo>
                  <a:pt x="290513" y="169863"/>
                </a:lnTo>
                <a:lnTo>
                  <a:pt x="293370" y="167958"/>
                </a:lnTo>
                <a:lnTo>
                  <a:pt x="297180" y="165418"/>
                </a:lnTo>
                <a:lnTo>
                  <a:pt x="301308" y="163195"/>
                </a:lnTo>
                <a:lnTo>
                  <a:pt x="309245" y="159703"/>
                </a:lnTo>
                <a:lnTo>
                  <a:pt x="317500" y="156528"/>
                </a:lnTo>
                <a:lnTo>
                  <a:pt x="325120" y="153670"/>
                </a:lnTo>
                <a:lnTo>
                  <a:pt x="333375" y="151448"/>
                </a:lnTo>
                <a:lnTo>
                  <a:pt x="341630" y="149543"/>
                </a:lnTo>
                <a:lnTo>
                  <a:pt x="350203" y="148273"/>
                </a:lnTo>
                <a:lnTo>
                  <a:pt x="358775" y="147320"/>
                </a:lnTo>
                <a:lnTo>
                  <a:pt x="367348" y="146368"/>
                </a:lnTo>
                <a:lnTo>
                  <a:pt x="375920" y="145733"/>
                </a:lnTo>
                <a:lnTo>
                  <a:pt x="384493" y="145733"/>
                </a:lnTo>
                <a:lnTo>
                  <a:pt x="393383" y="145733"/>
                </a:lnTo>
                <a:lnTo>
                  <a:pt x="401955" y="146050"/>
                </a:lnTo>
                <a:lnTo>
                  <a:pt x="419735" y="147320"/>
                </a:lnTo>
                <a:lnTo>
                  <a:pt x="437833" y="149225"/>
                </a:lnTo>
                <a:lnTo>
                  <a:pt x="455613" y="151448"/>
                </a:lnTo>
                <a:lnTo>
                  <a:pt x="473710" y="154305"/>
                </a:lnTo>
                <a:lnTo>
                  <a:pt x="491173" y="156845"/>
                </a:lnTo>
                <a:lnTo>
                  <a:pt x="508635" y="159703"/>
                </a:lnTo>
                <a:lnTo>
                  <a:pt x="526098" y="162243"/>
                </a:lnTo>
                <a:lnTo>
                  <a:pt x="543243" y="164783"/>
                </a:lnTo>
                <a:lnTo>
                  <a:pt x="559753" y="166370"/>
                </a:lnTo>
                <a:lnTo>
                  <a:pt x="575945" y="167005"/>
                </a:lnTo>
                <a:lnTo>
                  <a:pt x="608330" y="81915"/>
                </a:lnTo>
                <a:lnTo>
                  <a:pt x="621030" y="82550"/>
                </a:lnTo>
                <a:lnTo>
                  <a:pt x="631508" y="83185"/>
                </a:lnTo>
                <a:lnTo>
                  <a:pt x="640715" y="84455"/>
                </a:lnTo>
                <a:lnTo>
                  <a:pt x="647700" y="86043"/>
                </a:lnTo>
                <a:lnTo>
                  <a:pt x="657860" y="88900"/>
                </a:lnTo>
                <a:lnTo>
                  <a:pt x="665163" y="90170"/>
                </a:lnTo>
                <a:lnTo>
                  <a:pt x="668655" y="90805"/>
                </a:lnTo>
                <a:lnTo>
                  <a:pt x="672148" y="90805"/>
                </a:lnTo>
                <a:lnTo>
                  <a:pt x="676593" y="89535"/>
                </a:lnTo>
                <a:lnTo>
                  <a:pt x="681355" y="87948"/>
                </a:lnTo>
                <a:lnTo>
                  <a:pt x="687705" y="85408"/>
                </a:lnTo>
                <a:lnTo>
                  <a:pt x="695643" y="81915"/>
                </a:lnTo>
                <a:lnTo>
                  <a:pt x="705168" y="76835"/>
                </a:lnTo>
                <a:lnTo>
                  <a:pt x="716915" y="70485"/>
                </a:lnTo>
                <a:lnTo>
                  <a:pt x="725170" y="73978"/>
                </a:lnTo>
                <a:lnTo>
                  <a:pt x="731203" y="77153"/>
                </a:lnTo>
                <a:lnTo>
                  <a:pt x="735648" y="79375"/>
                </a:lnTo>
                <a:lnTo>
                  <a:pt x="738505" y="81280"/>
                </a:lnTo>
                <a:lnTo>
                  <a:pt x="739458" y="82550"/>
                </a:lnTo>
                <a:lnTo>
                  <a:pt x="739775" y="83820"/>
                </a:lnTo>
                <a:lnTo>
                  <a:pt x="739458" y="84773"/>
                </a:lnTo>
                <a:lnTo>
                  <a:pt x="738823" y="85725"/>
                </a:lnTo>
                <a:lnTo>
                  <a:pt x="737553" y="86043"/>
                </a:lnTo>
                <a:lnTo>
                  <a:pt x="736918" y="86678"/>
                </a:lnTo>
                <a:lnTo>
                  <a:pt x="736283" y="87313"/>
                </a:lnTo>
                <a:lnTo>
                  <a:pt x="736283" y="87630"/>
                </a:lnTo>
                <a:lnTo>
                  <a:pt x="736918" y="87948"/>
                </a:lnTo>
                <a:lnTo>
                  <a:pt x="738505" y="89218"/>
                </a:lnTo>
                <a:lnTo>
                  <a:pt x="741363" y="90170"/>
                </a:lnTo>
                <a:lnTo>
                  <a:pt x="746125" y="91758"/>
                </a:lnTo>
                <a:lnTo>
                  <a:pt x="752793" y="93980"/>
                </a:lnTo>
                <a:lnTo>
                  <a:pt x="758190" y="95250"/>
                </a:lnTo>
                <a:lnTo>
                  <a:pt x="763270" y="96520"/>
                </a:lnTo>
                <a:lnTo>
                  <a:pt x="768350" y="97473"/>
                </a:lnTo>
                <a:lnTo>
                  <a:pt x="773113" y="98108"/>
                </a:lnTo>
                <a:lnTo>
                  <a:pt x="782003" y="98743"/>
                </a:lnTo>
                <a:lnTo>
                  <a:pt x="790893" y="98743"/>
                </a:lnTo>
                <a:lnTo>
                  <a:pt x="807720" y="98425"/>
                </a:lnTo>
                <a:lnTo>
                  <a:pt x="824548" y="98108"/>
                </a:lnTo>
                <a:lnTo>
                  <a:pt x="833438" y="98425"/>
                </a:lnTo>
                <a:lnTo>
                  <a:pt x="842645" y="99695"/>
                </a:lnTo>
                <a:lnTo>
                  <a:pt x="847408" y="100330"/>
                </a:lnTo>
                <a:lnTo>
                  <a:pt x="852488" y="101600"/>
                </a:lnTo>
                <a:lnTo>
                  <a:pt x="857568" y="103188"/>
                </a:lnTo>
                <a:lnTo>
                  <a:pt x="862965" y="104775"/>
                </a:lnTo>
                <a:lnTo>
                  <a:pt x="868680" y="106680"/>
                </a:lnTo>
                <a:lnTo>
                  <a:pt x="874713" y="108903"/>
                </a:lnTo>
                <a:lnTo>
                  <a:pt x="880428" y="111760"/>
                </a:lnTo>
                <a:lnTo>
                  <a:pt x="886778" y="114618"/>
                </a:lnTo>
                <a:lnTo>
                  <a:pt x="893763" y="118110"/>
                </a:lnTo>
                <a:lnTo>
                  <a:pt x="900430" y="121920"/>
                </a:lnTo>
                <a:lnTo>
                  <a:pt x="907733" y="126683"/>
                </a:lnTo>
                <a:lnTo>
                  <a:pt x="915670" y="131128"/>
                </a:lnTo>
                <a:lnTo>
                  <a:pt x="1016953" y="192088"/>
                </a:lnTo>
                <a:lnTo>
                  <a:pt x="1028065" y="201930"/>
                </a:lnTo>
                <a:lnTo>
                  <a:pt x="1036320" y="210185"/>
                </a:lnTo>
                <a:lnTo>
                  <a:pt x="1041718" y="216535"/>
                </a:lnTo>
                <a:lnTo>
                  <a:pt x="1045528" y="220663"/>
                </a:lnTo>
                <a:lnTo>
                  <a:pt x="1047433" y="223520"/>
                </a:lnTo>
                <a:lnTo>
                  <a:pt x="1048702" y="225108"/>
                </a:lnTo>
                <a:lnTo>
                  <a:pt x="1049020" y="225743"/>
                </a:lnTo>
                <a:lnTo>
                  <a:pt x="1049973" y="225743"/>
                </a:lnTo>
                <a:lnTo>
                  <a:pt x="1050925" y="225425"/>
                </a:lnTo>
                <a:lnTo>
                  <a:pt x="1053148" y="224790"/>
                </a:lnTo>
                <a:lnTo>
                  <a:pt x="1056640" y="224155"/>
                </a:lnTo>
                <a:lnTo>
                  <a:pt x="1062355" y="223838"/>
                </a:lnTo>
                <a:lnTo>
                  <a:pt x="1070610" y="224155"/>
                </a:lnTo>
                <a:lnTo>
                  <a:pt x="1081723" y="225425"/>
                </a:lnTo>
                <a:lnTo>
                  <a:pt x="1096645" y="228283"/>
                </a:lnTo>
                <a:lnTo>
                  <a:pt x="1115695" y="231775"/>
                </a:lnTo>
                <a:lnTo>
                  <a:pt x="1323340" y="273685"/>
                </a:lnTo>
                <a:lnTo>
                  <a:pt x="1431608" y="81280"/>
                </a:lnTo>
                <a:lnTo>
                  <a:pt x="1648143" y="113665"/>
                </a:lnTo>
                <a:lnTo>
                  <a:pt x="1658303" y="116523"/>
                </a:lnTo>
                <a:lnTo>
                  <a:pt x="1667193" y="118428"/>
                </a:lnTo>
                <a:lnTo>
                  <a:pt x="1675448" y="120333"/>
                </a:lnTo>
                <a:lnTo>
                  <a:pt x="1683068" y="121603"/>
                </a:lnTo>
                <a:lnTo>
                  <a:pt x="1697038" y="123825"/>
                </a:lnTo>
                <a:lnTo>
                  <a:pt x="1709103" y="125730"/>
                </a:lnTo>
                <a:lnTo>
                  <a:pt x="1715135" y="127318"/>
                </a:lnTo>
                <a:lnTo>
                  <a:pt x="1720850" y="129223"/>
                </a:lnTo>
                <a:lnTo>
                  <a:pt x="1726248" y="131445"/>
                </a:lnTo>
                <a:lnTo>
                  <a:pt x="1732280" y="134620"/>
                </a:lnTo>
                <a:lnTo>
                  <a:pt x="1737678" y="138748"/>
                </a:lnTo>
                <a:lnTo>
                  <a:pt x="1744028" y="143193"/>
                </a:lnTo>
                <a:lnTo>
                  <a:pt x="1750060" y="149225"/>
                </a:lnTo>
                <a:lnTo>
                  <a:pt x="1756728" y="155893"/>
                </a:lnTo>
                <a:lnTo>
                  <a:pt x="1766570" y="165735"/>
                </a:lnTo>
                <a:lnTo>
                  <a:pt x="1775143" y="174308"/>
                </a:lnTo>
                <a:lnTo>
                  <a:pt x="1783715" y="182563"/>
                </a:lnTo>
                <a:lnTo>
                  <a:pt x="1791653" y="189865"/>
                </a:lnTo>
                <a:lnTo>
                  <a:pt x="1800860" y="197485"/>
                </a:lnTo>
                <a:lnTo>
                  <a:pt x="1810068" y="204788"/>
                </a:lnTo>
                <a:lnTo>
                  <a:pt x="1820228" y="212090"/>
                </a:lnTo>
                <a:lnTo>
                  <a:pt x="1831975" y="220345"/>
                </a:lnTo>
                <a:lnTo>
                  <a:pt x="1897380" y="6985"/>
                </a:lnTo>
                <a:lnTo>
                  <a:pt x="1915478" y="6985"/>
                </a:lnTo>
                <a:lnTo>
                  <a:pt x="1934845" y="6350"/>
                </a:lnTo>
                <a:lnTo>
                  <a:pt x="1953895" y="5080"/>
                </a:lnTo>
                <a:lnTo>
                  <a:pt x="1972628" y="3810"/>
                </a:lnTo>
                <a:lnTo>
                  <a:pt x="1989773" y="2858"/>
                </a:lnTo>
                <a:lnTo>
                  <a:pt x="2005330" y="1588"/>
                </a:lnTo>
                <a:lnTo>
                  <a:pt x="2018983" y="318"/>
                </a:lnTo>
                <a:close/>
              </a:path>
            </a:pathLst>
          </a:custGeom>
        </p:spPr>
        <p:txBody>
          <a:bodyPr wrap="square">
            <a:noAutofit/>
          </a:bodyPr>
          <a:lstStyle/>
          <a:p>
            <a:endParaRPr lang="id-ID"/>
          </a:p>
        </p:txBody>
      </p:sp>
      <p:sp>
        <p:nvSpPr>
          <p:cNvPr id="10" name="Title 5"/>
          <p:cNvSpPr>
            <a:spLocks noGrp="1"/>
          </p:cNvSpPr>
          <p:nvPr>
            <p:ph type="title" hasCustomPrompt="1"/>
          </p:nvPr>
        </p:nvSpPr>
        <p:spPr>
          <a:xfrm>
            <a:off x="7249753" y="2099266"/>
            <a:ext cx="446046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11" name="Text Placeholder 3"/>
          <p:cNvSpPr>
            <a:spLocks noGrp="1"/>
          </p:cNvSpPr>
          <p:nvPr>
            <p:ph type="body" sz="quarter" idx="18" hasCustomPrompt="1"/>
          </p:nvPr>
        </p:nvSpPr>
        <p:spPr>
          <a:xfrm>
            <a:off x="7249753" y="2734587"/>
            <a:ext cx="446046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334495099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2" fill="hold" grpId="0" nodeType="afterEffect" p14:presetBounceEnd="22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22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22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26000">
                                      <p:stCondLst>
                                        <p:cond delay="25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14:bounceEnd="26000">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14:bounceEnd="26000">
                          <p:cBhvr additive="base">
                            <p:cTn dur="500" fill="hold"/>
                            <p:tgtEl>
                              <p:spTgt spid="11"/>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tmplLst>
              <p:tmpl lvl="1">
                <p:tnLst>
                  <p:par>
                    <p:cTn presetID="2" presetClass="entr" presetSubtype="2"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4015" y="1031875"/>
            <a:ext cx="11725275" cy="2832202"/>
          </a:xfrm>
          <a:custGeom>
            <a:avLst/>
            <a:gdLst>
              <a:gd name="connsiteX0" fmla="*/ 1428221 w 11725275"/>
              <a:gd name="connsiteY0" fmla="*/ 707231 h 2405063"/>
              <a:gd name="connsiteX1" fmla="*/ 1430338 w 11725275"/>
              <a:gd name="connsiteY1" fmla="*/ 707231 h 2405063"/>
              <a:gd name="connsiteX2" fmla="*/ 1427012 w 11725275"/>
              <a:gd name="connsiteY2" fmla="*/ 707685 h 2405063"/>
              <a:gd name="connsiteX3" fmla="*/ 8131704 w 11725275"/>
              <a:gd name="connsiteY3" fmla="*/ 446088 h 2405063"/>
              <a:gd name="connsiteX4" fmla="*/ 8131704 w 11725275"/>
              <a:gd name="connsiteY4" fmla="*/ 447675 h 2405063"/>
              <a:gd name="connsiteX5" fmla="*/ 8126941 w 11725275"/>
              <a:gd name="connsiteY5" fmla="*/ 450850 h 2405063"/>
              <a:gd name="connsiteX6" fmla="*/ 8124524 w 11725275"/>
              <a:gd name="connsiteY6" fmla="*/ 451858 h 2405063"/>
              <a:gd name="connsiteX7" fmla="*/ 8124296 w 11725275"/>
              <a:gd name="connsiteY7" fmla="*/ 451644 h 2405063"/>
              <a:gd name="connsiteX8" fmla="*/ 8094133 w 11725275"/>
              <a:gd name="connsiteY8" fmla="*/ 457200 h 2405063"/>
              <a:gd name="connsiteX9" fmla="*/ 8086196 w 11725275"/>
              <a:gd name="connsiteY9" fmla="*/ 457200 h 2405063"/>
              <a:gd name="connsiteX10" fmla="*/ 8093604 w 11725275"/>
              <a:gd name="connsiteY10" fmla="*/ 454819 h 2405063"/>
              <a:gd name="connsiteX11" fmla="*/ 8107363 w 11725275"/>
              <a:gd name="connsiteY11" fmla="*/ 450850 h 2405063"/>
              <a:gd name="connsiteX12" fmla="*/ 8122709 w 11725275"/>
              <a:gd name="connsiteY12" fmla="*/ 446882 h 2405063"/>
              <a:gd name="connsiteX13" fmla="*/ 5708650 w 11725275"/>
              <a:gd name="connsiteY13" fmla="*/ 0 h 2405063"/>
              <a:gd name="connsiteX14" fmla="*/ 5746221 w 11725275"/>
              <a:gd name="connsiteY14" fmla="*/ 0 h 2405063"/>
              <a:gd name="connsiteX15" fmla="*/ 5771092 w 11725275"/>
              <a:gd name="connsiteY15" fmla="*/ 1588 h 2405063"/>
              <a:gd name="connsiteX16" fmla="*/ 5779029 w 11725275"/>
              <a:gd name="connsiteY16" fmla="*/ 3175 h 2405063"/>
              <a:gd name="connsiteX17" fmla="*/ 5786438 w 11725275"/>
              <a:gd name="connsiteY17" fmla="*/ 4763 h 2405063"/>
              <a:gd name="connsiteX18" fmla="*/ 5791729 w 11725275"/>
              <a:gd name="connsiteY18" fmla="*/ 6350 h 2405063"/>
              <a:gd name="connsiteX19" fmla="*/ 5795963 w 11725275"/>
              <a:gd name="connsiteY19" fmla="*/ 9525 h 2405063"/>
              <a:gd name="connsiteX20" fmla="*/ 5803371 w 11725275"/>
              <a:gd name="connsiteY20" fmla="*/ 17463 h 2405063"/>
              <a:gd name="connsiteX21" fmla="*/ 5811309 w 11725275"/>
              <a:gd name="connsiteY21" fmla="*/ 28575 h 2405063"/>
              <a:gd name="connsiteX22" fmla="*/ 5815542 w 11725275"/>
              <a:gd name="connsiteY22" fmla="*/ 38100 h 2405063"/>
              <a:gd name="connsiteX23" fmla="*/ 5852584 w 11725275"/>
              <a:gd name="connsiteY23" fmla="*/ 38100 h 2405063"/>
              <a:gd name="connsiteX24" fmla="*/ 5877454 w 11725275"/>
              <a:gd name="connsiteY24" fmla="*/ 38100 h 2405063"/>
              <a:gd name="connsiteX25" fmla="*/ 5894388 w 11725275"/>
              <a:gd name="connsiteY25" fmla="*/ 36513 h 2405063"/>
              <a:gd name="connsiteX26" fmla="*/ 5904971 w 11725275"/>
              <a:gd name="connsiteY26" fmla="*/ 35719 h 2405063"/>
              <a:gd name="connsiteX27" fmla="*/ 5913967 w 11725275"/>
              <a:gd name="connsiteY27" fmla="*/ 33338 h 2405063"/>
              <a:gd name="connsiteX28" fmla="*/ 5924021 w 11725275"/>
              <a:gd name="connsiteY28" fmla="*/ 31750 h 2405063"/>
              <a:gd name="connsiteX29" fmla="*/ 5937250 w 11725275"/>
              <a:gd name="connsiteY29" fmla="*/ 30956 h 2405063"/>
              <a:gd name="connsiteX30" fmla="*/ 5958417 w 11725275"/>
              <a:gd name="connsiteY30" fmla="*/ 30163 h 2405063"/>
              <a:gd name="connsiteX31" fmla="*/ 6230409 w 11725275"/>
              <a:gd name="connsiteY31" fmla="*/ 53181 h 2405063"/>
              <a:gd name="connsiteX32" fmla="*/ 6251575 w 11725275"/>
              <a:gd name="connsiteY32" fmla="*/ 53181 h 2405063"/>
              <a:gd name="connsiteX33" fmla="*/ 6267979 w 11725275"/>
              <a:gd name="connsiteY33" fmla="*/ 52388 h 2405063"/>
              <a:gd name="connsiteX34" fmla="*/ 6281738 w 11725275"/>
              <a:gd name="connsiteY34" fmla="*/ 50006 h 2405063"/>
              <a:gd name="connsiteX35" fmla="*/ 6294438 w 11725275"/>
              <a:gd name="connsiteY35" fmla="*/ 46831 h 2405063"/>
              <a:gd name="connsiteX36" fmla="*/ 6308725 w 11725275"/>
              <a:gd name="connsiteY36" fmla="*/ 42863 h 2405063"/>
              <a:gd name="connsiteX37" fmla="*/ 6326717 w 11725275"/>
              <a:gd name="connsiteY37" fmla="*/ 38100 h 2405063"/>
              <a:gd name="connsiteX38" fmla="*/ 6349471 w 11725275"/>
              <a:gd name="connsiteY38" fmla="*/ 33338 h 2405063"/>
              <a:gd name="connsiteX39" fmla="*/ 6379104 w 11725275"/>
              <a:gd name="connsiteY39" fmla="*/ 28575 h 2405063"/>
              <a:gd name="connsiteX40" fmla="*/ 6381221 w 11725275"/>
              <a:gd name="connsiteY40" fmla="*/ 31750 h 2405063"/>
              <a:gd name="connsiteX41" fmla="*/ 6382279 w 11725275"/>
              <a:gd name="connsiteY41" fmla="*/ 34131 h 2405063"/>
              <a:gd name="connsiteX42" fmla="*/ 6382279 w 11725275"/>
              <a:gd name="connsiteY42" fmla="*/ 36513 h 2405063"/>
              <a:gd name="connsiteX43" fmla="*/ 6381221 w 11725275"/>
              <a:gd name="connsiteY43" fmla="*/ 38100 h 2405063"/>
              <a:gd name="connsiteX44" fmla="*/ 6380163 w 11725275"/>
              <a:gd name="connsiteY44" fmla="*/ 39688 h 2405063"/>
              <a:gd name="connsiteX45" fmla="*/ 6378046 w 11725275"/>
              <a:gd name="connsiteY45" fmla="*/ 41275 h 2405063"/>
              <a:gd name="connsiteX46" fmla="*/ 6378575 w 11725275"/>
              <a:gd name="connsiteY46" fmla="*/ 42069 h 2405063"/>
              <a:gd name="connsiteX47" fmla="*/ 6382279 w 11725275"/>
              <a:gd name="connsiteY47" fmla="*/ 42863 h 2405063"/>
              <a:gd name="connsiteX48" fmla="*/ 6392334 w 11725275"/>
              <a:gd name="connsiteY48" fmla="*/ 43656 h 2405063"/>
              <a:gd name="connsiteX49" fmla="*/ 6409267 w 11725275"/>
              <a:gd name="connsiteY49" fmla="*/ 44450 h 2405063"/>
              <a:gd name="connsiteX50" fmla="*/ 6430434 w 11725275"/>
              <a:gd name="connsiteY50" fmla="*/ 47625 h 2405063"/>
              <a:gd name="connsiteX51" fmla="*/ 6442075 w 11725275"/>
              <a:gd name="connsiteY51" fmla="*/ 49213 h 2405063"/>
              <a:gd name="connsiteX52" fmla="*/ 6448425 w 11725275"/>
              <a:gd name="connsiteY52" fmla="*/ 51594 h 2405063"/>
              <a:gd name="connsiteX53" fmla="*/ 6451071 w 11725275"/>
              <a:gd name="connsiteY53" fmla="*/ 53181 h 2405063"/>
              <a:gd name="connsiteX54" fmla="*/ 6455304 w 11725275"/>
              <a:gd name="connsiteY54" fmla="*/ 55563 h 2405063"/>
              <a:gd name="connsiteX55" fmla="*/ 6463771 w 11725275"/>
              <a:gd name="connsiteY55" fmla="*/ 57944 h 2405063"/>
              <a:gd name="connsiteX56" fmla="*/ 6479646 w 11725275"/>
              <a:gd name="connsiteY56" fmla="*/ 61119 h 2405063"/>
              <a:gd name="connsiteX57" fmla="*/ 6507692 w 11725275"/>
              <a:gd name="connsiteY57" fmla="*/ 65881 h 2405063"/>
              <a:gd name="connsiteX58" fmla="*/ 6501871 w 11725275"/>
              <a:gd name="connsiteY58" fmla="*/ 57944 h 2405063"/>
              <a:gd name="connsiteX59" fmla="*/ 6497109 w 11725275"/>
              <a:gd name="connsiteY59" fmla="*/ 51594 h 2405063"/>
              <a:gd name="connsiteX60" fmla="*/ 6494463 w 11725275"/>
              <a:gd name="connsiteY60" fmla="*/ 47625 h 2405063"/>
              <a:gd name="connsiteX61" fmla="*/ 6490759 w 11725275"/>
              <a:gd name="connsiteY61" fmla="*/ 44450 h 2405063"/>
              <a:gd name="connsiteX62" fmla="*/ 6481234 w 11725275"/>
              <a:gd name="connsiteY62" fmla="*/ 38894 h 2405063"/>
              <a:gd name="connsiteX63" fmla="*/ 6462713 w 11725275"/>
              <a:gd name="connsiteY63" fmla="*/ 27781 h 2405063"/>
              <a:gd name="connsiteX64" fmla="*/ 6492346 w 11725275"/>
              <a:gd name="connsiteY64" fmla="*/ 30163 h 2405063"/>
              <a:gd name="connsiteX65" fmla="*/ 6517746 w 11725275"/>
              <a:gd name="connsiteY65" fmla="*/ 31750 h 2405063"/>
              <a:gd name="connsiteX66" fmla="*/ 6539971 w 11725275"/>
              <a:gd name="connsiteY66" fmla="*/ 31750 h 2405063"/>
              <a:gd name="connsiteX67" fmla="*/ 6559021 w 11725275"/>
              <a:gd name="connsiteY67" fmla="*/ 30956 h 2405063"/>
              <a:gd name="connsiteX68" fmla="*/ 6576484 w 11725275"/>
              <a:gd name="connsiteY68" fmla="*/ 30163 h 2405063"/>
              <a:gd name="connsiteX69" fmla="*/ 6591829 w 11725275"/>
              <a:gd name="connsiteY69" fmla="*/ 27781 h 2405063"/>
              <a:gd name="connsiteX70" fmla="*/ 6605588 w 11725275"/>
              <a:gd name="connsiteY70" fmla="*/ 26194 h 2405063"/>
              <a:gd name="connsiteX71" fmla="*/ 6619875 w 11725275"/>
              <a:gd name="connsiteY71" fmla="*/ 23019 h 2405063"/>
              <a:gd name="connsiteX72" fmla="*/ 6633634 w 11725275"/>
              <a:gd name="connsiteY72" fmla="*/ 21431 h 2405063"/>
              <a:gd name="connsiteX73" fmla="*/ 6648450 w 11725275"/>
              <a:gd name="connsiteY73" fmla="*/ 19844 h 2405063"/>
              <a:gd name="connsiteX74" fmla="*/ 6663796 w 11725275"/>
              <a:gd name="connsiteY74" fmla="*/ 17463 h 2405063"/>
              <a:gd name="connsiteX75" fmla="*/ 6680729 w 11725275"/>
              <a:gd name="connsiteY75" fmla="*/ 16669 h 2405063"/>
              <a:gd name="connsiteX76" fmla="*/ 6700309 w 11725275"/>
              <a:gd name="connsiteY76" fmla="*/ 15875 h 2405063"/>
              <a:gd name="connsiteX77" fmla="*/ 6722004 w 11725275"/>
              <a:gd name="connsiteY77" fmla="*/ 16669 h 2405063"/>
              <a:gd name="connsiteX78" fmla="*/ 6747934 w 11725275"/>
              <a:gd name="connsiteY78" fmla="*/ 18256 h 2405063"/>
              <a:gd name="connsiteX79" fmla="*/ 6777038 w 11725275"/>
              <a:gd name="connsiteY79" fmla="*/ 21431 h 2405063"/>
              <a:gd name="connsiteX80" fmla="*/ 6835775 w 11725275"/>
              <a:gd name="connsiteY80" fmla="*/ 26988 h 2405063"/>
              <a:gd name="connsiteX81" fmla="*/ 6899804 w 11725275"/>
              <a:gd name="connsiteY81" fmla="*/ 32544 h 2405063"/>
              <a:gd name="connsiteX82" fmla="*/ 6967009 w 11725275"/>
              <a:gd name="connsiteY82" fmla="*/ 37306 h 2405063"/>
              <a:gd name="connsiteX83" fmla="*/ 7035271 w 11725275"/>
              <a:gd name="connsiteY83" fmla="*/ 39688 h 2405063"/>
              <a:gd name="connsiteX84" fmla="*/ 7101946 w 11725275"/>
              <a:gd name="connsiteY84" fmla="*/ 42069 h 2405063"/>
              <a:gd name="connsiteX85" fmla="*/ 7166504 w 11725275"/>
              <a:gd name="connsiteY85" fmla="*/ 42069 h 2405063"/>
              <a:gd name="connsiteX86" fmla="*/ 7197196 w 11725275"/>
              <a:gd name="connsiteY86" fmla="*/ 41275 h 2405063"/>
              <a:gd name="connsiteX87" fmla="*/ 7226300 w 11725275"/>
              <a:gd name="connsiteY87" fmla="*/ 38894 h 2405063"/>
              <a:gd name="connsiteX88" fmla="*/ 7253288 w 11725275"/>
              <a:gd name="connsiteY88" fmla="*/ 37306 h 2405063"/>
              <a:gd name="connsiteX89" fmla="*/ 7278688 w 11725275"/>
              <a:gd name="connsiteY89" fmla="*/ 34131 h 2405063"/>
              <a:gd name="connsiteX90" fmla="*/ 7315200 w 11725275"/>
              <a:gd name="connsiteY90" fmla="*/ 30956 h 2405063"/>
              <a:gd name="connsiteX91" fmla="*/ 7344304 w 11725275"/>
              <a:gd name="connsiteY91" fmla="*/ 28575 h 2405063"/>
              <a:gd name="connsiteX92" fmla="*/ 7368646 w 11725275"/>
              <a:gd name="connsiteY92" fmla="*/ 27781 h 2405063"/>
              <a:gd name="connsiteX93" fmla="*/ 7391929 w 11725275"/>
              <a:gd name="connsiteY93" fmla="*/ 28575 h 2405063"/>
              <a:gd name="connsiteX94" fmla="*/ 7416800 w 11725275"/>
              <a:gd name="connsiteY94" fmla="*/ 30163 h 2405063"/>
              <a:gd name="connsiteX95" fmla="*/ 7445375 w 11725275"/>
              <a:gd name="connsiteY95" fmla="*/ 30956 h 2405063"/>
              <a:gd name="connsiteX96" fmla="*/ 7482417 w 11725275"/>
              <a:gd name="connsiteY96" fmla="*/ 30956 h 2405063"/>
              <a:gd name="connsiteX97" fmla="*/ 7530042 w 11725275"/>
              <a:gd name="connsiteY97" fmla="*/ 30956 h 2405063"/>
              <a:gd name="connsiteX98" fmla="*/ 7531100 w 11725275"/>
              <a:gd name="connsiteY98" fmla="*/ 32544 h 2405063"/>
              <a:gd name="connsiteX99" fmla="*/ 7532688 w 11725275"/>
              <a:gd name="connsiteY99" fmla="*/ 34131 h 2405063"/>
              <a:gd name="connsiteX100" fmla="*/ 7595129 w 11725275"/>
              <a:gd name="connsiteY100" fmla="*/ 69056 h 2405063"/>
              <a:gd name="connsiteX101" fmla="*/ 7743825 w 11725275"/>
              <a:gd name="connsiteY101" fmla="*/ 64294 h 2405063"/>
              <a:gd name="connsiteX102" fmla="*/ 7785629 w 11725275"/>
              <a:gd name="connsiteY102" fmla="*/ 68263 h 2405063"/>
              <a:gd name="connsiteX103" fmla="*/ 7821613 w 11725275"/>
              <a:gd name="connsiteY103" fmla="*/ 70644 h 2405063"/>
              <a:gd name="connsiteX104" fmla="*/ 7852834 w 11725275"/>
              <a:gd name="connsiteY104" fmla="*/ 73025 h 2405063"/>
              <a:gd name="connsiteX105" fmla="*/ 7880350 w 11725275"/>
              <a:gd name="connsiteY105" fmla="*/ 73025 h 2405063"/>
              <a:gd name="connsiteX106" fmla="*/ 7903634 w 11725275"/>
              <a:gd name="connsiteY106" fmla="*/ 73025 h 2405063"/>
              <a:gd name="connsiteX107" fmla="*/ 7923213 w 11725275"/>
              <a:gd name="connsiteY107" fmla="*/ 70644 h 2405063"/>
              <a:gd name="connsiteX108" fmla="*/ 7941204 w 11725275"/>
              <a:gd name="connsiteY108" fmla="*/ 69056 h 2405063"/>
              <a:gd name="connsiteX109" fmla="*/ 7956550 w 11725275"/>
              <a:gd name="connsiteY109" fmla="*/ 66675 h 2405063"/>
              <a:gd name="connsiteX110" fmla="*/ 7982479 w 11725275"/>
              <a:gd name="connsiteY110" fmla="*/ 62706 h 2405063"/>
              <a:gd name="connsiteX111" fmla="*/ 8007879 w 11725275"/>
              <a:gd name="connsiteY111" fmla="*/ 58738 h 2405063"/>
              <a:gd name="connsiteX112" fmla="*/ 8020050 w 11725275"/>
              <a:gd name="connsiteY112" fmla="*/ 57150 h 2405063"/>
              <a:gd name="connsiteX113" fmla="*/ 8033809 w 11725275"/>
              <a:gd name="connsiteY113" fmla="*/ 55563 h 2405063"/>
              <a:gd name="connsiteX114" fmla="*/ 8049154 w 11725275"/>
              <a:gd name="connsiteY114" fmla="*/ 55563 h 2405063"/>
              <a:gd name="connsiteX115" fmla="*/ 8067675 w 11725275"/>
              <a:gd name="connsiteY115" fmla="*/ 55563 h 2405063"/>
              <a:gd name="connsiteX116" fmla="*/ 8093604 w 11725275"/>
              <a:gd name="connsiteY116" fmla="*/ 57944 h 2405063"/>
              <a:gd name="connsiteX117" fmla="*/ 8102071 w 11725275"/>
              <a:gd name="connsiteY117" fmla="*/ 59531 h 2405063"/>
              <a:gd name="connsiteX118" fmla="*/ 8100483 w 11725275"/>
              <a:gd name="connsiteY118" fmla="*/ 60325 h 2405063"/>
              <a:gd name="connsiteX119" fmla="*/ 8094663 w 11725275"/>
              <a:gd name="connsiteY119" fmla="*/ 62706 h 2405063"/>
              <a:gd name="connsiteX120" fmla="*/ 8092017 w 11725275"/>
              <a:gd name="connsiteY120" fmla="*/ 62706 h 2405063"/>
              <a:gd name="connsiteX121" fmla="*/ 8090429 w 11725275"/>
              <a:gd name="connsiteY121" fmla="*/ 63500 h 2405063"/>
              <a:gd name="connsiteX122" fmla="*/ 8092017 w 11725275"/>
              <a:gd name="connsiteY122" fmla="*/ 63500 h 2405063"/>
              <a:gd name="connsiteX123" fmla="*/ 8095721 w 11725275"/>
              <a:gd name="connsiteY123" fmla="*/ 64294 h 2405063"/>
              <a:gd name="connsiteX124" fmla="*/ 8114771 w 11725275"/>
              <a:gd name="connsiteY124" fmla="*/ 65088 h 2405063"/>
              <a:gd name="connsiteX125" fmla="*/ 8154459 w 11725275"/>
              <a:gd name="connsiteY125" fmla="*/ 65881 h 2405063"/>
              <a:gd name="connsiteX126" fmla="*/ 8168217 w 11725275"/>
              <a:gd name="connsiteY126" fmla="*/ 65881 h 2405063"/>
              <a:gd name="connsiteX127" fmla="*/ 8176683 w 11725275"/>
              <a:gd name="connsiteY127" fmla="*/ 65088 h 2405063"/>
              <a:gd name="connsiteX128" fmla="*/ 8181446 w 11725275"/>
              <a:gd name="connsiteY128" fmla="*/ 65088 h 2405063"/>
              <a:gd name="connsiteX129" fmla="*/ 8185679 w 11725275"/>
              <a:gd name="connsiteY129" fmla="*/ 64294 h 2405063"/>
              <a:gd name="connsiteX130" fmla="*/ 8192559 w 11725275"/>
              <a:gd name="connsiteY130" fmla="*/ 64294 h 2405063"/>
              <a:gd name="connsiteX131" fmla="*/ 8202613 w 11725275"/>
              <a:gd name="connsiteY131" fmla="*/ 64294 h 2405063"/>
              <a:gd name="connsiteX132" fmla="*/ 8219546 w 11725275"/>
              <a:gd name="connsiteY132" fmla="*/ 65088 h 2405063"/>
              <a:gd name="connsiteX133" fmla="*/ 8244946 w 11725275"/>
              <a:gd name="connsiteY133" fmla="*/ 66675 h 2405063"/>
              <a:gd name="connsiteX134" fmla="*/ 8546042 w 11725275"/>
              <a:gd name="connsiteY134" fmla="*/ 76994 h 2405063"/>
              <a:gd name="connsiteX135" fmla="*/ 8577792 w 11725275"/>
              <a:gd name="connsiteY135" fmla="*/ 75406 h 2405063"/>
              <a:gd name="connsiteX136" fmla="*/ 8606896 w 11725275"/>
              <a:gd name="connsiteY136" fmla="*/ 73819 h 2405063"/>
              <a:gd name="connsiteX137" fmla="*/ 8634412 w 11725275"/>
              <a:gd name="connsiteY137" fmla="*/ 73025 h 2405063"/>
              <a:gd name="connsiteX138" fmla="*/ 8661400 w 11725275"/>
              <a:gd name="connsiteY138" fmla="*/ 71438 h 2405063"/>
              <a:gd name="connsiteX139" fmla="*/ 8688917 w 11725275"/>
              <a:gd name="connsiteY139" fmla="*/ 70644 h 2405063"/>
              <a:gd name="connsiteX140" fmla="*/ 8716962 w 11725275"/>
              <a:gd name="connsiteY140" fmla="*/ 70644 h 2405063"/>
              <a:gd name="connsiteX141" fmla="*/ 8747125 w 11725275"/>
              <a:gd name="connsiteY141" fmla="*/ 71438 h 2405063"/>
              <a:gd name="connsiteX142" fmla="*/ 8779404 w 11725275"/>
              <a:gd name="connsiteY142" fmla="*/ 73819 h 2405063"/>
              <a:gd name="connsiteX143" fmla="*/ 8969904 w 11725275"/>
              <a:gd name="connsiteY143" fmla="*/ 84138 h 2405063"/>
              <a:gd name="connsiteX144" fmla="*/ 8994246 w 11725275"/>
              <a:gd name="connsiteY144" fmla="*/ 85725 h 2405063"/>
              <a:gd name="connsiteX145" fmla="*/ 9015942 w 11725275"/>
              <a:gd name="connsiteY145" fmla="*/ 85725 h 2405063"/>
              <a:gd name="connsiteX146" fmla="*/ 9034462 w 11725275"/>
              <a:gd name="connsiteY146" fmla="*/ 85725 h 2405063"/>
              <a:gd name="connsiteX147" fmla="*/ 9051396 w 11725275"/>
              <a:gd name="connsiteY147" fmla="*/ 84931 h 2405063"/>
              <a:gd name="connsiteX148" fmla="*/ 9078912 w 11725275"/>
              <a:gd name="connsiteY148" fmla="*/ 81756 h 2405063"/>
              <a:gd name="connsiteX149" fmla="*/ 9104842 w 11725275"/>
              <a:gd name="connsiteY149" fmla="*/ 76994 h 2405063"/>
              <a:gd name="connsiteX150" fmla="*/ 9118071 w 11725275"/>
              <a:gd name="connsiteY150" fmla="*/ 75406 h 2405063"/>
              <a:gd name="connsiteX151" fmla="*/ 9131300 w 11725275"/>
              <a:gd name="connsiteY151" fmla="*/ 73819 h 2405063"/>
              <a:gd name="connsiteX152" fmla="*/ 9145588 w 11725275"/>
              <a:gd name="connsiteY152" fmla="*/ 73025 h 2405063"/>
              <a:gd name="connsiteX153" fmla="*/ 9161992 w 11725275"/>
              <a:gd name="connsiteY153" fmla="*/ 73025 h 2405063"/>
              <a:gd name="connsiteX154" fmla="*/ 9181042 w 11725275"/>
              <a:gd name="connsiteY154" fmla="*/ 73819 h 2405063"/>
              <a:gd name="connsiteX155" fmla="*/ 9202208 w 11725275"/>
              <a:gd name="connsiteY155" fmla="*/ 74613 h 2405063"/>
              <a:gd name="connsiteX156" fmla="*/ 9226550 w 11725275"/>
              <a:gd name="connsiteY156" fmla="*/ 76994 h 2405063"/>
              <a:gd name="connsiteX157" fmla="*/ 9255125 w 11725275"/>
              <a:gd name="connsiteY157" fmla="*/ 81756 h 2405063"/>
              <a:gd name="connsiteX158" fmla="*/ 9279996 w 11725275"/>
              <a:gd name="connsiteY158" fmla="*/ 87313 h 2405063"/>
              <a:gd name="connsiteX159" fmla="*/ 9316508 w 11725275"/>
              <a:gd name="connsiteY159" fmla="*/ 92869 h 2405063"/>
              <a:gd name="connsiteX160" fmla="*/ 9339792 w 11725275"/>
              <a:gd name="connsiteY160" fmla="*/ 96838 h 2405063"/>
              <a:gd name="connsiteX161" fmla="*/ 9353021 w 11725275"/>
              <a:gd name="connsiteY161" fmla="*/ 98425 h 2405063"/>
              <a:gd name="connsiteX162" fmla="*/ 9360429 w 11725275"/>
              <a:gd name="connsiteY162" fmla="*/ 97631 h 2405063"/>
              <a:gd name="connsiteX163" fmla="*/ 9365721 w 11725275"/>
              <a:gd name="connsiteY163" fmla="*/ 96838 h 2405063"/>
              <a:gd name="connsiteX164" fmla="*/ 9373129 w 11725275"/>
              <a:gd name="connsiteY164" fmla="*/ 94456 h 2405063"/>
              <a:gd name="connsiteX165" fmla="*/ 9385829 w 11725275"/>
              <a:gd name="connsiteY165" fmla="*/ 90488 h 2405063"/>
              <a:gd name="connsiteX166" fmla="*/ 9408583 w 11725275"/>
              <a:gd name="connsiteY166" fmla="*/ 87313 h 2405063"/>
              <a:gd name="connsiteX167" fmla="*/ 9432925 w 11725275"/>
              <a:gd name="connsiteY167" fmla="*/ 84931 h 2405063"/>
              <a:gd name="connsiteX168" fmla="*/ 9451446 w 11725275"/>
              <a:gd name="connsiteY168" fmla="*/ 84138 h 2405063"/>
              <a:gd name="connsiteX169" fmla="*/ 9465204 w 11725275"/>
              <a:gd name="connsiteY169" fmla="*/ 84931 h 2405063"/>
              <a:gd name="connsiteX170" fmla="*/ 9477904 w 11725275"/>
              <a:gd name="connsiteY170" fmla="*/ 85725 h 2405063"/>
              <a:gd name="connsiteX171" fmla="*/ 9490075 w 11725275"/>
              <a:gd name="connsiteY171" fmla="*/ 87313 h 2405063"/>
              <a:gd name="connsiteX172" fmla="*/ 9503833 w 11725275"/>
              <a:gd name="connsiteY172" fmla="*/ 90488 h 2405063"/>
              <a:gd name="connsiteX173" fmla="*/ 9522354 w 11725275"/>
              <a:gd name="connsiteY173" fmla="*/ 92075 h 2405063"/>
              <a:gd name="connsiteX174" fmla="*/ 9545638 w 11725275"/>
              <a:gd name="connsiteY174" fmla="*/ 94456 h 2405063"/>
              <a:gd name="connsiteX175" fmla="*/ 9565746 w 11725275"/>
              <a:gd name="connsiteY175" fmla="*/ 95250 h 2405063"/>
              <a:gd name="connsiteX176" fmla="*/ 9586383 w 11725275"/>
              <a:gd name="connsiteY176" fmla="*/ 96044 h 2405063"/>
              <a:gd name="connsiteX177" fmla="*/ 9605962 w 11725275"/>
              <a:gd name="connsiteY177" fmla="*/ 96044 h 2405063"/>
              <a:gd name="connsiteX178" fmla="*/ 9626600 w 11725275"/>
              <a:gd name="connsiteY178" fmla="*/ 96044 h 2405063"/>
              <a:gd name="connsiteX179" fmla="*/ 9646708 w 11725275"/>
              <a:gd name="connsiteY179" fmla="*/ 95250 h 2405063"/>
              <a:gd name="connsiteX180" fmla="*/ 9667346 w 11725275"/>
              <a:gd name="connsiteY180" fmla="*/ 95250 h 2405063"/>
              <a:gd name="connsiteX181" fmla="*/ 9687983 w 11725275"/>
              <a:gd name="connsiteY181" fmla="*/ 94456 h 2405063"/>
              <a:gd name="connsiteX182" fmla="*/ 9708621 w 11725275"/>
              <a:gd name="connsiteY182" fmla="*/ 94456 h 2405063"/>
              <a:gd name="connsiteX183" fmla="*/ 9710208 w 11725275"/>
              <a:gd name="connsiteY183" fmla="*/ 96838 h 2405063"/>
              <a:gd name="connsiteX184" fmla="*/ 9710738 w 11725275"/>
              <a:gd name="connsiteY184" fmla="*/ 100013 h 2405063"/>
              <a:gd name="connsiteX185" fmla="*/ 9709150 w 11725275"/>
              <a:gd name="connsiteY185" fmla="*/ 101600 h 2405063"/>
              <a:gd name="connsiteX186" fmla="*/ 9707033 w 11725275"/>
              <a:gd name="connsiteY186" fmla="*/ 102394 h 2405063"/>
              <a:gd name="connsiteX187" fmla="*/ 9700683 w 11725275"/>
              <a:gd name="connsiteY187" fmla="*/ 105569 h 2405063"/>
              <a:gd name="connsiteX188" fmla="*/ 9693804 w 11725275"/>
              <a:gd name="connsiteY188" fmla="*/ 107156 h 2405063"/>
              <a:gd name="connsiteX189" fmla="*/ 9688512 w 11725275"/>
              <a:gd name="connsiteY189" fmla="*/ 107950 h 2405063"/>
              <a:gd name="connsiteX190" fmla="*/ 9687983 w 11725275"/>
              <a:gd name="connsiteY190" fmla="*/ 107950 h 2405063"/>
              <a:gd name="connsiteX191" fmla="*/ 9694862 w 11725275"/>
              <a:gd name="connsiteY191" fmla="*/ 108744 h 2405063"/>
              <a:gd name="connsiteX192" fmla="*/ 9709150 w 11725275"/>
              <a:gd name="connsiteY192" fmla="*/ 109538 h 2405063"/>
              <a:gd name="connsiteX193" fmla="*/ 9710208 w 11725275"/>
              <a:gd name="connsiteY193" fmla="*/ 111919 h 2405063"/>
              <a:gd name="connsiteX194" fmla="*/ 9710208 w 11725275"/>
              <a:gd name="connsiteY194" fmla="*/ 113506 h 2405063"/>
              <a:gd name="connsiteX195" fmla="*/ 9739842 w 11725275"/>
              <a:gd name="connsiteY195" fmla="*/ 111919 h 2405063"/>
              <a:gd name="connsiteX196" fmla="*/ 9769475 w 11725275"/>
              <a:gd name="connsiteY196" fmla="*/ 108744 h 2405063"/>
              <a:gd name="connsiteX197" fmla="*/ 9798050 w 11725275"/>
              <a:gd name="connsiteY197" fmla="*/ 105569 h 2405063"/>
              <a:gd name="connsiteX198" fmla="*/ 9826625 w 11725275"/>
              <a:gd name="connsiteY198" fmla="*/ 101600 h 2405063"/>
              <a:gd name="connsiteX199" fmla="*/ 9855729 w 11725275"/>
              <a:gd name="connsiteY199" fmla="*/ 97631 h 2405063"/>
              <a:gd name="connsiteX200" fmla="*/ 9885892 w 11725275"/>
              <a:gd name="connsiteY200" fmla="*/ 92869 h 2405063"/>
              <a:gd name="connsiteX201" fmla="*/ 9916583 w 11725275"/>
              <a:gd name="connsiteY201" fmla="*/ 89694 h 2405063"/>
              <a:gd name="connsiteX202" fmla="*/ 9950450 w 11725275"/>
              <a:gd name="connsiteY202" fmla="*/ 85725 h 2405063"/>
              <a:gd name="connsiteX203" fmla="*/ 9986962 w 11725275"/>
              <a:gd name="connsiteY203" fmla="*/ 82550 h 2405063"/>
              <a:gd name="connsiteX204" fmla="*/ 10016067 w 11725275"/>
              <a:gd name="connsiteY204" fmla="*/ 81756 h 2405063"/>
              <a:gd name="connsiteX205" fmla="*/ 10041467 w 11725275"/>
              <a:gd name="connsiteY205" fmla="*/ 82550 h 2405063"/>
              <a:gd name="connsiteX206" fmla="*/ 10063692 w 11725275"/>
              <a:gd name="connsiteY206" fmla="*/ 84931 h 2405063"/>
              <a:gd name="connsiteX207" fmla="*/ 10087504 w 11725275"/>
              <a:gd name="connsiteY207" fmla="*/ 88106 h 2405063"/>
              <a:gd name="connsiteX208" fmla="*/ 10113962 w 11725275"/>
              <a:gd name="connsiteY208" fmla="*/ 91281 h 2405063"/>
              <a:gd name="connsiteX209" fmla="*/ 10147300 w 11725275"/>
              <a:gd name="connsiteY209" fmla="*/ 94456 h 2405063"/>
              <a:gd name="connsiteX210" fmla="*/ 10190162 w 11725275"/>
              <a:gd name="connsiteY210" fmla="*/ 96838 h 2405063"/>
              <a:gd name="connsiteX211" fmla="*/ 10229321 w 11725275"/>
              <a:gd name="connsiteY211" fmla="*/ 97631 h 2405063"/>
              <a:gd name="connsiteX212" fmla="*/ 10261600 w 11725275"/>
              <a:gd name="connsiteY212" fmla="*/ 100806 h 2405063"/>
              <a:gd name="connsiteX213" fmla="*/ 10288058 w 11725275"/>
              <a:gd name="connsiteY213" fmla="*/ 103188 h 2405063"/>
              <a:gd name="connsiteX214" fmla="*/ 10310812 w 11725275"/>
              <a:gd name="connsiteY214" fmla="*/ 105569 h 2405063"/>
              <a:gd name="connsiteX215" fmla="*/ 10333038 w 11725275"/>
              <a:gd name="connsiteY215" fmla="*/ 106363 h 2405063"/>
              <a:gd name="connsiteX216" fmla="*/ 10356321 w 11725275"/>
              <a:gd name="connsiteY216" fmla="*/ 106363 h 2405063"/>
              <a:gd name="connsiteX217" fmla="*/ 10382250 w 11725275"/>
              <a:gd name="connsiteY217" fmla="*/ 103981 h 2405063"/>
              <a:gd name="connsiteX218" fmla="*/ 10413471 w 11725275"/>
              <a:gd name="connsiteY218" fmla="*/ 100806 h 2405063"/>
              <a:gd name="connsiteX219" fmla="*/ 10438342 w 11725275"/>
              <a:gd name="connsiteY219" fmla="*/ 97631 h 2405063"/>
              <a:gd name="connsiteX220" fmla="*/ 10464271 w 11725275"/>
              <a:gd name="connsiteY220" fmla="*/ 96044 h 2405063"/>
              <a:gd name="connsiteX221" fmla="*/ 10491258 w 11725275"/>
              <a:gd name="connsiteY221" fmla="*/ 95250 h 2405063"/>
              <a:gd name="connsiteX222" fmla="*/ 10518775 w 11725275"/>
              <a:gd name="connsiteY222" fmla="*/ 94456 h 2405063"/>
              <a:gd name="connsiteX223" fmla="*/ 10576983 w 11725275"/>
              <a:gd name="connsiteY223" fmla="*/ 96044 h 2405063"/>
              <a:gd name="connsiteX224" fmla="*/ 10637838 w 11725275"/>
              <a:gd name="connsiteY224" fmla="*/ 98425 h 2405063"/>
              <a:gd name="connsiteX225" fmla="*/ 10700279 w 11725275"/>
              <a:gd name="connsiteY225" fmla="*/ 101600 h 2405063"/>
              <a:gd name="connsiteX226" fmla="*/ 10763250 w 11725275"/>
              <a:gd name="connsiteY226" fmla="*/ 103188 h 2405063"/>
              <a:gd name="connsiteX227" fmla="*/ 10793942 w 11725275"/>
              <a:gd name="connsiteY227" fmla="*/ 103188 h 2405063"/>
              <a:gd name="connsiteX228" fmla="*/ 10824633 w 11725275"/>
              <a:gd name="connsiteY228" fmla="*/ 102394 h 2405063"/>
              <a:gd name="connsiteX229" fmla="*/ 10855325 w 11725275"/>
              <a:gd name="connsiteY229" fmla="*/ 101600 h 2405063"/>
              <a:gd name="connsiteX230" fmla="*/ 10884958 w 11725275"/>
              <a:gd name="connsiteY230" fmla="*/ 98425 h 2405063"/>
              <a:gd name="connsiteX231" fmla="*/ 11070696 w 11725275"/>
              <a:gd name="connsiteY231" fmla="*/ 90488 h 2405063"/>
              <a:gd name="connsiteX232" fmla="*/ 11095038 w 11725275"/>
              <a:gd name="connsiteY232" fmla="*/ 92869 h 2405063"/>
              <a:gd name="connsiteX233" fmla="*/ 11119379 w 11725275"/>
              <a:gd name="connsiteY233" fmla="*/ 94456 h 2405063"/>
              <a:gd name="connsiteX234" fmla="*/ 11144250 w 11725275"/>
              <a:gd name="connsiteY234" fmla="*/ 94456 h 2405063"/>
              <a:gd name="connsiteX235" fmla="*/ 11170708 w 11725275"/>
              <a:gd name="connsiteY235" fmla="*/ 94456 h 2405063"/>
              <a:gd name="connsiteX236" fmla="*/ 11223096 w 11725275"/>
              <a:gd name="connsiteY236" fmla="*/ 92075 h 2405063"/>
              <a:gd name="connsiteX237" fmla="*/ 11276542 w 11725275"/>
              <a:gd name="connsiteY237" fmla="*/ 88106 h 2405063"/>
              <a:gd name="connsiteX238" fmla="*/ 11330517 w 11725275"/>
              <a:gd name="connsiteY238" fmla="*/ 85725 h 2405063"/>
              <a:gd name="connsiteX239" fmla="*/ 11382375 w 11725275"/>
              <a:gd name="connsiteY239" fmla="*/ 84138 h 2405063"/>
              <a:gd name="connsiteX240" fmla="*/ 11407246 w 11725275"/>
              <a:gd name="connsiteY240" fmla="*/ 84138 h 2405063"/>
              <a:gd name="connsiteX241" fmla="*/ 11431588 w 11725275"/>
              <a:gd name="connsiteY241" fmla="*/ 84931 h 2405063"/>
              <a:gd name="connsiteX242" fmla="*/ 11455400 w 11725275"/>
              <a:gd name="connsiteY242" fmla="*/ 86519 h 2405063"/>
              <a:gd name="connsiteX243" fmla="*/ 11478154 w 11725275"/>
              <a:gd name="connsiteY243" fmla="*/ 89694 h 2405063"/>
              <a:gd name="connsiteX244" fmla="*/ 11499321 w 11725275"/>
              <a:gd name="connsiteY244" fmla="*/ 92869 h 2405063"/>
              <a:gd name="connsiteX245" fmla="*/ 11512550 w 11725275"/>
              <a:gd name="connsiteY245" fmla="*/ 95250 h 2405063"/>
              <a:gd name="connsiteX246" fmla="*/ 11519429 w 11725275"/>
              <a:gd name="connsiteY246" fmla="*/ 96838 h 2405063"/>
              <a:gd name="connsiteX247" fmla="*/ 11523133 w 11725275"/>
              <a:gd name="connsiteY247" fmla="*/ 98425 h 2405063"/>
              <a:gd name="connsiteX248" fmla="*/ 11524721 w 11725275"/>
              <a:gd name="connsiteY248" fmla="*/ 101600 h 2405063"/>
              <a:gd name="connsiteX249" fmla="*/ 11526838 w 11725275"/>
              <a:gd name="connsiteY249" fmla="*/ 105569 h 2405063"/>
              <a:gd name="connsiteX250" fmla="*/ 11531071 w 11725275"/>
              <a:gd name="connsiteY250" fmla="*/ 111125 h 2405063"/>
              <a:gd name="connsiteX251" fmla="*/ 11540067 w 11725275"/>
              <a:gd name="connsiteY251" fmla="*/ 119063 h 2405063"/>
              <a:gd name="connsiteX252" fmla="*/ 11688762 w 11725275"/>
              <a:gd name="connsiteY252" fmla="*/ 257969 h 2405063"/>
              <a:gd name="connsiteX253" fmla="*/ 11701992 w 11725275"/>
              <a:gd name="connsiteY253" fmla="*/ 280194 h 2405063"/>
              <a:gd name="connsiteX254" fmla="*/ 11712046 w 11725275"/>
              <a:gd name="connsiteY254" fmla="*/ 301625 h 2405063"/>
              <a:gd name="connsiteX255" fmla="*/ 11716279 w 11725275"/>
              <a:gd name="connsiteY255" fmla="*/ 311944 h 2405063"/>
              <a:gd name="connsiteX256" fmla="*/ 11719454 w 11725275"/>
              <a:gd name="connsiteY256" fmla="*/ 321469 h 2405063"/>
              <a:gd name="connsiteX257" fmla="*/ 11722100 w 11725275"/>
              <a:gd name="connsiteY257" fmla="*/ 330994 h 2405063"/>
              <a:gd name="connsiteX258" fmla="*/ 11723688 w 11725275"/>
              <a:gd name="connsiteY258" fmla="*/ 338931 h 2405063"/>
              <a:gd name="connsiteX259" fmla="*/ 11725275 w 11725275"/>
              <a:gd name="connsiteY259" fmla="*/ 347663 h 2405063"/>
              <a:gd name="connsiteX260" fmla="*/ 11725275 w 11725275"/>
              <a:gd name="connsiteY260" fmla="*/ 354806 h 2405063"/>
              <a:gd name="connsiteX261" fmla="*/ 11724746 w 11725275"/>
              <a:gd name="connsiteY261" fmla="*/ 361950 h 2405063"/>
              <a:gd name="connsiteX262" fmla="*/ 11722100 w 11725275"/>
              <a:gd name="connsiteY262" fmla="*/ 369094 h 2405063"/>
              <a:gd name="connsiteX263" fmla="*/ 11719454 w 11725275"/>
              <a:gd name="connsiteY263" fmla="*/ 375444 h 2405063"/>
              <a:gd name="connsiteX264" fmla="*/ 11715750 w 11725275"/>
              <a:gd name="connsiteY264" fmla="*/ 381794 h 2405063"/>
              <a:gd name="connsiteX265" fmla="*/ 11710458 w 11725275"/>
              <a:gd name="connsiteY265" fmla="*/ 387350 h 2405063"/>
              <a:gd name="connsiteX266" fmla="*/ 11704638 w 11725275"/>
              <a:gd name="connsiteY266" fmla="*/ 392113 h 2405063"/>
              <a:gd name="connsiteX267" fmla="*/ 11697229 w 11725275"/>
              <a:gd name="connsiteY267" fmla="*/ 396875 h 2405063"/>
              <a:gd name="connsiteX268" fmla="*/ 11689292 w 11725275"/>
              <a:gd name="connsiteY268" fmla="*/ 401638 h 2405063"/>
              <a:gd name="connsiteX269" fmla="*/ 11679767 w 11725275"/>
              <a:gd name="connsiteY269" fmla="*/ 404813 h 2405063"/>
              <a:gd name="connsiteX270" fmla="*/ 11668654 w 11725275"/>
              <a:gd name="connsiteY270" fmla="*/ 408782 h 2405063"/>
              <a:gd name="connsiteX271" fmla="*/ 11656483 w 11725275"/>
              <a:gd name="connsiteY271" fmla="*/ 411956 h 2405063"/>
              <a:gd name="connsiteX272" fmla="*/ 11643254 w 11725275"/>
              <a:gd name="connsiteY272" fmla="*/ 414338 h 2405063"/>
              <a:gd name="connsiteX273" fmla="*/ 11627908 w 11725275"/>
              <a:gd name="connsiteY273" fmla="*/ 416719 h 2405063"/>
              <a:gd name="connsiteX274" fmla="*/ 11611504 w 11725275"/>
              <a:gd name="connsiteY274" fmla="*/ 418307 h 2405063"/>
              <a:gd name="connsiteX275" fmla="*/ 11594042 w 11725275"/>
              <a:gd name="connsiteY275" fmla="*/ 419894 h 2405063"/>
              <a:gd name="connsiteX276" fmla="*/ 11574992 w 11725275"/>
              <a:gd name="connsiteY276" fmla="*/ 420688 h 2405063"/>
              <a:gd name="connsiteX277" fmla="*/ 11554354 w 11725275"/>
              <a:gd name="connsiteY277" fmla="*/ 422275 h 2405063"/>
              <a:gd name="connsiteX278" fmla="*/ 11531600 w 11725275"/>
              <a:gd name="connsiteY278" fmla="*/ 422275 h 2405063"/>
              <a:gd name="connsiteX279" fmla="*/ 11482917 w 11725275"/>
              <a:gd name="connsiteY279" fmla="*/ 420688 h 2405063"/>
              <a:gd name="connsiteX280" fmla="*/ 11426825 w 11725275"/>
              <a:gd name="connsiteY280" fmla="*/ 419100 h 2405063"/>
              <a:gd name="connsiteX281" fmla="*/ 11368617 w 11725275"/>
              <a:gd name="connsiteY281" fmla="*/ 416719 h 2405063"/>
              <a:gd name="connsiteX282" fmla="*/ 11308292 w 11725275"/>
              <a:gd name="connsiteY282" fmla="*/ 413544 h 2405063"/>
              <a:gd name="connsiteX283" fmla="*/ 11246908 w 11725275"/>
              <a:gd name="connsiteY283" fmla="*/ 411956 h 2405063"/>
              <a:gd name="connsiteX284" fmla="*/ 11184467 w 11725275"/>
              <a:gd name="connsiteY284" fmla="*/ 409575 h 2405063"/>
              <a:gd name="connsiteX285" fmla="*/ 11121496 w 11725275"/>
              <a:gd name="connsiteY285" fmla="*/ 408782 h 2405063"/>
              <a:gd name="connsiteX286" fmla="*/ 11057467 w 11725275"/>
              <a:gd name="connsiteY286" fmla="*/ 407988 h 2405063"/>
              <a:gd name="connsiteX287" fmla="*/ 10993967 w 11725275"/>
              <a:gd name="connsiteY287" fmla="*/ 407194 h 2405063"/>
              <a:gd name="connsiteX288" fmla="*/ 10929408 w 11725275"/>
              <a:gd name="connsiteY288" fmla="*/ 407194 h 2405063"/>
              <a:gd name="connsiteX289" fmla="*/ 10864321 w 11725275"/>
              <a:gd name="connsiteY289" fmla="*/ 406400 h 2405063"/>
              <a:gd name="connsiteX290" fmla="*/ 10799762 w 11725275"/>
              <a:gd name="connsiteY290" fmla="*/ 406400 h 2405063"/>
              <a:gd name="connsiteX291" fmla="*/ 10735204 w 11725275"/>
              <a:gd name="connsiteY291" fmla="*/ 406400 h 2405063"/>
              <a:gd name="connsiteX292" fmla="*/ 10670646 w 11725275"/>
              <a:gd name="connsiteY292" fmla="*/ 406400 h 2405063"/>
              <a:gd name="connsiteX293" fmla="*/ 10607146 w 11725275"/>
              <a:gd name="connsiteY293" fmla="*/ 406400 h 2405063"/>
              <a:gd name="connsiteX294" fmla="*/ 10544175 w 11725275"/>
              <a:gd name="connsiteY294" fmla="*/ 406400 h 2405063"/>
              <a:gd name="connsiteX295" fmla="*/ 10482262 w 11725275"/>
              <a:gd name="connsiteY295" fmla="*/ 406400 h 2405063"/>
              <a:gd name="connsiteX296" fmla="*/ 10420879 w 11725275"/>
              <a:gd name="connsiteY296" fmla="*/ 406400 h 2405063"/>
              <a:gd name="connsiteX297" fmla="*/ 9417579 w 11725275"/>
              <a:gd name="connsiteY297" fmla="*/ 411956 h 2405063"/>
              <a:gd name="connsiteX298" fmla="*/ 9337675 w 11725275"/>
              <a:gd name="connsiteY298" fmla="*/ 412750 h 2405063"/>
              <a:gd name="connsiteX299" fmla="*/ 9282642 w 11725275"/>
              <a:gd name="connsiteY299" fmla="*/ 411163 h 2405063"/>
              <a:gd name="connsiteX300" fmla="*/ 9246129 w 11725275"/>
              <a:gd name="connsiteY300" fmla="*/ 408782 h 2405063"/>
              <a:gd name="connsiteX301" fmla="*/ 9223375 w 11725275"/>
              <a:gd name="connsiteY301" fmla="*/ 406400 h 2405063"/>
              <a:gd name="connsiteX302" fmla="*/ 9207500 w 11725275"/>
              <a:gd name="connsiteY302" fmla="*/ 402432 h 2405063"/>
              <a:gd name="connsiteX303" fmla="*/ 9193212 w 11725275"/>
              <a:gd name="connsiteY303" fmla="*/ 400844 h 2405063"/>
              <a:gd name="connsiteX304" fmla="*/ 9185275 w 11725275"/>
              <a:gd name="connsiteY304" fmla="*/ 398463 h 2405063"/>
              <a:gd name="connsiteX305" fmla="*/ 9175750 w 11725275"/>
              <a:gd name="connsiteY305" fmla="*/ 398463 h 2405063"/>
              <a:gd name="connsiteX306" fmla="*/ 9163050 w 11725275"/>
              <a:gd name="connsiteY306" fmla="*/ 397669 h 2405063"/>
              <a:gd name="connsiteX307" fmla="*/ 9147704 w 11725275"/>
              <a:gd name="connsiteY307" fmla="*/ 397669 h 2405063"/>
              <a:gd name="connsiteX308" fmla="*/ 9130242 w 11725275"/>
              <a:gd name="connsiteY308" fmla="*/ 398463 h 2405063"/>
              <a:gd name="connsiteX309" fmla="*/ 9114896 w 11725275"/>
              <a:gd name="connsiteY309" fmla="*/ 399256 h 2405063"/>
              <a:gd name="connsiteX310" fmla="*/ 9101138 w 11725275"/>
              <a:gd name="connsiteY310" fmla="*/ 401638 h 2405063"/>
              <a:gd name="connsiteX311" fmla="*/ 9086850 w 11725275"/>
              <a:gd name="connsiteY311" fmla="*/ 403225 h 2405063"/>
              <a:gd name="connsiteX312" fmla="*/ 9070975 w 11725275"/>
              <a:gd name="connsiteY312" fmla="*/ 404813 h 2405063"/>
              <a:gd name="connsiteX313" fmla="*/ 9051925 w 11725275"/>
              <a:gd name="connsiteY313" fmla="*/ 406400 h 2405063"/>
              <a:gd name="connsiteX314" fmla="*/ 9028642 w 11725275"/>
              <a:gd name="connsiteY314" fmla="*/ 407988 h 2405063"/>
              <a:gd name="connsiteX315" fmla="*/ 8999008 w 11725275"/>
              <a:gd name="connsiteY315" fmla="*/ 408782 h 2405063"/>
              <a:gd name="connsiteX316" fmla="*/ 8617479 w 11725275"/>
              <a:gd name="connsiteY316" fmla="*/ 407194 h 2405063"/>
              <a:gd name="connsiteX317" fmla="*/ 8569854 w 11725275"/>
              <a:gd name="connsiteY317" fmla="*/ 406400 h 2405063"/>
              <a:gd name="connsiteX318" fmla="*/ 8528050 w 11725275"/>
              <a:gd name="connsiteY318" fmla="*/ 406400 h 2405063"/>
              <a:gd name="connsiteX319" fmla="*/ 8489950 w 11725275"/>
              <a:gd name="connsiteY319" fmla="*/ 407988 h 2405063"/>
              <a:gd name="connsiteX320" fmla="*/ 8453967 w 11725275"/>
              <a:gd name="connsiteY320" fmla="*/ 409575 h 2405063"/>
              <a:gd name="connsiteX321" fmla="*/ 8417454 w 11725275"/>
              <a:gd name="connsiteY321" fmla="*/ 413544 h 2405063"/>
              <a:gd name="connsiteX322" fmla="*/ 8379354 w 11725275"/>
              <a:gd name="connsiteY322" fmla="*/ 416719 h 2405063"/>
              <a:gd name="connsiteX323" fmla="*/ 8337550 w 11725275"/>
              <a:gd name="connsiteY323" fmla="*/ 418307 h 2405063"/>
              <a:gd name="connsiteX324" fmla="*/ 8289925 w 11725275"/>
              <a:gd name="connsiteY324" fmla="*/ 419894 h 2405063"/>
              <a:gd name="connsiteX325" fmla="*/ 7835371 w 11725275"/>
              <a:gd name="connsiteY325" fmla="*/ 430213 h 2405063"/>
              <a:gd name="connsiteX326" fmla="*/ 7823200 w 11725275"/>
              <a:gd name="connsiteY326" fmla="*/ 431007 h 2405063"/>
              <a:gd name="connsiteX327" fmla="*/ 7815792 w 11725275"/>
              <a:gd name="connsiteY327" fmla="*/ 432594 h 2405063"/>
              <a:gd name="connsiteX328" fmla="*/ 7812088 w 11725275"/>
              <a:gd name="connsiteY328" fmla="*/ 432594 h 2405063"/>
              <a:gd name="connsiteX329" fmla="*/ 7809971 w 11725275"/>
              <a:gd name="connsiteY329" fmla="*/ 433388 h 2405063"/>
              <a:gd name="connsiteX330" fmla="*/ 7806796 w 11725275"/>
              <a:gd name="connsiteY330" fmla="*/ 433388 h 2405063"/>
              <a:gd name="connsiteX331" fmla="*/ 7801504 w 11725275"/>
              <a:gd name="connsiteY331" fmla="*/ 434975 h 2405063"/>
              <a:gd name="connsiteX332" fmla="*/ 7793038 w 11725275"/>
              <a:gd name="connsiteY332" fmla="*/ 438150 h 2405063"/>
              <a:gd name="connsiteX333" fmla="*/ 7778221 w 11725275"/>
              <a:gd name="connsiteY333" fmla="*/ 441325 h 2405063"/>
              <a:gd name="connsiteX334" fmla="*/ 7772400 w 11725275"/>
              <a:gd name="connsiteY334" fmla="*/ 443706 h 2405063"/>
              <a:gd name="connsiteX335" fmla="*/ 7764463 w 11725275"/>
              <a:gd name="connsiteY335" fmla="*/ 446088 h 2405063"/>
              <a:gd name="connsiteX336" fmla="*/ 7757054 w 11725275"/>
              <a:gd name="connsiteY336" fmla="*/ 447675 h 2405063"/>
              <a:gd name="connsiteX337" fmla="*/ 7752821 w 11725275"/>
              <a:gd name="connsiteY337" fmla="*/ 450056 h 2405063"/>
              <a:gd name="connsiteX338" fmla="*/ 7727950 w 11725275"/>
              <a:gd name="connsiteY338" fmla="*/ 457994 h 2405063"/>
              <a:gd name="connsiteX339" fmla="*/ 7734829 w 11725275"/>
              <a:gd name="connsiteY339" fmla="*/ 460375 h 2405063"/>
              <a:gd name="connsiteX340" fmla="*/ 7741709 w 11725275"/>
              <a:gd name="connsiteY340" fmla="*/ 461169 h 2405063"/>
              <a:gd name="connsiteX341" fmla="*/ 7748059 w 11725275"/>
              <a:gd name="connsiteY341" fmla="*/ 462757 h 2405063"/>
              <a:gd name="connsiteX342" fmla="*/ 7755467 w 11725275"/>
              <a:gd name="connsiteY342" fmla="*/ 463550 h 2405063"/>
              <a:gd name="connsiteX343" fmla="*/ 7762346 w 11725275"/>
              <a:gd name="connsiteY343" fmla="*/ 465931 h 2405063"/>
              <a:gd name="connsiteX344" fmla="*/ 7769225 w 11725275"/>
              <a:gd name="connsiteY344" fmla="*/ 467519 h 2405063"/>
              <a:gd name="connsiteX345" fmla="*/ 7890934 w 11725275"/>
              <a:gd name="connsiteY345" fmla="*/ 477044 h 2405063"/>
              <a:gd name="connsiteX346" fmla="*/ 7886171 w 11725275"/>
              <a:gd name="connsiteY346" fmla="*/ 476250 h 2405063"/>
              <a:gd name="connsiteX347" fmla="*/ 7875059 w 11725275"/>
              <a:gd name="connsiteY347" fmla="*/ 472281 h 2405063"/>
              <a:gd name="connsiteX348" fmla="*/ 7868179 w 11725275"/>
              <a:gd name="connsiteY348" fmla="*/ 468313 h 2405063"/>
              <a:gd name="connsiteX349" fmla="*/ 7861829 w 11725275"/>
              <a:gd name="connsiteY349" fmla="*/ 462757 h 2405063"/>
              <a:gd name="connsiteX350" fmla="*/ 7858654 w 11725275"/>
              <a:gd name="connsiteY350" fmla="*/ 459581 h 2405063"/>
              <a:gd name="connsiteX351" fmla="*/ 7856009 w 11725275"/>
              <a:gd name="connsiteY351" fmla="*/ 455613 h 2405063"/>
              <a:gd name="connsiteX352" fmla="*/ 7853892 w 11725275"/>
              <a:gd name="connsiteY352" fmla="*/ 450850 h 2405063"/>
              <a:gd name="connsiteX353" fmla="*/ 7852304 w 11725275"/>
              <a:gd name="connsiteY353" fmla="*/ 446088 h 2405063"/>
              <a:gd name="connsiteX354" fmla="*/ 7868179 w 11725275"/>
              <a:gd name="connsiteY354" fmla="*/ 449263 h 2405063"/>
              <a:gd name="connsiteX355" fmla="*/ 7886171 w 11725275"/>
              <a:gd name="connsiteY355" fmla="*/ 451644 h 2405063"/>
              <a:gd name="connsiteX356" fmla="*/ 7904163 w 11725275"/>
              <a:gd name="connsiteY356" fmla="*/ 454819 h 2405063"/>
              <a:gd name="connsiteX357" fmla="*/ 7922684 w 11725275"/>
              <a:gd name="connsiteY357" fmla="*/ 456406 h 2405063"/>
              <a:gd name="connsiteX358" fmla="*/ 7942263 w 11725275"/>
              <a:gd name="connsiteY358" fmla="*/ 457994 h 2405063"/>
              <a:gd name="connsiteX359" fmla="*/ 7961313 w 11725275"/>
              <a:gd name="connsiteY359" fmla="*/ 460375 h 2405063"/>
              <a:gd name="connsiteX360" fmla="*/ 7980363 w 11725275"/>
              <a:gd name="connsiteY360" fmla="*/ 461963 h 2405063"/>
              <a:gd name="connsiteX361" fmla="*/ 7999413 w 11725275"/>
              <a:gd name="connsiteY361" fmla="*/ 463550 h 2405063"/>
              <a:gd name="connsiteX362" fmla="*/ 8001529 w 11725275"/>
              <a:gd name="connsiteY362" fmla="*/ 466725 h 2405063"/>
              <a:gd name="connsiteX363" fmla="*/ 8002588 w 11725275"/>
              <a:gd name="connsiteY363" fmla="*/ 469107 h 2405063"/>
              <a:gd name="connsiteX364" fmla="*/ 8002588 w 11725275"/>
              <a:gd name="connsiteY364" fmla="*/ 471488 h 2405063"/>
              <a:gd name="connsiteX365" fmla="*/ 8001000 w 11725275"/>
              <a:gd name="connsiteY365" fmla="*/ 473075 h 2405063"/>
              <a:gd name="connsiteX366" fmla="*/ 7996767 w 11725275"/>
              <a:gd name="connsiteY366" fmla="*/ 473869 h 2405063"/>
              <a:gd name="connsiteX367" fmla="*/ 7989888 w 11725275"/>
              <a:gd name="connsiteY367" fmla="*/ 473869 h 2405063"/>
              <a:gd name="connsiteX368" fmla="*/ 7983538 w 11725275"/>
              <a:gd name="connsiteY368" fmla="*/ 473869 h 2405063"/>
              <a:gd name="connsiteX369" fmla="*/ 7979304 w 11725275"/>
              <a:gd name="connsiteY369" fmla="*/ 474663 h 2405063"/>
              <a:gd name="connsiteX370" fmla="*/ 7977717 w 11725275"/>
              <a:gd name="connsiteY370" fmla="*/ 476250 h 2405063"/>
              <a:gd name="connsiteX371" fmla="*/ 7976659 w 11725275"/>
              <a:gd name="connsiteY371" fmla="*/ 477838 h 2405063"/>
              <a:gd name="connsiteX372" fmla="*/ 7978246 w 11725275"/>
              <a:gd name="connsiteY372" fmla="*/ 479425 h 2405063"/>
              <a:gd name="connsiteX373" fmla="*/ 7980363 w 11725275"/>
              <a:gd name="connsiteY373" fmla="*/ 483394 h 2405063"/>
              <a:gd name="connsiteX374" fmla="*/ 8004704 w 11725275"/>
              <a:gd name="connsiteY374" fmla="*/ 482600 h 2405063"/>
              <a:gd name="connsiteX375" fmla="*/ 8023225 w 11725275"/>
              <a:gd name="connsiteY375" fmla="*/ 482600 h 2405063"/>
              <a:gd name="connsiteX376" fmla="*/ 8037513 w 11725275"/>
              <a:gd name="connsiteY376" fmla="*/ 481013 h 2405063"/>
              <a:gd name="connsiteX377" fmla="*/ 8050213 w 11725275"/>
              <a:gd name="connsiteY377" fmla="*/ 478631 h 2405063"/>
              <a:gd name="connsiteX378" fmla="*/ 8061325 w 11725275"/>
              <a:gd name="connsiteY378" fmla="*/ 476250 h 2405063"/>
              <a:gd name="connsiteX379" fmla="*/ 8071909 w 11725275"/>
              <a:gd name="connsiteY379" fmla="*/ 472281 h 2405063"/>
              <a:gd name="connsiteX380" fmla="*/ 8085137 w 11725275"/>
              <a:gd name="connsiteY380" fmla="*/ 467519 h 2405063"/>
              <a:gd name="connsiteX381" fmla="*/ 8102071 w 11725275"/>
              <a:gd name="connsiteY381" fmla="*/ 461169 h 2405063"/>
              <a:gd name="connsiteX382" fmla="*/ 8117417 w 11725275"/>
              <a:gd name="connsiteY382" fmla="*/ 454819 h 2405063"/>
              <a:gd name="connsiteX383" fmla="*/ 8124524 w 11725275"/>
              <a:gd name="connsiteY383" fmla="*/ 451858 h 2405063"/>
              <a:gd name="connsiteX384" fmla="*/ 8128529 w 11725275"/>
              <a:gd name="connsiteY384" fmla="*/ 455613 h 2405063"/>
              <a:gd name="connsiteX385" fmla="*/ 8130646 w 11725275"/>
              <a:gd name="connsiteY385" fmla="*/ 457994 h 2405063"/>
              <a:gd name="connsiteX386" fmla="*/ 8130646 w 11725275"/>
              <a:gd name="connsiteY386" fmla="*/ 459581 h 2405063"/>
              <a:gd name="connsiteX387" fmla="*/ 8130117 w 11725275"/>
              <a:gd name="connsiteY387" fmla="*/ 461169 h 2405063"/>
              <a:gd name="connsiteX388" fmla="*/ 8128000 w 11725275"/>
              <a:gd name="connsiteY388" fmla="*/ 461963 h 2405063"/>
              <a:gd name="connsiteX389" fmla="*/ 8124825 w 11725275"/>
              <a:gd name="connsiteY389" fmla="*/ 465138 h 2405063"/>
              <a:gd name="connsiteX390" fmla="*/ 8122709 w 11725275"/>
              <a:gd name="connsiteY390" fmla="*/ 468313 h 2405063"/>
              <a:gd name="connsiteX391" fmla="*/ 8119533 w 11725275"/>
              <a:gd name="connsiteY391" fmla="*/ 474663 h 2405063"/>
              <a:gd name="connsiteX392" fmla="*/ 8115829 w 11725275"/>
              <a:gd name="connsiteY392" fmla="*/ 484981 h 2405063"/>
              <a:gd name="connsiteX393" fmla="*/ 8112654 w 11725275"/>
              <a:gd name="connsiteY393" fmla="*/ 493713 h 2405063"/>
              <a:gd name="connsiteX394" fmla="*/ 8111067 w 11725275"/>
              <a:gd name="connsiteY394" fmla="*/ 497682 h 2405063"/>
              <a:gd name="connsiteX395" fmla="*/ 8110009 w 11725275"/>
              <a:gd name="connsiteY395" fmla="*/ 500063 h 2405063"/>
              <a:gd name="connsiteX396" fmla="*/ 8111067 w 11725275"/>
              <a:gd name="connsiteY396" fmla="*/ 502444 h 2405063"/>
              <a:gd name="connsiteX397" fmla="*/ 8112654 w 11725275"/>
              <a:gd name="connsiteY397" fmla="*/ 504032 h 2405063"/>
              <a:gd name="connsiteX398" fmla="*/ 8115300 w 11725275"/>
              <a:gd name="connsiteY398" fmla="*/ 505619 h 2405063"/>
              <a:gd name="connsiteX399" fmla="*/ 8119533 w 11725275"/>
              <a:gd name="connsiteY399" fmla="*/ 506413 h 2405063"/>
              <a:gd name="connsiteX400" fmla="*/ 8125354 w 11725275"/>
              <a:gd name="connsiteY400" fmla="*/ 508000 h 2405063"/>
              <a:gd name="connsiteX401" fmla="*/ 8134350 w 11725275"/>
              <a:gd name="connsiteY401" fmla="*/ 508794 h 2405063"/>
              <a:gd name="connsiteX402" fmla="*/ 8157104 w 11725275"/>
              <a:gd name="connsiteY402" fmla="*/ 509588 h 2405063"/>
              <a:gd name="connsiteX403" fmla="*/ 8190971 w 11725275"/>
              <a:gd name="connsiteY403" fmla="*/ 509588 h 2405063"/>
              <a:gd name="connsiteX404" fmla="*/ 8195733 w 11725275"/>
              <a:gd name="connsiteY404" fmla="*/ 500856 h 2405063"/>
              <a:gd name="connsiteX405" fmla="*/ 8198909 w 11725275"/>
              <a:gd name="connsiteY405" fmla="*/ 493713 h 2405063"/>
              <a:gd name="connsiteX406" fmla="*/ 8201025 w 11725275"/>
              <a:gd name="connsiteY406" fmla="*/ 490538 h 2405063"/>
              <a:gd name="connsiteX407" fmla="*/ 8204200 w 11725275"/>
              <a:gd name="connsiteY407" fmla="*/ 488950 h 2405063"/>
              <a:gd name="connsiteX408" fmla="*/ 8207904 w 11725275"/>
              <a:gd name="connsiteY408" fmla="*/ 487363 h 2405063"/>
              <a:gd name="connsiteX409" fmla="*/ 8213725 w 11725275"/>
              <a:gd name="connsiteY409" fmla="*/ 486569 h 2405063"/>
              <a:gd name="connsiteX410" fmla="*/ 8221663 w 11725275"/>
              <a:gd name="connsiteY410" fmla="*/ 484981 h 2405063"/>
              <a:gd name="connsiteX411" fmla="*/ 8232775 w 11725275"/>
              <a:gd name="connsiteY411" fmla="*/ 484981 h 2405063"/>
              <a:gd name="connsiteX412" fmla="*/ 8246533 w 11725275"/>
              <a:gd name="connsiteY412" fmla="*/ 484981 h 2405063"/>
              <a:gd name="connsiteX413" fmla="*/ 8263467 w 11725275"/>
              <a:gd name="connsiteY413" fmla="*/ 487363 h 2405063"/>
              <a:gd name="connsiteX414" fmla="*/ 8311091 w 11725275"/>
              <a:gd name="connsiteY414" fmla="*/ 490538 h 2405063"/>
              <a:gd name="connsiteX415" fmla="*/ 8378296 w 11725275"/>
              <a:gd name="connsiteY415" fmla="*/ 496094 h 2405063"/>
              <a:gd name="connsiteX416" fmla="*/ 8374063 w 11725275"/>
              <a:gd name="connsiteY416" fmla="*/ 492919 h 2405063"/>
              <a:gd name="connsiteX417" fmla="*/ 8369829 w 11725275"/>
              <a:gd name="connsiteY417" fmla="*/ 488950 h 2405063"/>
              <a:gd name="connsiteX418" fmla="*/ 8365067 w 11725275"/>
              <a:gd name="connsiteY418" fmla="*/ 486569 h 2405063"/>
              <a:gd name="connsiteX419" fmla="*/ 8360304 w 11725275"/>
              <a:gd name="connsiteY419" fmla="*/ 483394 h 2405063"/>
              <a:gd name="connsiteX420" fmla="*/ 8349191 w 11725275"/>
              <a:gd name="connsiteY420" fmla="*/ 478631 h 2405063"/>
              <a:gd name="connsiteX421" fmla="*/ 8337550 w 11725275"/>
              <a:gd name="connsiteY421" fmla="*/ 476250 h 2405063"/>
              <a:gd name="connsiteX422" fmla="*/ 8307917 w 11725275"/>
              <a:gd name="connsiteY422" fmla="*/ 472281 h 2405063"/>
              <a:gd name="connsiteX423" fmla="*/ 8271933 w 11725275"/>
              <a:gd name="connsiteY423" fmla="*/ 469107 h 2405063"/>
              <a:gd name="connsiteX424" fmla="*/ 8280929 w 11725275"/>
              <a:gd name="connsiteY424" fmla="*/ 466725 h 2405063"/>
              <a:gd name="connsiteX425" fmla="*/ 8290983 w 11725275"/>
              <a:gd name="connsiteY425" fmla="*/ 465138 h 2405063"/>
              <a:gd name="connsiteX426" fmla="*/ 8303683 w 11725275"/>
              <a:gd name="connsiteY426" fmla="*/ 463550 h 2405063"/>
              <a:gd name="connsiteX427" fmla="*/ 8316913 w 11725275"/>
              <a:gd name="connsiteY427" fmla="*/ 463550 h 2405063"/>
              <a:gd name="connsiteX428" fmla="*/ 8347604 w 11725275"/>
              <a:gd name="connsiteY428" fmla="*/ 463550 h 2405063"/>
              <a:gd name="connsiteX429" fmla="*/ 8380413 w 11725275"/>
              <a:gd name="connsiteY429" fmla="*/ 465931 h 2405063"/>
              <a:gd name="connsiteX430" fmla="*/ 8414279 w 11725275"/>
              <a:gd name="connsiteY430" fmla="*/ 469107 h 2405063"/>
              <a:gd name="connsiteX431" fmla="*/ 8447088 w 11725275"/>
              <a:gd name="connsiteY431" fmla="*/ 473075 h 2405063"/>
              <a:gd name="connsiteX432" fmla="*/ 8478308 w 11725275"/>
              <a:gd name="connsiteY432" fmla="*/ 478631 h 2405063"/>
              <a:gd name="connsiteX433" fmla="*/ 8503179 w 11725275"/>
              <a:gd name="connsiteY433" fmla="*/ 484981 h 2405063"/>
              <a:gd name="connsiteX434" fmla="*/ 8460317 w 11725275"/>
              <a:gd name="connsiteY434" fmla="*/ 492125 h 2405063"/>
              <a:gd name="connsiteX435" fmla="*/ 8456612 w 11725275"/>
              <a:gd name="connsiteY435" fmla="*/ 493713 h 2405063"/>
              <a:gd name="connsiteX436" fmla="*/ 8454496 w 11725275"/>
              <a:gd name="connsiteY436" fmla="*/ 495300 h 2405063"/>
              <a:gd name="connsiteX437" fmla="*/ 8453438 w 11725275"/>
              <a:gd name="connsiteY437" fmla="*/ 497682 h 2405063"/>
              <a:gd name="connsiteX438" fmla="*/ 8451850 w 11725275"/>
              <a:gd name="connsiteY438" fmla="*/ 499269 h 2405063"/>
              <a:gd name="connsiteX439" fmla="*/ 8448675 w 11725275"/>
              <a:gd name="connsiteY439" fmla="*/ 504825 h 2405063"/>
              <a:gd name="connsiteX440" fmla="*/ 8443912 w 11725275"/>
              <a:gd name="connsiteY440" fmla="*/ 514350 h 2405063"/>
              <a:gd name="connsiteX441" fmla="*/ 8559271 w 11725275"/>
              <a:gd name="connsiteY441" fmla="*/ 500063 h 2405063"/>
              <a:gd name="connsiteX442" fmla="*/ 8593138 w 11725275"/>
              <a:gd name="connsiteY442" fmla="*/ 490538 h 2405063"/>
              <a:gd name="connsiteX443" fmla="*/ 8620125 w 11725275"/>
              <a:gd name="connsiteY443" fmla="*/ 483394 h 2405063"/>
              <a:gd name="connsiteX444" fmla="*/ 8641292 w 11725275"/>
              <a:gd name="connsiteY444" fmla="*/ 478631 h 2405063"/>
              <a:gd name="connsiteX445" fmla="*/ 8658225 w 11725275"/>
              <a:gd name="connsiteY445" fmla="*/ 474663 h 2405063"/>
              <a:gd name="connsiteX446" fmla="*/ 8670925 w 11725275"/>
              <a:gd name="connsiteY446" fmla="*/ 473869 h 2405063"/>
              <a:gd name="connsiteX447" fmla="*/ 8680979 w 11725275"/>
              <a:gd name="connsiteY447" fmla="*/ 473075 h 2405063"/>
              <a:gd name="connsiteX448" fmla="*/ 8688917 w 11725275"/>
              <a:gd name="connsiteY448" fmla="*/ 473869 h 2405063"/>
              <a:gd name="connsiteX449" fmla="*/ 8695796 w 11725275"/>
              <a:gd name="connsiteY449" fmla="*/ 476250 h 2405063"/>
              <a:gd name="connsiteX450" fmla="*/ 8709554 w 11725275"/>
              <a:gd name="connsiteY450" fmla="*/ 482600 h 2405063"/>
              <a:gd name="connsiteX451" fmla="*/ 8729662 w 11725275"/>
              <a:gd name="connsiteY451" fmla="*/ 488950 h 2405063"/>
              <a:gd name="connsiteX452" fmla="*/ 8743950 w 11725275"/>
              <a:gd name="connsiteY452" fmla="*/ 492919 h 2405063"/>
              <a:gd name="connsiteX453" fmla="*/ 8763000 w 11725275"/>
              <a:gd name="connsiteY453" fmla="*/ 495300 h 2405063"/>
              <a:gd name="connsiteX454" fmla="*/ 8787342 w 11725275"/>
              <a:gd name="connsiteY454" fmla="*/ 498475 h 2405063"/>
              <a:gd name="connsiteX455" fmla="*/ 8817504 w 11725275"/>
              <a:gd name="connsiteY455" fmla="*/ 499269 h 2405063"/>
              <a:gd name="connsiteX456" fmla="*/ 8841846 w 11725275"/>
              <a:gd name="connsiteY456" fmla="*/ 499269 h 2405063"/>
              <a:gd name="connsiteX457" fmla="*/ 8871479 w 11725275"/>
              <a:gd name="connsiteY457" fmla="*/ 498475 h 2405063"/>
              <a:gd name="connsiteX458" fmla="*/ 8905875 w 11725275"/>
              <a:gd name="connsiteY458" fmla="*/ 497682 h 2405063"/>
              <a:gd name="connsiteX459" fmla="*/ 8941858 w 11725275"/>
              <a:gd name="connsiteY459" fmla="*/ 496094 h 2405063"/>
              <a:gd name="connsiteX460" fmla="*/ 8977312 w 11725275"/>
              <a:gd name="connsiteY460" fmla="*/ 495300 h 2405063"/>
              <a:gd name="connsiteX461" fmla="*/ 9009592 w 11725275"/>
              <a:gd name="connsiteY461" fmla="*/ 496094 h 2405063"/>
              <a:gd name="connsiteX462" fmla="*/ 9023879 w 11725275"/>
              <a:gd name="connsiteY462" fmla="*/ 497682 h 2405063"/>
              <a:gd name="connsiteX463" fmla="*/ 9037108 w 11725275"/>
              <a:gd name="connsiteY463" fmla="*/ 499269 h 2405063"/>
              <a:gd name="connsiteX464" fmla="*/ 9048221 w 11725275"/>
              <a:gd name="connsiteY464" fmla="*/ 500856 h 2405063"/>
              <a:gd name="connsiteX465" fmla="*/ 9057217 w 11725275"/>
              <a:gd name="connsiteY465" fmla="*/ 504032 h 2405063"/>
              <a:gd name="connsiteX466" fmla="*/ 9069388 w 11725275"/>
              <a:gd name="connsiteY466" fmla="*/ 515144 h 2405063"/>
              <a:gd name="connsiteX467" fmla="*/ 9082088 w 11725275"/>
              <a:gd name="connsiteY467" fmla="*/ 509588 h 2405063"/>
              <a:gd name="connsiteX468" fmla="*/ 9095317 w 11725275"/>
              <a:gd name="connsiteY468" fmla="*/ 504825 h 2405063"/>
              <a:gd name="connsiteX469" fmla="*/ 9109075 w 11725275"/>
              <a:gd name="connsiteY469" fmla="*/ 500856 h 2405063"/>
              <a:gd name="connsiteX470" fmla="*/ 9123892 w 11725275"/>
              <a:gd name="connsiteY470" fmla="*/ 498475 h 2405063"/>
              <a:gd name="connsiteX471" fmla="*/ 9138179 w 11725275"/>
              <a:gd name="connsiteY471" fmla="*/ 496094 h 2405063"/>
              <a:gd name="connsiteX472" fmla="*/ 9153525 w 11725275"/>
              <a:gd name="connsiteY472" fmla="*/ 494506 h 2405063"/>
              <a:gd name="connsiteX473" fmla="*/ 9169929 w 11725275"/>
              <a:gd name="connsiteY473" fmla="*/ 494506 h 2405063"/>
              <a:gd name="connsiteX474" fmla="*/ 9186862 w 11725275"/>
              <a:gd name="connsiteY474" fmla="*/ 494506 h 2405063"/>
              <a:gd name="connsiteX475" fmla="*/ 9221788 w 11725275"/>
              <a:gd name="connsiteY475" fmla="*/ 495300 h 2405063"/>
              <a:gd name="connsiteX476" fmla="*/ 9259358 w 11725275"/>
              <a:gd name="connsiteY476" fmla="*/ 497682 h 2405063"/>
              <a:gd name="connsiteX477" fmla="*/ 9299046 w 11725275"/>
              <a:gd name="connsiteY477" fmla="*/ 499269 h 2405063"/>
              <a:gd name="connsiteX478" fmla="*/ 9340850 w 11725275"/>
              <a:gd name="connsiteY478" fmla="*/ 500856 h 2405063"/>
              <a:gd name="connsiteX479" fmla="*/ 9338204 w 11725275"/>
              <a:gd name="connsiteY479" fmla="*/ 471488 h 2405063"/>
              <a:gd name="connsiteX480" fmla="*/ 9463088 w 11725275"/>
              <a:gd name="connsiteY480" fmla="*/ 469107 h 2405063"/>
              <a:gd name="connsiteX481" fmla="*/ 9454092 w 11725275"/>
              <a:gd name="connsiteY481" fmla="*/ 483394 h 2405063"/>
              <a:gd name="connsiteX482" fmla="*/ 9449329 w 11725275"/>
              <a:gd name="connsiteY482" fmla="*/ 489744 h 2405063"/>
              <a:gd name="connsiteX483" fmla="*/ 9447742 w 11725275"/>
              <a:gd name="connsiteY483" fmla="*/ 490538 h 2405063"/>
              <a:gd name="connsiteX484" fmla="*/ 9446154 w 11725275"/>
              <a:gd name="connsiteY484" fmla="*/ 490538 h 2405063"/>
              <a:gd name="connsiteX485" fmla="*/ 9445625 w 11725275"/>
              <a:gd name="connsiteY485" fmla="*/ 489744 h 2405063"/>
              <a:gd name="connsiteX486" fmla="*/ 9444567 w 11725275"/>
              <a:gd name="connsiteY486" fmla="*/ 488950 h 2405063"/>
              <a:gd name="connsiteX487" fmla="*/ 9444038 w 11725275"/>
              <a:gd name="connsiteY487" fmla="*/ 488950 h 2405063"/>
              <a:gd name="connsiteX488" fmla="*/ 9442450 w 11725275"/>
              <a:gd name="connsiteY488" fmla="*/ 488950 h 2405063"/>
              <a:gd name="connsiteX489" fmla="*/ 9440862 w 11725275"/>
              <a:gd name="connsiteY489" fmla="*/ 489744 h 2405063"/>
              <a:gd name="connsiteX490" fmla="*/ 9435042 w 11725275"/>
              <a:gd name="connsiteY490" fmla="*/ 496094 h 2405063"/>
              <a:gd name="connsiteX491" fmla="*/ 9424988 w 11725275"/>
              <a:gd name="connsiteY491" fmla="*/ 509588 h 2405063"/>
              <a:gd name="connsiteX492" fmla="*/ 9463617 w 11725275"/>
              <a:gd name="connsiteY492" fmla="*/ 509588 h 2405063"/>
              <a:gd name="connsiteX493" fmla="*/ 9488488 w 11725275"/>
              <a:gd name="connsiteY493" fmla="*/ 509588 h 2405063"/>
              <a:gd name="connsiteX494" fmla="*/ 9497483 w 11725275"/>
              <a:gd name="connsiteY494" fmla="*/ 509588 h 2405063"/>
              <a:gd name="connsiteX495" fmla="*/ 9503833 w 11725275"/>
              <a:gd name="connsiteY495" fmla="*/ 510381 h 2405063"/>
              <a:gd name="connsiteX496" fmla="*/ 9508596 w 11725275"/>
              <a:gd name="connsiteY496" fmla="*/ 511969 h 2405063"/>
              <a:gd name="connsiteX497" fmla="*/ 9512300 w 11725275"/>
              <a:gd name="connsiteY497" fmla="*/ 513557 h 2405063"/>
              <a:gd name="connsiteX498" fmla="*/ 9514417 w 11725275"/>
              <a:gd name="connsiteY498" fmla="*/ 515144 h 2405063"/>
              <a:gd name="connsiteX499" fmla="*/ 9516004 w 11725275"/>
              <a:gd name="connsiteY499" fmla="*/ 516731 h 2405063"/>
              <a:gd name="connsiteX500" fmla="*/ 9516533 w 11725275"/>
              <a:gd name="connsiteY500" fmla="*/ 519907 h 2405063"/>
              <a:gd name="connsiteX501" fmla="*/ 9518121 w 11725275"/>
              <a:gd name="connsiteY501" fmla="*/ 521494 h 2405063"/>
              <a:gd name="connsiteX502" fmla="*/ 9519708 w 11725275"/>
              <a:gd name="connsiteY502" fmla="*/ 525463 h 2405063"/>
              <a:gd name="connsiteX503" fmla="*/ 9522354 w 11725275"/>
              <a:gd name="connsiteY503" fmla="*/ 529431 h 2405063"/>
              <a:gd name="connsiteX504" fmla="*/ 9526058 w 11725275"/>
              <a:gd name="connsiteY504" fmla="*/ 532606 h 2405063"/>
              <a:gd name="connsiteX505" fmla="*/ 9531350 w 11725275"/>
              <a:gd name="connsiteY505" fmla="*/ 536575 h 2405063"/>
              <a:gd name="connsiteX506" fmla="*/ 9644062 w 11725275"/>
              <a:gd name="connsiteY506" fmla="*/ 521494 h 2405063"/>
              <a:gd name="connsiteX507" fmla="*/ 9685338 w 11725275"/>
              <a:gd name="connsiteY507" fmla="*/ 520700 h 2405063"/>
              <a:gd name="connsiteX508" fmla="*/ 9707562 w 11725275"/>
              <a:gd name="connsiteY508" fmla="*/ 519907 h 2405063"/>
              <a:gd name="connsiteX509" fmla="*/ 9716558 w 11725275"/>
              <a:gd name="connsiteY509" fmla="*/ 519907 h 2405063"/>
              <a:gd name="connsiteX510" fmla="*/ 9717088 w 11725275"/>
              <a:gd name="connsiteY510" fmla="*/ 519113 h 2405063"/>
              <a:gd name="connsiteX511" fmla="*/ 9716029 w 11725275"/>
              <a:gd name="connsiteY511" fmla="*/ 519113 h 2405063"/>
              <a:gd name="connsiteX512" fmla="*/ 9714971 w 11725275"/>
              <a:gd name="connsiteY512" fmla="*/ 517525 h 2405063"/>
              <a:gd name="connsiteX513" fmla="*/ 9713912 w 11725275"/>
              <a:gd name="connsiteY513" fmla="*/ 516731 h 2405063"/>
              <a:gd name="connsiteX514" fmla="*/ 9714442 w 11725275"/>
              <a:gd name="connsiteY514" fmla="*/ 515938 h 2405063"/>
              <a:gd name="connsiteX515" fmla="*/ 9716558 w 11725275"/>
              <a:gd name="connsiteY515" fmla="*/ 514350 h 2405063"/>
              <a:gd name="connsiteX516" fmla="*/ 9720792 w 11725275"/>
              <a:gd name="connsiteY516" fmla="*/ 511175 h 2405063"/>
              <a:gd name="connsiteX517" fmla="*/ 9728200 w 11725275"/>
              <a:gd name="connsiteY517" fmla="*/ 508794 h 2405063"/>
              <a:gd name="connsiteX518" fmla="*/ 9739842 w 11725275"/>
              <a:gd name="connsiteY518" fmla="*/ 505619 h 2405063"/>
              <a:gd name="connsiteX519" fmla="*/ 9756775 w 11725275"/>
              <a:gd name="connsiteY519" fmla="*/ 500856 h 2405063"/>
              <a:gd name="connsiteX520" fmla="*/ 9775825 w 11725275"/>
              <a:gd name="connsiteY520" fmla="*/ 497682 h 2405063"/>
              <a:gd name="connsiteX521" fmla="*/ 9794875 w 11725275"/>
              <a:gd name="connsiteY521" fmla="*/ 494506 h 2405063"/>
              <a:gd name="connsiteX522" fmla="*/ 9815512 w 11725275"/>
              <a:gd name="connsiteY522" fmla="*/ 492125 h 2405063"/>
              <a:gd name="connsiteX523" fmla="*/ 9857846 w 11725275"/>
              <a:gd name="connsiteY523" fmla="*/ 488156 h 2405063"/>
              <a:gd name="connsiteX524" fmla="*/ 9902825 w 11725275"/>
              <a:gd name="connsiteY524" fmla="*/ 486569 h 2405063"/>
              <a:gd name="connsiteX525" fmla="*/ 9948333 w 11725275"/>
              <a:gd name="connsiteY525" fmla="*/ 486569 h 2405063"/>
              <a:gd name="connsiteX526" fmla="*/ 9993842 w 11725275"/>
              <a:gd name="connsiteY526" fmla="*/ 486569 h 2405063"/>
              <a:gd name="connsiteX527" fmla="*/ 10038292 w 11725275"/>
              <a:gd name="connsiteY527" fmla="*/ 487363 h 2405063"/>
              <a:gd name="connsiteX528" fmla="*/ 10080096 w 11725275"/>
              <a:gd name="connsiteY528" fmla="*/ 487363 h 2405063"/>
              <a:gd name="connsiteX529" fmla="*/ 10095971 w 11725275"/>
              <a:gd name="connsiteY529" fmla="*/ 487363 h 2405063"/>
              <a:gd name="connsiteX530" fmla="*/ 10110258 w 11725275"/>
              <a:gd name="connsiteY530" fmla="*/ 488156 h 2405063"/>
              <a:gd name="connsiteX531" fmla="*/ 10121900 w 11725275"/>
              <a:gd name="connsiteY531" fmla="*/ 488950 h 2405063"/>
              <a:gd name="connsiteX532" fmla="*/ 10131954 w 11725275"/>
              <a:gd name="connsiteY532" fmla="*/ 490538 h 2405063"/>
              <a:gd name="connsiteX533" fmla="*/ 10148888 w 11725275"/>
              <a:gd name="connsiteY533" fmla="*/ 493713 h 2405063"/>
              <a:gd name="connsiteX534" fmla="*/ 10165821 w 11725275"/>
              <a:gd name="connsiteY534" fmla="*/ 495300 h 2405063"/>
              <a:gd name="connsiteX535" fmla="*/ 10174817 w 11725275"/>
              <a:gd name="connsiteY535" fmla="*/ 496094 h 2405063"/>
              <a:gd name="connsiteX536" fmla="*/ 10184871 w 11725275"/>
              <a:gd name="connsiteY536" fmla="*/ 497682 h 2405063"/>
              <a:gd name="connsiteX537" fmla="*/ 10196512 w 11725275"/>
              <a:gd name="connsiteY537" fmla="*/ 496094 h 2405063"/>
              <a:gd name="connsiteX538" fmla="*/ 10210271 w 11725275"/>
              <a:gd name="connsiteY538" fmla="*/ 496094 h 2405063"/>
              <a:gd name="connsiteX539" fmla="*/ 10227204 w 11725275"/>
              <a:gd name="connsiteY539" fmla="*/ 494506 h 2405063"/>
              <a:gd name="connsiteX540" fmla="*/ 10247842 w 11725275"/>
              <a:gd name="connsiteY540" fmla="*/ 492125 h 2405063"/>
              <a:gd name="connsiteX541" fmla="*/ 10271125 w 11725275"/>
              <a:gd name="connsiteY541" fmla="*/ 488156 h 2405063"/>
              <a:gd name="connsiteX542" fmla="*/ 10299171 w 11725275"/>
              <a:gd name="connsiteY542" fmla="*/ 483394 h 2405063"/>
              <a:gd name="connsiteX543" fmla="*/ 10321925 w 11725275"/>
              <a:gd name="connsiteY543" fmla="*/ 481013 h 2405063"/>
              <a:gd name="connsiteX544" fmla="*/ 10342562 w 11725275"/>
              <a:gd name="connsiteY544" fmla="*/ 477838 h 2405063"/>
              <a:gd name="connsiteX545" fmla="*/ 10361612 w 11725275"/>
              <a:gd name="connsiteY545" fmla="*/ 477044 h 2405063"/>
              <a:gd name="connsiteX546" fmla="*/ 10377488 w 11725275"/>
              <a:gd name="connsiteY546" fmla="*/ 477044 h 2405063"/>
              <a:gd name="connsiteX547" fmla="*/ 10392304 w 11725275"/>
              <a:gd name="connsiteY547" fmla="*/ 478631 h 2405063"/>
              <a:gd name="connsiteX548" fmla="*/ 10406062 w 11725275"/>
              <a:gd name="connsiteY548" fmla="*/ 481013 h 2405063"/>
              <a:gd name="connsiteX549" fmla="*/ 10417704 w 11725275"/>
              <a:gd name="connsiteY549" fmla="*/ 483394 h 2405063"/>
              <a:gd name="connsiteX550" fmla="*/ 10428817 w 11725275"/>
              <a:gd name="connsiteY550" fmla="*/ 488156 h 2405063"/>
              <a:gd name="connsiteX551" fmla="*/ 10438342 w 11725275"/>
              <a:gd name="connsiteY551" fmla="*/ 492919 h 2405063"/>
              <a:gd name="connsiteX552" fmla="*/ 10447338 w 11725275"/>
              <a:gd name="connsiteY552" fmla="*/ 498475 h 2405063"/>
              <a:gd name="connsiteX553" fmla="*/ 10455804 w 11725275"/>
              <a:gd name="connsiteY553" fmla="*/ 504825 h 2405063"/>
              <a:gd name="connsiteX554" fmla="*/ 10464271 w 11725275"/>
              <a:gd name="connsiteY554" fmla="*/ 511969 h 2405063"/>
              <a:gd name="connsiteX555" fmla="*/ 10480146 w 11725275"/>
              <a:gd name="connsiteY555" fmla="*/ 527844 h 2405063"/>
              <a:gd name="connsiteX556" fmla="*/ 10497079 w 11725275"/>
              <a:gd name="connsiteY556" fmla="*/ 546894 h 2405063"/>
              <a:gd name="connsiteX557" fmla="*/ 10606088 w 11725275"/>
              <a:gd name="connsiteY557" fmla="*/ 656431 h 2405063"/>
              <a:gd name="connsiteX558" fmla="*/ 10634662 w 11725275"/>
              <a:gd name="connsiteY558" fmla="*/ 656431 h 2405063"/>
              <a:gd name="connsiteX559" fmla="*/ 10662708 w 11725275"/>
              <a:gd name="connsiteY559" fmla="*/ 655638 h 2405063"/>
              <a:gd name="connsiteX560" fmla="*/ 10690754 w 11725275"/>
              <a:gd name="connsiteY560" fmla="*/ 654050 h 2405063"/>
              <a:gd name="connsiteX561" fmla="*/ 10716683 w 11725275"/>
              <a:gd name="connsiteY561" fmla="*/ 653257 h 2405063"/>
              <a:gd name="connsiteX562" fmla="*/ 10741554 w 11725275"/>
              <a:gd name="connsiteY562" fmla="*/ 650875 h 2405063"/>
              <a:gd name="connsiteX563" fmla="*/ 10763250 w 11725275"/>
              <a:gd name="connsiteY563" fmla="*/ 650081 h 2405063"/>
              <a:gd name="connsiteX564" fmla="*/ 10782300 w 11725275"/>
              <a:gd name="connsiteY564" fmla="*/ 649288 h 2405063"/>
              <a:gd name="connsiteX565" fmla="*/ 10796058 w 11725275"/>
              <a:gd name="connsiteY565" fmla="*/ 648494 h 2405063"/>
              <a:gd name="connsiteX566" fmla="*/ 10813521 w 11725275"/>
              <a:gd name="connsiteY566" fmla="*/ 648494 h 2405063"/>
              <a:gd name="connsiteX567" fmla="*/ 10832571 w 11725275"/>
              <a:gd name="connsiteY567" fmla="*/ 648494 h 2405063"/>
              <a:gd name="connsiteX568" fmla="*/ 10853208 w 11725275"/>
              <a:gd name="connsiteY568" fmla="*/ 649288 h 2405063"/>
              <a:gd name="connsiteX569" fmla="*/ 10875962 w 11725275"/>
              <a:gd name="connsiteY569" fmla="*/ 650081 h 2405063"/>
              <a:gd name="connsiteX570" fmla="*/ 10900833 w 11725275"/>
              <a:gd name="connsiteY570" fmla="*/ 650081 h 2405063"/>
              <a:gd name="connsiteX571" fmla="*/ 10926233 w 11725275"/>
              <a:gd name="connsiteY571" fmla="*/ 650875 h 2405063"/>
              <a:gd name="connsiteX572" fmla="*/ 10953750 w 11725275"/>
              <a:gd name="connsiteY572" fmla="*/ 650875 h 2405063"/>
              <a:gd name="connsiteX573" fmla="*/ 10982325 w 11725275"/>
              <a:gd name="connsiteY573" fmla="*/ 650875 h 2405063"/>
              <a:gd name="connsiteX574" fmla="*/ 11010900 w 11725275"/>
              <a:gd name="connsiteY574" fmla="*/ 650081 h 2405063"/>
              <a:gd name="connsiteX575" fmla="*/ 11037888 w 11725275"/>
              <a:gd name="connsiteY575" fmla="*/ 650081 h 2405063"/>
              <a:gd name="connsiteX576" fmla="*/ 11064346 w 11725275"/>
              <a:gd name="connsiteY576" fmla="*/ 649288 h 2405063"/>
              <a:gd name="connsiteX577" fmla="*/ 11089746 w 11725275"/>
              <a:gd name="connsiteY577" fmla="*/ 650081 h 2405063"/>
              <a:gd name="connsiteX578" fmla="*/ 11114088 w 11725275"/>
              <a:gd name="connsiteY578" fmla="*/ 650875 h 2405063"/>
              <a:gd name="connsiteX579" fmla="*/ 11136842 w 11725275"/>
              <a:gd name="connsiteY579" fmla="*/ 654050 h 2405063"/>
              <a:gd name="connsiteX580" fmla="*/ 11147954 w 11725275"/>
              <a:gd name="connsiteY580" fmla="*/ 655638 h 2405063"/>
              <a:gd name="connsiteX581" fmla="*/ 11158538 w 11725275"/>
              <a:gd name="connsiteY581" fmla="*/ 657225 h 2405063"/>
              <a:gd name="connsiteX582" fmla="*/ 11169650 w 11725275"/>
              <a:gd name="connsiteY582" fmla="*/ 660400 h 2405063"/>
              <a:gd name="connsiteX583" fmla="*/ 11180233 w 11725275"/>
              <a:gd name="connsiteY583" fmla="*/ 664369 h 2405063"/>
              <a:gd name="connsiteX584" fmla="*/ 11194521 w 11725275"/>
              <a:gd name="connsiteY584" fmla="*/ 669925 h 2405063"/>
              <a:gd name="connsiteX585" fmla="*/ 11205104 w 11725275"/>
              <a:gd name="connsiteY585" fmla="*/ 674688 h 2405063"/>
              <a:gd name="connsiteX586" fmla="*/ 11211454 w 11725275"/>
              <a:gd name="connsiteY586" fmla="*/ 677863 h 2405063"/>
              <a:gd name="connsiteX587" fmla="*/ 11216217 w 11725275"/>
              <a:gd name="connsiteY587" fmla="*/ 681832 h 2405063"/>
              <a:gd name="connsiteX588" fmla="*/ 11220979 w 11725275"/>
              <a:gd name="connsiteY588" fmla="*/ 688975 h 2405063"/>
              <a:gd name="connsiteX589" fmla="*/ 11224154 w 11725275"/>
              <a:gd name="connsiteY589" fmla="*/ 696913 h 2405063"/>
              <a:gd name="connsiteX590" fmla="*/ 11228917 w 11725275"/>
              <a:gd name="connsiteY590" fmla="*/ 706438 h 2405063"/>
              <a:gd name="connsiteX591" fmla="*/ 11229975 w 11725275"/>
              <a:gd name="connsiteY591" fmla="*/ 709613 h 2405063"/>
              <a:gd name="connsiteX592" fmla="*/ 11228388 w 11725275"/>
              <a:gd name="connsiteY592" fmla="*/ 708819 h 2405063"/>
              <a:gd name="connsiteX593" fmla="*/ 11224683 w 11725275"/>
              <a:gd name="connsiteY593" fmla="*/ 707231 h 2405063"/>
              <a:gd name="connsiteX594" fmla="*/ 11222567 w 11725275"/>
              <a:gd name="connsiteY594" fmla="*/ 704057 h 2405063"/>
              <a:gd name="connsiteX595" fmla="*/ 11222038 w 11725275"/>
              <a:gd name="connsiteY595" fmla="*/ 704850 h 2405063"/>
              <a:gd name="connsiteX596" fmla="*/ 11224683 w 11725275"/>
              <a:gd name="connsiteY596" fmla="*/ 709613 h 2405063"/>
              <a:gd name="connsiteX597" fmla="*/ 11233679 w 11725275"/>
              <a:gd name="connsiteY597" fmla="*/ 720725 h 2405063"/>
              <a:gd name="connsiteX598" fmla="*/ 11242146 w 11725275"/>
              <a:gd name="connsiteY598" fmla="*/ 733425 h 2405063"/>
              <a:gd name="connsiteX599" fmla="*/ 11243204 w 11725275"/>
              <a:gd name="connsiteY599" fmla="*/ 733425 h 2405063"/>
              <a:gd name="connsiteX600" fmla="*/ 11242146 w 11725275"/>
              <a:gd name="connsiteY600" fmla="*/ 731838 h 2405063"/>
              <a:gd name="connsiteX601" fmla="*/ 11243204 w 11725275"/>
              <a:gd name="connsiteY601" fmla="*/ 731044 h 2405063"/>
              <a:gd name="connsiteX602" fmla="*/ 11245850 w 11725275"/>
              <a:gd name="connsiteY602" fmla="*/ 733425 h 2405063"/>
              <a:gd name="connsiteX603" fmla="*/ 11252729 w 11725275"/>
              <a:gd name="connsiteY603" fmla="*/ 737394 h 2405063"/>
              <a:gd name="connsiteX604" fmla="*/ 11296650 w 11725275"/>
              <a:gd name="connsiteY604" fmla="*/ 777875 h 2405063"/>
              <a:gd name="connsiteX605" fmla="*/ 11314642 w 11725275"/>
              <a:gd name="connsiteY605" fmla="*/ 791369 h 2405063"/>
              <a:gd name="connsiteX606" fmla="*/ 11329458 w 11725275"/>
              <a:gd name="connsiteY606" fmla="*/ 800894 h 2405063"/>
              <a:gd name="connsiteX607" fmla="*/ 11340571 w 11725275"/>
              <a:gd name="connsiteY607" fmla="*/ 807244 h 2405063"/>
              <a:gd name="connsiteX608" fmla="*/ 11349567 w 11725275"/>
              <a:gd name="connsiteY608" fmla="*/ 812007 h 2405063"/>
              <a:gd name="connsiteX609" fmla="*/ 11352742 w 11725275"/>
              <a:gd name="connsiteY609" fmla="*/ 815975 h 2405063"/>
              <a:gd name="connsiteX610" fmla="*/ 11356446 w 11725275"/>
              <a:gd name="connsiteY610" fmla="*/ 819944 h 2405063"/>
              <a:gd name="connsiteX611" fmla="*/ 11360150 w 11725275"/>
              <a:gd name="connsiteY611" fmla="*/ 823119 h 2405063"/>
              <a:gd name="connsiteX612" fmla="*/ 11363854 w 11725275"/>
              <a:gd name="connsiteY612" fmla="*/ 828675 h 2405063"/>
              <a:gd name="connsiteX613" fmla="*/ 11368617 w 11725275"/>
              <a:gd name="connsiteY613" fmla="*/ 836613 h 2405063"/>
              <a:gd name="connsiteX614" fmla="*/ 11371792 w 11725275"/>
              <a:gd name="connsiteY614" fmla="*/ 844550 h 2405063"/>
              <a:gd name="connsiteX615" fmla="*/ 11376554 w 11725275"/>
              <a:gd name="connsiteY615" fmla="*/ 854869 h 2405063"/>
              <a:gd name="connsiteX616" fmla="*/ 11381317 w 11725275"/>
              <a:gd name="connsiteY616" fmla="*/ 867569 h 2405063"/>
              <a:gd name="connsiteX617" fmla="*/ 11384492 w 11725275"/>
              <a:gd name="connsiteY617" fmla="*/ 876300 h 2405063"/>
              <a:gd name="connsiteX618" fmla="*/ 11387667 w 11725275"/>
              <a:gd name="connsiteY618" fmla="*/ 889000 h 2405063"/>
              <a:gd name="connsiteX619" fmla="*/ 11388725 w 11725275"/>
              <a:gd name="connsiteY619" fmla="*/ 895350 h 2405063"/>
              <a:gd name="connsiteX620" fmla="*/ 11389783 w 11725275"/>
              <a:gd name="connsiteY620" fmla="*/ 902494 h 2405063"/>
              <a:gd name="connsiteX621" fmla="*/ 11389783 w 11725275"/>
              <a:gd name="connsiteY621" fmla="*/ 910432 h 2405063"/>
              <a:gd name="connsiteX622" fmla="*/ 11389783 w 11725275"/>
              <a:gd name="connsiteY622" fmla="*/ 917575 h 2405063"/>
              <a:gd name="connsiteX623" fmla="*/ 11388725 w 11725275"/>
              <a:gd name="connsiteY623" fmla="*/ 925513 h 2405063"/>
              <a:gd name="connsiteX624" fmla="*/ 11387667 w 11725275"/>
              <a:gd name="connsiteY624" fmla="*/ 933450 h 2405063"/>
              <a:gd name="connsiteX625" fmla="*/ 11386079 w 11725275"/>
              <a:gd name="connsiteY625" fmla="*/ 939800 h 2405063"/>
              <a:gd name="connsiteX626" fmla="*/ 11382375 w 11725275"/>
              <a:gd name="connsiteY626" fmla="*/ 946944 h 2405063"/>
              <a:gd name="connsiteX627" fmla="*/ 11378671 w 11725275"/>
              <a:gd name="connsiteY627" fmla="*/ 954088 h 2405063"/>
              <a:gd name="connsiteX628" fmla="*/ 11373379 w 11725275"/>
              <a:gd name="connsiteY628" fmla="*/ 959644 h 2405063"/>
              <a:gd name="connsiteX629" fmla="*/ 11367558 w 11725275"/>
              <a:gd name="connsiteY629" fmla="*/ 964407 h 2405063"/>
              <a:gd name="connsiteX630" fmla="*/ 11360150 w 11725275"/>
              <a:gd name="connsiteY630" fmla="*/ 967582 h 2405063"/>
              <a:gd name="connsiteX631" fmla="*/ 11349567 w 11725275"/>
              <a:gd name="connsiteY631" fmla="*/ 971550 h 2405063"/>
              <a:gd name="connsiteX632" fmla="*/ 11333162 w 11725275"/>
              <a:gd name="connsiteY632" fmla="*/ 973932 h 2405063"/>
              <a:gd name="connsiteX633" fmla="*/ 11311996 w 11725275"/>
              <a:gd name="connsiteY633" fmla="*/ 976313 h 2405063"/>
              <a:gd name="connsiteX634" fmla="*/ 11286067 w 11725275"/>
              <a:gd name="connsiteY634" fmla="*/ 977900 h 2405063"/>
              <a:gd name="connsiteX635" fmla="*/ 11222038 w 11725275"/>
              <a:gd name="connsiteY635" fmla="*/ 981075 h 2405063"/>
              <a:gd name="connsiteX636" fmla="*/ 11142662 w 11725275"/>
              <a:gd name="connsiteY636" fmla="*/ 981869 h 2405063"/>
              <a:gd name="connsiteX637" fmla="*/ 11051117 w 11725275"/>
              <a:gd name="connsiteY637" fmla="*/ 981869 h 2405063"/>
              <a:gd name="connsiteX638" fmla="*/ 10950046 w 11725275"/>
              <a:gd name="connsiteY638" fmla="*/ 981075 h 2405063"/>
              <a:gd name="connsiteX639" fmla="*/ 10841567 w 11725275"/>
              <a:gd name="connsiteY639" fmla="*/ 978694 h 2405063"/>
              <a:gd name="connsiteX640" fmla="*/ 10729383 w 11725275"/>
              <a:gd name="connsiteY640" fmla="*/ 977107 h 2405063"/>
              <a:gd name="connsiteX641" fmla="*/ 10615083 w 11725275"/>
              <a:gd name="connsiteY641" fmla="*/ 975519 h 2405063"/>
              <a:gd name="connsiteX642" fmla="*/ 10501312 w 11725275"/>
              <a:gd name="connsiteY642" fmla="*/ 973138 h 2405063"/>
              <a:gd name="connsiteX643" fmla="*/ 10390717 w 11725275"/>
              <a:gd name="connsiteY643" fmla="*/ 971550 h 2405063"/>
              <a:gd name="connsiteX644" fmla="*/ 10286471 w 11725275"/>
              <a:gd name="connsiteY644" fmla="*/ 970757 h 2405063"/>
              <a:gd name="connsiteX645" fmla="*/ 10191221 w 11725275"/>
              <a:gd name="connsiteY645" fmla="*/ 970757 h 2405063"/>
              <a:gd name="connsiteX646" fmla="*/ 10106554 w 11725275"/>
              <a:gd name="connsiteY646" fmla="*/ 972344 h 2405063"/>
              <a:gd name="connsiteX647" fmla="*/ 10068983 w 11725275"/>
              <a:gd name="connsiteY647" fmla="*/ 973138 h 2405063"/>
              <a:gd name="connsiteX648" fmla="*/ 10036175 w 11725275"/>
              <a:gd name="connsiteY648" fmla="*/ 975519 h 2405063"/>
              <a:gd name="connsiteX649" fmla="*/ 10006012 w 11725275"/>
              <a:gd name="connsiteY649" fmla="*/ 977107 h 2405063"/>
              <a:gd name="connsiteX650" fmla="*/ 9981142 w 11725275"/>
              <a:gd name="connsiteY650" fmla="*/ 980282 h 2405063"/>
              <a:gd name="connsiteX651" fmla="*/ 9983258 w 11725275"/>
              <a:gd name="connsiteY651" fmla="*/ 987425 h 2405063"/>
              <a:gd name="connsiteX652" fmla="*/ 9986433 w 11725275"/>
              <a:gd name="connsiteY652" fmla="*/ 993775 h 2405063"/>
              <a:gd name="connsiteX653" fmla="*/ 9989079 w 11725275"/>
              <a:gd name="connsiteY653" fmla="*/ 1000125 h 2405063"/>
              <a:gd name="connsiteX654" fmla="*/ 9992254 w 11725275"/>
              <a:gd name="connsiteY654" fmla="*/ 1005682 h 2405063"/>
              <a:gd name="connsiteX655" fmla="*/ 9999662 w 11725275"/>
              <a:gd name="connsiteY655" fmla="*/ 1016794 h 2405063"/>
              <a:gd name="connsiteX656" fmla="*/ 10007600 w 11725275"/>
              <a:gd name="connsiteY656" fmla="*/ 1026319 h 2405063"/>
              <a:gd name="connsiteX657" fmla="*/ 10016067 w 11725275"/>
              <a:gd name="connsiteY657" fmla="*/ 1035050 h 2405063"/>
              <a:gd name="connsiteX658" fmla="*/ 10025062 w 11725275"/>
              <a:gd name="connsiteY658" fmla="*/ 1042194 h 2405063"/>
              <a:gd name="connsiteX659" fmla="*/ 10034588 w 11725275"/>
              <a:gd name="connsiteY659" fmla="*/ 1050132 h 2405063"/>
              <a:gd name="connsiteX660" fmla="*/ 10044112 w 11725275"/>
              <a:gd name="connsiteY660" fmla="*/ 1055688 h 2405063"/>
              <a:gd name="connsiteX661" fmla="*/ 10053108 w 11725275"/>
              <a:gd name="connsiteY661" fmla="*/ 1062038 h 2405063"/>
              <a:gd name="connsiteX662" fmla="*/ 10061046 w 11725275"/>
              <a:gd name="connsiteY662" fmla="*/ 1068388 h 2405063"/>
              <a:gd name="connsiteX663" fmla="*/ 10068983 w 11725275"/>
              <a:gd name="connsiteY663" fmla="*/ 1074738 h 2405063"/>
              <a:gd name="connsiteX664" fmla="*/ 10075862 w 11725275"/>
              <a:gd name="connsiteY664" fmla="*/ 1081088 h 2405063"/>
              <a:gd name="connsiteX665" fmla="*/ 10078508 w 11725275"/>
              <a:gd name="connsiteY665" fmla="*/ 1085057 h 2405063"/>
              <a:gd name="connsiteX666" fmla="*/ 10081683 w 11725275"/>
              <a:gd name="connsiteY666" fmla="*/ 1089025 h 2405063"/>
              <a:gd name="connsiteX667" fmla="*/ 10083800 w 11725275"/>
              <a:gd name="connsiteY667" fmla="*/ 1092994 h 2405063"/>
              <a:gd name="connsiteX668" fmla="*/ 10085388 w 11725275"/>
              <a:gd name="connsiteY668" fmla="*/ 1096963 h 2405063"/>
              <a:gd name="connsiteX669" fmla="*/ 10086446 w 11725275"/>
              <a:gd name="connsiteY669" fmla="*/ 1100932 h 2405063"/>
              <a:gd name="connsiteX670" fmla="*/ 10088033 w 11725275"/>
              <a:gd name="connsiteY670" fmla="*/ 1105694 h 2405063"/>
              <a:gd name="connsiteX671" fmla="*/ 10088033 w 11725275"/>
              <a:gd name="connsiteY671" fmla="*/ 1111250 h 2405063"/>
              <a:gd name="connsiteX672" fmla="*/ 10088033 w 11725275"/>
              <a:gd name="connsiteY672" fmla="*/ 1116013 h 2405063"/>
              <a:gd name="connsiteX673" fmla="*/ 10087504 w 11725275"/>
              <a:gd name="connsiteY673" fmla="*/ 1123157 h 2405063"/>
              <a:gd name="connsiteX674" fmla="*/ 10085388 w 11725275"/>
              <a:gd name="connsiteY674" fmla="*/ 1129507 h 2405063"/>
              <a:gd name="connsiteX675" fmla="*/ 10085388 w 11725275"/>
              <a:gd name="connsiteY675" fmla="*/ 1132682 h 2405063"/>
              <a:gd name="connsiteX676" fmla="*/ 10085388 w 11725275"/>
              <a:gd name="connsiteY676" fmla="*/ 1136650 h 2405063"/>
              <a:gd name="connsiteX677" fmla="*/ 10085917 w 11725275"/>
              <a:gd name="connsiteY677" fmla="*/ 1139825 h 2405063"/>
              <a:gd name="connsiteX678" fmla="*/ 10087504 w 11725275"/>
              <a:gd name="connsiteY678" fmla="*/ 1144588 h 2405063"/>
              <a:gd name="connsiteX679" fmla="*/ 10110788 w 11725275"/>
              <a:gd name="connsiteY679" fmla="*/ 1231107 h 2405063"/>
              <a:gd name="connsiteX680" fmla="*/ 10110258 w 11725275"/>
              <a:gd name="connsiteY680" fmla="*/ 1238250 h 2405063"/>
              <a:gd name="connsiteX681" fmla="*/ 10109200 w 11725275"/>
              <a:gd name="connsiteY681" fmla="*/ 1243807 h 2405063"/>
              <a:gd name="connsiteX682" fmla="*/ 10109200 w 11725275"/>
              <a:gd name="connsiteY682" fmla="*/ 1248569 h 2405063"/>
              <a:gd name="connsiteX683" fmla="*/ 10109200 w 11725275"/>
              <a:gd name="connsiteY683" fmla="*/ 1252538 h 2405063"/>
              <a:gd name="connsiteX684" fmla="*/ 10110258 w 11725275"/>
              <a:gd name="connsiteY684" fmla="*/ 1257300 h 2405063"/>
              <a:gd name="connsiteX685" fmla="*/ 10111846 w 11725275"/>
              <a:gd name="connsiteY685" fmla="*/ 1261269 h 2405063"/>
              <a:gd name="connsiteX686" fmla="*/ 10112904 w 11725275"/>
              <a:gd name="connsiteY686" fmla="*/ 1265238 h 2405063"/>
              <a:gd name="connsiteX687" fmla="*/ 10114492 w 11725275"/>
              <a:gd name="connsiteY687" fmla="*/ 1268413 h 2405063"/>
              <a:gd name="connsiteX688" fmla="*/ 10118725 w 11725275"/>
              <a:gd name="connsiteY688" fmla="*/ 1273969 h 2405063"/>
              <a:gd name="connsiteX689" fmla="*/ 10124017 w 11725275"/>
              <a:gd name="connsiteY689" fmla="*/ 1279525 h 2405063"/>
              <a:gd name="connsiteX690" fmla="*/ 10130896 w 11725275"/>
              <a:gd name="connsiteY690" fmla="*/ 1284288 h 2405063"/>
              <a:gd name="connsiteX691" fmla="*/ 10137246 w 11725275"/>
              <a:gd name="connsiteY691" fmla="*/ 1289050 h 2405063"/>
              <a:gd name="connsiteX692" fmla="*/ 10151004 w 11725275"/>
              <a:gd name="connsiteY692" fmla="*/ 1296988 h 2405063"/>
              <a:gd name="connsiteX693" fmla="*/ 10165821 w 11725275"/>
              <a:gd name="connsiteY693" fmla="*/ 1304925 h 2405063"/>
              <a:gd name="connsiteX694" fmla="*/ 10172171 w 11725275"/>
              <a:gd name="connsiteY694" fmla="*/ 1310482 h 2405063"/>
              <a:gd name="connsiteX695" fmla="*/ 10178521 w 11725275"/>
              <a:gd name="connsiteY695" fmla="*/ 1315244 h 2405063"/>
              <a:gd name="connsiteX696" fmla="*/ 10183283 w 11725275"/>
              <a:gd name="connsiteY696" fmla="*/ 1321594 h 2405063"/>
              <a:gd name="connsiteX697" fmla="*/ 10188046 w 11725275"/>
              <a:gd name="connsiteY697" fmla="*/ 1329532 h 2405063"/>
              <a:gd name="connsiteX698" fmla="*/ 10189104 w 11725275"/>
              <a:gd name="connsiteY698" fmla="*/ 1333500 h 2405063"/>
              <a:gd name="connsiteX699" fmla="*/ 10190162 w 11725275"/>
              <a:gd name="connsiteY699" fmla="*/ 1337469 h 2405063"/>
              <a:gd name="connsiteX700" fmla="*/ 10190162 w 11725275"/>
              <a:gd name="connsiteY700" fmla="*/ 1341438 h 2405063"/>
              <a:gd name="connsiteX701" fmla="*/ 10189104 w 11725275"/>
              <a:gd name="connsiteY701" fmla="*/ 1345407 h 2405063"/>
              <a:gd name="connsiteX702" fmla="*/ 10188046 w 11725275"/>
              <a:gd name="connsiteY702" fmla="*/ 1353344 h 2405063"/>
              <a:gd name="connsiteX703" fmla="*/ 10186458 w 11725275"/>
              <a:gd name="connsiteY703" fmla="*/ 1364457 h 2405063"/>
              <a:gd name="connsiteX704" fmla="*/ 10186458 w 11725275"/>
              <a:gd name="connsiteY704" fmla="*/ 1376363 h 2405063"/>
              <a:gd name="connsiteX705" fmla="*/ 10186458 w 11725275"/>
              <a:gd name="connsiteY705" fmla="*/ 1385888 h 2405063"/>
              <a:gd name="connsiteX706" fmla="*/ 10186458 w 11725275"/>
              <a:gd name="connsiteY706" fmla="*/ 1393825 h 2405063"/>
              <a:gd name="connsiteX707" fmla="*/ 10186988 w 11725275"/>
              <a:gd name="connsiteY707" fmla="*/ 1397794 h 2405063"/>
              <a:gd name="connsiteX708" fmla="*/ 10188046 w 11725275"/>
              <a:gd name="connsiteY708" fmla="*/ 1401763 h 2405063"/>
              <a:gd name="connsiteX709" fmla="*/ 10189104 w 11725275"/>
              <a:gd name="connsiteY709" fmla="*/ 1403350 h 2405063"/>
              <a:gd name="connsiteX710" fmla="*/ 10190692 w 11725275"/>
              <a:gd name="connsiteY710" fmla="*/ 1405732 h 2405063"/>
              <a:gd name="connsiteX711" fmla="*/ 10192808 w 11725275"/>
              <a:gd name="connsiteY711" fmla="*/ 1405732 h 2405063"/>
              <a:gd name="connsiteX712" fmla="*/ 10198100 w 11725275"/>
              <a:gd name="connsiteY712" fmla="*/ 1405732 h 2405063"/>
              <a:gd name="connsiteX713" fmla="*/ 10204450 w 11725275"/>
              <a:gd name="connsiteY713" fmla="*/ 1406525 h 2405063"/>
              <a:gd name="connsiteX714" fmla="*/ 10209212 w 11725275"/>
              <a:gd name="connsiteY714" fmla="*/ 1408113 h 2405063"/>
              <a:gd name="connsiteX715" fmla="*/ 10213446 w 11725275"/>
              <a:gd name="connsiteY715" fmla="*/ 1411288 h 2405063"/>
              <a:gd name="connsiteX716" fmla="*/ 10217679 w 11725275"/>
              <a:gd name="connsiteY716" fmla="*/ 1416050 h 2405063"/>
              <a:gd name="connsiteX717" fmla="*/ 10222971 w 11725275"/>
              <a:gd name="connsiteY717" fmla="*/ 1422400 h 2405063"/>
              <a:gd name="connsiteX718" fmla="*/ 10226146 w 11725275"/>
              <a:gd name="connsiteY718" fmla="*/ 1427163 h 2405063"/>
              <a:gd name="connsiteX719" fmla="*/ 10227204 w 11725275"/>
              <a:gd name="connsiteY719" fmla="*/ 1431132 h 2405063"/>
              <a:gd name="connsiteX720" fmla="*/ 10228792 w 11725275"/>
              <a:gd name="connsiteY720" fmla="*/ 1435100 h 2405063"/>
              <a:gd name="connsiteX721" fmla="*/ 10229321 w 11725275"/>
              <a:gd name="connsiteY721" fmla="*/ 1439069 h 2405063"/>
              <a:gd name="connsiteX722" fmla="*/ 10229321 w 11725275"/>
              <a:gd name="connsiteY722" fmla="*/ 1445419 h 2405063"/>
              <a:gd name="connsiteX723" fmla="*/ 10228262 w 11725275"/>
              <a:gd name="connsiteY723" fmla="*/ 1452563 h 2405063"/>
              <a:gd name="connsiteX724" fmla="*/ 10226675 w 11725275"/>
              <a:gd name="connsiteY724" fmla="*/ 1458913 h 2405063"/>
              <a:gd name="connsiteX725" fmla="*/ 10225088 w 11725275"/>
              <a:gd name="connsiteY725" fmla="*/ 1466057 h 2405063"/>
              <a:gd name="connsiteX726" fmla="*/ 10224558 w 11725275"/>
              <a:gd name="connsiteY726" fmla="*/ 1470025 h 2405063"/>
              <a:gd name="connsiteX727" fmla="*/ 10224558 w 11725275"/>
              <a:gd name="connsiteY727" fmla="*/ 1474788 h 2405063"/>
              <a:gd name="connsiteX728" fmla="*/ 10225088 w 11725275"/>
              <a:gd name="connsiteY728" fmla="*/ 1479550 h 2405063"/>
              <a:gd name="connsiteX729" fmla="*/ 10226146 w 11725275"/>
              <a:gd name="connsiteY729" fmla="*/ 1483519 h 2405063"/>
              <a:gd name="connsiteX730" fmla="*/ 10191221 w 11725275"/>
              <a:gd name="connsiteY730" fmla="*/ 1486694 h 2405063"/>
              <a:gd name="connsiteX731" fmla="*/ 10172171 w 11725275"/>
              <a:gd name="connsiteY731" fmla="*/ 1489075 h 2405063"/>
              <a:gd name="connsiteX732" fmla="*/ 10167408 w 11725275"/>
              <a:gd name="connsiteY732" fmla="*/ 1490663 h 2405063"/>
              <a:gd name="connsiteX733" fmla="*/ 10164233 w 11725275"/>
              <a:gd name="connsiteY733" fmla="*/ 1491457 h 2405063"/>
              <a:gd name="connsiteX734" fmla="*/ 10162117 w 11725275"/>
              <a:gd name="connsiteY734" fmla="*/ 1493044 h 2405063"/>
              <a:gd name="connsiteX735" fmla="*/ 10161588 w 11725275"/>
              <a:gd name="connsiteY735" fmla="*/ 1493838 h 2405063"/>
              <a:gd name="connsiteX736" fmla="*/ 10159471 w 11725275"/>
              <a:gd name="connsiteY736" fmla="*/ 1496219 h 2405063"/>
              <a:gd name="connsiteX737" fmla="*/ 10152592 w 11725275"/>
              <a:gd name="connsiteY737" fmla="*/ 1497807 h 2405063"/>
              <a:gd name="connsiteX738" fmla="*/ 10137246 w 11725275"/>
              <a:gd name="connsiteY738" fmla="*/ 1498600 h 2405063"/>
              <a:gd name="connsiteX739" fmla="*/ 10107083 w 11725275"/>
              <a:gd name="connsiteY739" fmla="*/ 1500982 h 2405063"/>
              <a:gd name="connsiteX740" fmla="*/ 10082742 w 11725275"/>
              <a:gd name="connsiteY740" fmla="*/ 1500982 h 2405063"/>
              <a:gd name="connsiteX741" fmla="*/ 10057871 w 11725275"/>
              <a:gd name="connsiteY741" fmla="*/ 1499394 h 2405063"/>
              <a:gd name="connsiteX742" fmla="*/ 10035117 w 11725275"/>
              <a:gd name="connsiteY742" fmla="*/ 1498600 h 2405063"/>
              <a:gd name="connsiteX743" fmla="*/ 10015008 w 11725275"/>
              <a:gd name="connsiteY743" fmla="*/ 1499394 h 2405063"/>
              <a:gd name="connsiteX744" fmla="*/ 10006012 w 11725275"/>
              <a:gd name="connsiteY744" fmla="*/ 1499394 h 2405063"/>
              <a:gd name="connsiteX745" fmla="*/ 9998075 w 11725275"/>
              <a:gd name="connsiteY745" fmla="*/ 1500982 h 2405063"/>
              <a:gd name="connsiteX746" fmla="*/ 9991196 w 11725275"/>
              <a:gd name="connsiteY746" fmla="*/ 1502569 h 2405063"/>
              <a:gd name="connsiteX747" fmla="*/ 9986433 w 11725275"/>
              <a:gd name="connsiteY747" fmla="*/ 1504157 h 2405063"/>
              <a:gd name="connsiteX748" fmla="*/ 9984317 w 11725275"/>
              <a:gd name="connsiteY748" fmla="*/ 1506538 h 2405063"/>
              <a:gd name="connsiteX749" fmla="*/ 9981671 w 11725275"/>
              <a:gd name="connsiteY749" fmla="*/ 1507332 h 2405063"/>
              <a:gd name="connsiteX750" fmla="*/ 9980612 w 11725275"/>
              <a:gd name="connsiteY750" fmla="*/ 1508919 h 2405063"/>
              <a:gd name="connsiteX751" fmla="*/ 9979554 w 11725275"/>
              <a:gd name="connsiteY751" fmla="*/ 1510507 h 2405063"/>
              <a:gd name="connsiteX752" fmla="*/ 9979025 w 11725275"/>
              <a:gd name="connsiteY752" fmla="*/ 1513682 h 2405063"/>
              <a:gd name="connsiteX753" fmla="*/ 9979025 w 11725275"/>
              <a:gd name="connsiteY753" fmla="*/ 1515269 h 2405063"/>
              <a:gd name="connsiteX754" fmla="*/ 9979554 w 11725275"/>
              <a:gd name="connsiteY754" fmla="*/ 1518444 h 2405063"/>
              <a:gd name="connsiteX755" fmla="*/ 9980612 w 11725275"/>
              <a:gd name="connsiteY755" fmla="*/ 1520826 h 2405063"/>
              <a:gd name="connsiteX756" fmla="*/ 9983258 w 11725275"/>
              <a:gd name="connsiteY756" fmla="*/ 1530351 h 2405063"/>
              <a:gd name="connsiteX757" fmla="*/ 9986962 w 11725275"/>
              <a:gd name="connsiteY757" fmla="*/ 1537494 h 2405063"/>
              <a:gd name="connsiteX758" fmla="*/ 9990667 w 11725275"/>
              <a:gd name="connsiteY758" fmla="*/ 1544638 h 2405063"/>
              <a:gd name="connsiteX759" fmla="*/ 9993842 w 11725275"/>
              <a:gd name="connsiteY759" fmla="*/ 1550194 h 2405063"/>
              <a:gd name="connsiteX760" fmla="*/ 9997017 w 11725275"/>
              <a:gd name="connsiteY760" fmla="*/ 1554957 h 2405063"/>
              <a:gd name="connsiteX761" fmla="*/ 10000721 w 11725275"/>
              <a:gd name="connsiteY761" fmla="*/ 1558926 h 2405063"/>
              <a:gd name="connsiteX762" fmla="*/ 10005483 w 11725275"/>
              <a:gd name="connsiteY762" fmla="*/ 1562894 h 2405063"/>
              <a:gd name="connsiteX763" fmla="*/ 10009717 w 11725275"/>
              <a:gd name="connsiteY763" fmla="*/ 1566863 h 2405063"/>
              <a:gd name="connsiteX764" fmla="*/ 10032471 w 11725275"/>
              <a:gd name="connsiteY764" fmla="*/ 1581944 h 2405063"/>
              <a:gd name="connsiteX765" fmla="*/ 10066867 w 11725275"/>
              <a:gd name="connsiteY765" fmla="*/ 1601788 h 2405063"/>
              <a:gd name="connsiteX766" fmla="*/ 10083800 w 11725275"/>
              <a:gd name="connsiteY766" fmla="*/ 1734344 h 2405063"/>
              <a:gd name="connsiteX767" fmla="*/ 10085917 w 11725275"/>
              <a:gd name="connsiteY767" fmla="*/ 1735138 h 2405063"/>
              <a:gd name="connsiteX768" fmla="*/ 10085917 w 11725275"/>
              <a:gd name="connsiteY768" fmla="*/ 1737519 h 2405063"/>
              <a:gd name="connsiteX769" fmla="*/ 10084329 w 11725275"/>
              <a:gd name="connsiteY769" fmla="*/ 1739107 h 2405063"/>
              <a:gd name="connsiteX770" fmla="*/ 10082212 w 11725275"/>
              <a:gd name="connsiteY770" fmla="*/ 1740694 h 2405063"/>
              <a:gd name="connsiteX771" fmla="*/ 10077979 w 11725275"/>
              <a:gd name="connsiteY771" fmla="*/ 1743869 h 2405063"/>
              <a:gd name="connsiteX772" fmla="*/ 10071100 w 11725275"/>
              <a:gd name="connsiteY772" fmla="*/ 1746251 h 2405063"/>
              <a:gd name="connsiteX773" fmla="*/ 10063162 w 11725275"/>
              <a:gd name="connsiteY773" fmla="*/ 1749426 h 2405063"/>
              <a:gd name="connsiteX774" fmla="*/ 10052050 w 11725275"/>
              <a:gd name="connsiteY774" fmla="*/ 1751807 h 2405063"/>
              <a:gd name="connsiteX775" fmla="*/ 10039879 w 11725275"/>
              <a:gd name="connsiteY775" fmla="*/ 1754982 h 2405063"/>
              <a:gd name="connsiteX776" fmla="*/ 10024533 w 11725275"/>
              <a:gd name="connsiteY776" fmla="*/ 1757363 h 2405063"/>
              <a:gd name="connsiteX777" fmla="*/ 10006012 w 11725275"/>
              <a:gd name="connsiteY777" fmla="*/ 1759744 h 2405063"/>
              <a:gd name="connsiteX778" fmla="*/ 9984846 w 11725275"/>
              <a:gd name="connsiteY778" fmla="*/ 1762126 h 2405063"/>
              <a:gd name="connsiteX779" fmla="*/ 9961562 w 11725275"/>
              <a:gd name="connsiteY779" fmla="*/ 1762919 h 2405063"/>
              <a:gd name="connsiteX780" fmla="*/ 9934046 w 11725275"/>
              <a:gd name="connsiteY780" fmla="*/ 1765301 h 2405063"/>
              <a:gd name="connsiteX781" fmla="*/ 9903354 w 11725275"/>
              <a:gd name="connsiteY781" fmla="*/ 1765301 h 2405063"/>
              <a:gd name="connsiteX782" fmla="*/ 9869488 w 11725275"/>
              <a:gd name="connsiteY782" fmla="*/ 1765301 h 2405063"/>
              <a:gd name="connsiteX783" fmla="*/ 9850438 w 11725275"/>
              <a:gd name="connsiteY783" fmla="*/ 1765301 h 2405063"/>
              <a:gd name="connsiteX784" fmla="*/ 9832975 w 11725275"/>
              <a:gd name="connsiteY784" fmla="*/ 1765301 h 2405063"/>
              <a:gd name="connsiteX785" fmla="*/ 9815512 w 11725275"/>
              <a:gd name="connsiteY785" fmla="*/ 1765301 h 2405063"/>
              <a:gd name="connsiteX786" fmla="*/ 9799638 w 11725275"/>
              <a:gd name="connsiteY786" fmla="*/ 1766094 h 2405063"/>
              <a:gd name="connsiteX787" fmla="*/ 9782704 w 11725275"/>
              <a:gd name="connsiteY787" fmla="*/ 1766094 h 2405063"/>
              <a:gd name="connsiteX788" fmla="*/ 9766300 w 11725275"/>
              <a:gd name="connsiteY788" fmla="*/ 1766888 h 2405063"/>
              <a:gd name="connsiteX789" fmla="*/ 9748838 w 11725275"/>
              <a:gd name="connsiteY789" fmla="*/ 1767682 h 2405063"/>
              <a:gd name="connsiteX790" fmla="*/ 9730317 w 11725275"/>
              <a:gd name="connsiteY790" fmla="*/ 1768476 h 2405063"/>
              <a:gd name="connsiteX791" fmla="*/ 9670521 w 11725275"/>
              <a:gd name="connsiteY791" fmla="*/ 1770857 h 2405063"/>
              <a:gd name="connsiteX792" fmla="*/ 9609667 w 11725275"/>
              <a:gd name="connsiteY792" fmla="*/ 1770857 h 2405063"/>
              <a:gd name="connsiteX793" fmla="*/ 9548283 w 11725275"/>
              <a:gd name="connsiteY793" fmla="*/ 1770857 h 2405063"/>
              <a:gd name="connsiteX794" fmla="*/ 9486371 w 11725275"/>
              <a:gd name="connsiteY794" fmla="*/ 1768476 h 2405063"/>
              <a:gd name="connsiteX795" fmla="*/ 9425517 w 11725275"/>
              <a:gd name="connsiteY795" fmla="*/ 1766888 h 2405063"/>
              <a:gd name="connsiteX796" fmla="*/ 9364662 w 11725275"/>
              <a:gd name="connsiteY796" fmla="*/ 1765301 h 2405063"/>
              <a:gd name="connsiteX797" fmla="*/ 9304867 w 11725275"/>
              <a:gd name="connsiteY797" fmla="*/ 1762919 h 2405063"/>
              <a:gd name="connsiteX798" fmla="*/ 9245600 w 11725275"/>
              <a:gd name="connsiteY798" fmla="*/ 1762126 h 2405063"/>
              <a:gd name="connsiteX799" fmla="*/ 9213321 w 11725275"/>
              <a:gd name="connsiteY799" fmla="*/ 1762126 h 2405063"/>
              <a:gd name="connsiteX800" fmla="*/ 9181571 w 11725275"/>
              <a:gd name="connsiteY800" fmla="*/ 1762919 h 2405063"/>
              <a:gd name="connsiteX801" fmla="*/ 9151408 w 11725275"/>
              <a:gd name="connsiteY801" fmla="*/ 1765301 h 2405063"/>
              <a:gd name="connsiteX802" fmla="*/ 9120717 w 11725275"/>
              <a:gd name="connsiteY802" fmla="*/ 1767682 h 2405063"/>
              <a:gd name="connsiteX803" fmla="*/ 9090025 w 11725275"/>
              <a:gd name="connsiteY803" fmla="*/ 1770857 h 2405063"/>
              <a:gd name="connsiteX804" fmla="*/ 9058275 w 11725275"/>
              <a:gd name="connsiteY804" fmla="*/ 1773238 h 2405063"/>
              <a:gd name="connsiteX805" fmla="*/ 9026525 w 11725275"/>
              <a:gd name="connsiteY805" fmla="*/ 1775619 h 2405063"/>
              <a:gd name="connsiteX806" fmla="*/ 8992658 w 11725275"/>
              <a:gd name="connsiteY806" fmla="*/ 1778001 h 2405063"/>
              <a:gd name="connsiteX807" fmla="*/ 9157229 w 11725275"/>
              <a:gd name="connsiteY807" fmla="*/ 1938338 h 2405063"/>
              <a:gd name="connsiteX808" fmla="*/ 9167812 w 11725275"/>
              <a:gd name="connsiteY808" fmla="*/ 1959769 h 2405063"/>
              <a:gd name="connsiteX809" fmla="*/ 9178925 w 11725275"/>
              <a:gd name="connsiteY809" fmla="*/ 1982788 h 2405063"/>
              <a:gd name="connsiteX810" fmla="*/ 9184746 w 11725275"/>
              <a:gd name="connsiteY810" fmla="*/ 1996282 h 2405063"/>
              <a:gd name="connsiteX811" fmla="*/ 9188979 w 11725275"/>
              <a:gd name="connsiteY811" fmla="*/ 2008982 h 2405063"/>
              <a:gd name="connsiteX812" fmla="*/ 9190567 w 11725275"/>
              <a:gd name="connsiteY812" fmla="*/ 2015332 h 2405063"/>
              <a:gd name="connsiteX813" fmla="*/ 9191625 w 11725275"/>
              <a:gd name="connsiteY813" fmla="*/ 2022476 h 2405063"/>
              <a:gd name="connsiteX814" fmla="*/ 9192683 w 11725275"/>
              <a:gd name="connsiteY814" fmla="*/ 2028032 h 2405063"/>
              <a:gd name="connsiteX815" fmla="*/ 9193212 w 11725275"/>
              <a:gd name="connsiteY815" fmla="*/ 2034382 h 2405063"/>
              <a:gd name="connsiteX816" fmla="*/ 9193212 w 11725275"/>
              <a:gd name="connsiteY816" fmla="*/ 2039938 h 2405063"/>
              <a:gd name="connsiteX817" fmla="*/ 9192683 w 11725275"/>
              <a:gd name="connsiteY817" fmla="*/ 2046288 h 2405063"/>
              <a:gd name="connsiteX818" fmla="*/ 9191096 w 11725275"/>
              <a:gd name="connsiteY818" fmla="*/ 2051844 h 2405063"/>
              <a:gd name="connsiteX819" fmla="*/ 9188979 w 11725275"/>
              <a:gd name="connsiteY819" fmla="*/ 2057401 h 2405063"/>
              <a:gd name="connsiteX820" fmla="*/ 9185804 w 11725275"/>
              <a:gd name="connsiteY820" fmla="*/ 2062957 h 2405063"/>
              <a:gd name="connsiteX821" fmla="*/ 9182100 w 11725275"/>
              <a:gd name="connsiteY821" fmla="*/ 2067719 h 2405063"/>
              <a:gd name="connsiteX822" fmla="*/ 9177867 w 11725275"/>
              <a:gd name="connsiteY822" fmla="*/ 2072482 h 2405063"/>
              <a:gd name="connsiteX823" fmla="*/ 9172575 w 11725275"/>
              <a:gd name="connsiteY823" fmla="*/ 2077244 h 2405063"/>
              <a:gd name="connsiteX824" fmla="*/ 9166225 w 11725275"/>
              <a:gd name="connsiteY824" fmla="*/ 2082007 h 2405063"/>
              <a:gd name="connsiteX825" fmla="*/ 9158817 w 11725275"/>
              <a:gd name="connsiteY825" fmla="*/ 2085182 h 2405063"/>
              <a:gd name="connsiteX826" fmla="*/ 9150350 w 11725275"/>
              <a:gd name="connsiteY826" fmla="*/ 2089151 h 2405063"/>
              <a:gd name="connsiteX827" fmla="*/ 9140825 w 11725275"/>
              <a:gd name="connsiteY827" fmla="*/ 2092326 h 2405063"/>
              <a:gd name="connsiteX828" fmla="*/ 9129712 w 11725275"/>
              <a:gd name="connsiteY828" fmla="*/ 2094707 h 2405063"/>
              <a:gd name="connsiteX829" fmla="*/ 9118071 w 11725275"/>
              <a:gd name="connsiteY829" fmla="*/ 2097088 h 2405063"/>
              <a:gd name="connsiteX830" fmla="*/ 9103783 w 11725275"/>
              <a:gd name="connsiteY830" fmla="*/ 2098676 h 2405063"/>
              <a:gd name="connsiteX831" fmla="*/ 9089496 w 11725275"/>
              <a:gd name="connsiteY831" fmla="*/ 2099469 h 2405063"/>
              <a:gd name="connsiteX832" fmla="*/ 9052454 w 11725275"/>
              <a:gd name="connsiteY832" fmla="*/ 2101057 h 2405063"/>
              <a:gd name="connsiteX833" fmla="*/ 9015412 w 11725275"/>
              <a:gd name="connsiteY833" fmla="*/ 2101057 h 2405063"/>
              <a:gd name="connsiteX834" fmla="*/ 8977842 w 11725275"/>
              <a:gd name="connsiteY834" fmla="*/ 2101057 h 2405063"/>
              <a:gd name="connsiteX835" fmla="*/ 8940271 w 11725275"/>
              <a:gd name="connsiteY835" fmla="*/ 2100263 h 2405063"/>
              <a:gd name="connsiteX836" fmla="*/ 8903229 w 11725275"/>
              <a:gd name="connsiteY836" fmla="*/ 2100263 h 2405063"/>
              <a:gd name="connsiteX837" fmla="*/ 8867246 w 11725275"/>
              <a:gd name="connsiteY837" fmla="*/ 2101057 h 2405063"/>
              <a:gd name="connsiteX838" fmla="*/ 8849783 w 11725275"/>
              <a:gd name="connsiteY838" fmla="*/ 2102644 h 2405063"/>
              <a:gd name="connsiteX839" fmla="*/ 8832321 w 11725275"/>
              <a:gd name="connsiteY839" fmla="*/ 2104232 h 2405063"/>
              <a:gd name="connsiteX840" fmla="*/ 8814329 w 11725275"/>
              <a:gd name="connsiteY840" fmla="*/ 2105026 h 2405063"/>
              <a:gd name="connsiteX841" fmla="*/ 8797396 w 11725275"/>
              <a:gd name="connsiteY841" fmla="*/ 2108201 h 2405063"/>
              <a:gd name="connsiteX842" fmla="*/ 8761942 w 11725275"/>
              <a:gd name="connsiteY842" fmla="*/ 2112963 h 2405063"/>
              <a:gd name="connsiteX843" fmla="*/ 8739717 w 11725275"/>
              <a:gd name="connsiteY843" fmla="*/ 2114551 h 2405063"/>
              <a:gd name="connsiteX844" fmla="*/ 8729662 w 11725275"/>
              <a:gd name="connsiteY844" fmla="*/ 2115344 h 2405063"/>
              <a:gd name="connsiteX845" fmla="*/ 8726488 w 11725275"/>
              <a:gd name="connsiteY845" fmla="*/ 2115344 h 2405063"/>
              <a:gd name="connsiteX846" fmla="*/ 8728604 w 11725275"/>
              <a:gd name="connsiteY846" fmla="*/ 2116138 h 2405063"/>
              <a:gd name="connsiteX847" fmla="*/ 8730721 w 11725275"/>
              <a:gd name="connsiteY847" fmla="*/ 2119313 h 2405063"/>
              <a:gd name="connsiteX848" fmla="*/ 8731779 w 11725275"/>
              <a:gd name="connsiteY848" fmla="*/ 2121694 h 2405063"/>
              <a:gd name="connsiteX849" fmla="*/ 8730721 w 11725275"/>
              <a:gd name="connsiteY849" fmla="*/ 2124869 h 2405063"/>
              <a:gd name="connsiteX850" fmla="*/ 8729662 w 11725275"/>
              <a:gd name="connsiteY850" fmla="*/ 2129632 h 2405063"/>
              <a:gd name="connsiteX851" fmla="*/ 8725958 w 11725275"/>
              <a:gd name="connsiteY851" fmla="*/ 2134394 h 2405063"/>
              <a:gd name="connsiteX852" fmla="*/ 8722254 w 11725275"/>
              <a:gd name="connsiteY852" fmla="*/ 2139951 h 2405063"/>
              <a:gd name="connsiteX853" fmla="*/ 8719079 w 11725275"/>
              <a:gd name="connsiteY853" fmla="*/ 2143126 h 2405063"/>
              <a:gd name="connsiteX854" fmla="*/ 8717492 w 11725275"/>
              <a:gd name="connsiteY854" fmla="*/ 2147094 h 2405063"/>
              <a:gd name="connsiteX855" fmla="*/ 8716433 w 11725275"/>
              <a:gd name="connsiteY855" fmla="*/ 2148682 h 2405063"/>
              <a:gd name="connsiteX856" fmla="*/ 8716433 w 11725275"/>
              <a:gd name="connsiteY856" fmla="*/ 2151857 h 2405063"/>
              <a:gd name="connsiteX857" fmla="*/ 8717492 w 11725275"/>
              <a:gd name="connsiteY857" fmla="*/ 2153444 h 2405063"/>
              <a:gd name="connsiteX858" fmla="*/ 8719079 w 11725275"/>
              <a:gd name="connsiteY858" fmla="*/ 2155032 h 2405063"/>
              <a:gd name="connsiteX859" fmla="*/ 8721196 w 11725275"/>
              <a:gd name="connsiteY859" fmla="*/ 2157413 h 2405063"/>
              <a:gd name="connsiteX860" fmla="*/ 8729662 w 11725275"/>
              <a:gd name="connsiteY860" fmla="*/ 2159794 h 2405063"/>
              <a:gd name="connsiteX861" fmla="*/ 8739717 w 11725275"/>
              <a:gd name="connsiteY861" fmla="*/ 2164557 h 2405063"/>
              <a:gd name="connsiteX862" fmla="*/ 8753475 w 11725275"/>
              <a:gd name="connsiteY862" fmla="*/ 2172494 h 2405063"/>
              <a:gd name="connsiteX863" fmla="*/ 8769879 w 11725275"/>
              <a:gd name="connsiteY863" fmla="*/ 2182813 h 2405063"/>
              <a:gd name="connsiteX864" fmla="*/ 8781521 w 11725275"/>
              <a:gd name="connsiteY864" fmla="*/ 2190751 h 2405063"/>
              <a:gd name="connsiteX865" fmla="*/ 8792633 w 11725275"/>
              <a:gd name="connsiteY865" fmla="*/ 2201069 h 2405063"/>
              <a:gd name="connsiteX866" fmla="*/ 8803746 w 11725275"/>
              <a:gd name="connsiteY866" fmla="*/ 2212976 h 2405063"/>
              <a:gd name="connsiteX867" fmla="*/ 8813271 w 11725275"/>
              <a:gd name="connsiteY867" fmla="*/ 2227263 h 2405063"/>
              <a:gd name="connsiteX868" fmla="*/ 8817504 w 11725275"/>
              <a:gd name="connsiteY868" fmla="*/ 2233613 h 2405063"/>
              <a:gd name="connsiteX869" fmla="*/ 8821738 w 11725275"/>
              <a:gd name="connsiteY869" fmla="*/ 2240757 h 2405063"/>
              <a:gd name="connsiteX870" fmla="*/ 8825442 w 11725275"/>
              <a:gd name="connsiteY870" fmla="*/ 2248694 h 2405063"/>
              <a:gd name="connsiteX871" fmla="*/ 8828617 w 11725275"/>
              <a:gd name="connsiteY871" fmla="*/ 2255838 h 2405063"/>
              <a:gd name="connsiteX872" fmla="*/ 8831262 w 11725275"/>
              <a:gd name="connsiteY872" fmla="*/ 2263776 h 2405063"/>
              <a:gd name="connsiteX873" fmla="*/ 8833379 w 11725275"/>
              <a:gd name="connsiteY873" fmla="*/ 2270919 h 2405063"/>
              <a:gd name="connsiteX874" fmla="*/ 8834438 w 11725275"/>
              <a:gd name="connsiteY874" fmla="*/ 2278063 h 2405063"/>
              <a:gd name="connsiteX875" fmla="*/ 8835496 w 11725275"/>
              <a:gd name="connsiteY875" fmla="*/ 2285207 h 2405063"/>
              <a:gd name="connsiteX876" fmla="*/ 8835496 w 11725275"/>
              <a:gd name="connsiteY876" fmla="*/ 2292351 h 2405063"/>
              <a:gd name="connsiteX877" fmla="*/ 8834967 w 11725275"/>
              <a:gd name="connsiteY877" fmla="*/ 2299494 h 2405063"/>
              <a:gd name="connsiteX878" fmla="*/ 8833379 w 11725275"/>
              <a:gd name="connsiteY878" fmla="*/ 2306638 h 2405063"/>
              <a:gd name="connsiteX879" fmla="*/ 8831262 w 11725275"/>
              <a:gd name="connsiteY879" fmla="*/ 2312988 h 2405063"/>
              <a:gd name="connsiteX880" fmla="*/ 8827558 w 11725275"/>
              <a:gd name="connsiteY880" fmla="*/ 2319338 h 2405063"/>
              <a:gd name="connsiteX881" fmla="*/ 8823854 w 11725275"/>
              <a:gd name="connsiteY881" fmla="*/ 2324894 h 2405063"/>
              <a:gd name="connsiteX882" fmla="*/ 8819092 w 11725275"/>
              <a:gd name="connsiteY882" fmla="*/ 2330451 h 2405063"/>
              <a:gd name="connsiteX883" fmla="*/ 8812212 w 11725275"/>
              <a:gd name="connsiteY883" fmla="*/ 2336007 h 2405063"/>
              <a:gd name="connsiteX884" fmla="*/ 8805862 w 11725275"/>
              <a:gd name="connsiteY884" fmla="*/ 2340769 h 2405063"/>
              <a:gd name="connsiteX885" fmla="*/ 8796867 w 11725275"/>
              <a:gd name="connsiteY885" fmla="*/ 2345532 h 2405063"/>
              <a:gd name="connsiteX886" fmla="*/ 8787342 w 11725275"/>
              <a:gd name="connsiteY886" fmla="*/ 2349501 h 2405063"/>
              <a:gd name="connsiteX887" fmla="*/ 8777288 w 11725275"/>
              <a:gd name="connsiteY887" fmla="*/ 2352676 h 2405063"/>
              <a:gd name="connsiteX888" fmla="*/ 8764588 w 11725275"/>
              <a:gd name="connsiteY888" fmla="*/ 2355057 h 2405063"/>
              <a:gd name="connsiteX889" fmla="*/ 8751358 w 11725275"/>
              <a:gd name="connsiteY889" fmla="*/ 2357438 h 2405063"/>
              <a:gd name="connsiteX890" fmla="*/ 8737600 w 11725275"/>
              <a:gd name="connsiteY890" fmla="*/ 2358232 h 2405063"/>
              <a:gd name="connsiteX891" fmla="*/ 8721196 w 11725275"/>
              <a:gd name="connsiteY891" fmla="*/ 2359026 h 2405063"/>
              <a:gd name="connsiteX892" fmla="*/ 8032750 w 11725275"/>
              <a:gd name="connsiteY892" fmla="*/ 2360613 h 2405063"/>
              <a:gd name="connsiteX893" fmla="*/ 7984067 w 11725275"/>
              <a:gd name="connsiteY893" fmla="*/ 2360613 h 2405063"/>
              <a:gd name="connsiteX894" fmla="*/ 7943321 w 11725275"/>
              <a:gd name="connsiteY894" fmla="*/ 2360613 h 2405063"/>
              <a:gd name="connsiteX895" fmla="*/ 7906279 w 11725275"/>
              <a:gd name="connsiteY895" fmla="*/ 2359026 h 2405063"/>
              <a:gd name="connsiteX896" fmla="*/ 7874000 w 11725275"/>
              <a:gd name="connsiteY896" fmla="*/ 2359026 h 2405063"/>
              <a:gd name="connsiteX897" fmla="*/ 7842779 w 11725275"/>
              <a:gd name="connsiteY897" fmla="*/ 2359026 h 2405063"/>
              <a:gd name="connsiteX898" fmla="*/ 7811029 w 11725275"/>
              <a:gd name="connsiteY898" fmla="*/ 2359026 h 2405063"/>
              <a:gd name="connsiteX899" fmla="*/ 7776634 w 11725275"/>
              <a:gd name="connsiteY899" fmla="*/ 2360613 h 2405063"/>
              <a:gd name="connsiteX900" fmla="*/ 7738534 w 11725275"/>
              <a:gd name="connsiteY900" fmla="*/ 2361407 h 2405063"/>
              <a:gd name="connsiteX901" fmla="*/ 7722659 w 11725275"/>
              <a:gd name="connsiteY901" fmla="*/ 2362201 h 2405063"/>
              <a:gd name="connsiteX902" fmla="*/ 7708900 w 11725275"/>
              <a:gd name="connsiteY902" fmla="*/ 2362201 h 2405063"/>
              <a:gd name="connsiteX903" fmla="*/ 7696200 w 11725275"/>
              <a:gd name="connsiteY903" fmla="*/ 2362201 h 2405063"/>
              <a:gd name="connsiteX904" fmla="*/ 7684559 w 11725275"/>
              <a:gd name="connsiteY904" fmla="*/ 2362201 h 2405063"/>
              <a:gd name="connsiteX905" fmla="*/ 7671859 w 11725275"/>
              <a:gd name="connsiteY905" fmla="*/ 2362201 h 2405063"/>
              <a:gd name="connsiteX906" fmla="*/ 7658100 w 11725275"/>
              <a:gd name="connsiteY906" fmla="*/ 2362201 h 2405063"/>
              <a:gd name="connsiteX907" fmla="*/ 7641696 w 11725275"/>
              <a:gd name="connsiteY907" fmla="*/ 2362201 h 2405063"/>
              <a:gd name="connsiteX908" fmla="*/ 7622646 w 11725275"/>
              <a:gd name="connsiteY908" fmla="*/ 2362201 h 2405063"/>
              <a:gd name="connsiteX909" fmla="*/ 7208309 w 11725275"/>
              <a:gd name="connsiteY909" fmla="*/ 2368551 h 2405063"/>
              <a:gd name="connsiteX910" fmla="*/ 7172325 w 11725275"/>
              <a:gd name="connsiteY910" fmla="*/ 2371726 h 2405063"/>
              <a:gd name="connsiteX911" fmla="*/ 7133167 w 11725275"/>
              <a:gd name="connsiteY911" fmla="*/ 2374107 h 2405063"/>
              <a:gd name="connsiteX912" fmla="*/ 7091363 w 11725275"/>
              <a:gd name="connsiteY912" fmla="*/ 2376488 h 2405063"/>
              <a:gd name="connsiteX913" fmla="*/ 7047442 w 11725275"/>
              <a:gd name="connsiteY913" fmla="*/ 2378076 h 2405063"/>
              <a:gd name="connsiteX914" fmla="*/ 7001934 w 11725275"/>
              <a:gd name="connsiteY914" fmla="*/ 2379663 h 2405063"/>
              <a:gd name="connsiteX915" fmla="*/ 6955367 w 11725275"/>
              <a:gd name="connsiteY915" fmla="*/ 2382044 h 2405063"/>
              <a:gd name="connsiteX916" fmla="*/ 6907742 w 11725275"/>
              <a:gd name="connsiteY916" fmla="*/ 2382838 h 2405063"/>
              <a:gd name="connsiteX917" fmla="*/ 6858529 w 11725275"/>
              <a:gd name="connsiteY917" fmla="*/ 2383632 h 2405063"/>
              <a:gd name="connsiteX918" fmla="*/ 6809317 w 11725275"/>
              <a:gd name="connsiteY918" fmla="*/ 2384426 h 2405063"/>
              <a:gd name="connsiteX919" fmla="*/ 6761163 w 11725275"/>
              <a:gd name="connsiteY919" fmla="*/ 2385219 h 2405063"/>
              <a:gd name="connsiteX920" fmla="*/ 6712479 w 11725275"/>
              <a:gd name="connsiteY920" fmla="*/ 2385219 h 2405063"/>
              <a:gd name="connsiteX921" fmla="*/ 6664854 w 11725275"/>
              <a:gd name="connsiteY921" fmla="*/ 2386807 h 2405063"/>
              <a:gd name="connsiteX922" fmla="*/ 6619875 w 11725275"/>
              <a:gd name="connsiteY922" fmla="*/ 2387601 h 2405063"/>
              <a:gd name="connsiteX923" fmla="*/ 6574896 w 11725275"/>
              <a:gd name="connsiteY923" fmla="*/ 2388394 h 2405063"/>
              <a:gd name="connsiteX924" fmla="*/ 6532563 w 11725275"/>
              <a:gd name="connsiteY924" fmla="*/ 2389188 h 2405063"/>
              <a:gd name="connsiteX925" fmla="*/ 6492875 w 11725275"/>
              <a:gd name="connsiteY925" fmla="*/ 2389982 h 2405063"/>
              <a:gd name="connsiteX926" fmla="*/ 6165321 w 11725275"/>
              <a:gd name="connsiteY926" fmla="*/ 2393951 h 2405063"/>
              <a:gd name="connsiteX927" fmla="*/ 6108700 w 11725275"/>
              <a:gd name="connsiteY927" fmla="*/ 2395538 h 2405063"/>
              <a:gd name="connsiteX928" fmla="*/ 6051021 w 11725275"/>
              <a:gd name="connsiteY928" fmla="*/ 2397919 h 2405063"/>
              <a:gd name="connsiteX929" fmla="*/ 5991754 w 11725275"/>
              <a:gd name="connsiteY929" fmla="*/ 2399507 h 2405063"/>
              <a:gd name="connsiteX930" fmla="*/ 5931429 w 11725275"/>
              <a:gd name="connsiteY930" fmla="*/ 2400301 h 2405063"/>
              <a:gd name="connsiteX931" fmla="*/ 5872692 w 11725275"/>
              <a:gd name="connsiteY931" fmla="*/ 2401094 h 2405063"/>
              <a:gd name="connsiteX932" fmla="*/ 5815013 w 11725275"/>
              <a:gd name="connsiteY932" fmla="*/ 2401094 h 2405063"/>
              <a:gd name="connsiteX933" fmla="*/ 5759450 w 11725275"/>
              <a:gd name="connsiteY933" fmla="*/ 2400301 h 2405063"/>
              <a:gd name="connsiteX934" fmla="*/ 5706534 w 11725275"/>
              <a:gd name="connsiteY934" fmla="*/ 2398713 h 2405063"/>
              <a:gd name="connsiteX935" fmla="*/ 5680076 w 11725275"/>
              <a:gd name="connsiteY935" fmla="*/ 2396332 h 2405063"/>
              <a:gd name="connsiteX936" fmla="*/ 5655734 w 11725275"/>
              <a:gd name="connsiteY936" fmla="*/ 2396332 h 2405063"/>
              <a:gd name="connsiteX937" fmla="*/ 5632451 w 11725275"/>
              <a:gd name="connsiteY937" fmla="*/ 2396332 h 2405063"/>
              <a:gd name="connsiteX938" fmla="*/ 5609696 w 11725275"/>
              <a:gd name="connsiteY938" fmla="*/ 2396332 h 2405063"/>
              <a:gd name="connsiteX939" fmla="*/ 5566834 w 11725275"/>
              <a:gd name="connsiteY939" fmla="*/ 2398713 h 2405063"/>
              <a:gd name="connsiteX940" fmla="*/ 5523442 w 11725275"/>
              <a:gd name="connsiteY940" fmla="*/ 2401094 h 2405063"/>
              <a:gd name="connsiteX941" fmla="*/ 5478463 w 11725275"/>
              <a:gd name="connsiteY941" fmla="*/ 2403476 h 2405063"/>
              <a:gd name="connsiteX942" fmla="*/ 5430838 w 11725275"/>
              <a:gd name="connsiteY942" fmla="*/ 2405063 h 2405063"/>
              <a:gd name="connsiteX943" fmla="*/ 5405438 w 11725275"/>
              <a:gd name="connsiteY943" fmla="*/ 2405063 h 2405063"/>
              <a:gd name="connsiteX944" fmla="*/ 5377392 w 11725275"/>
              <a:gd name="connsiteY944" fmla="*/ 2405063 h 2405063"/>
              <a:gd name="connsiteX945" fmla="*/ 5348817 w 11725275"/>
              <a:gd name="connsiteY945" fmla="*/ 2404269 h 2405063"/>
              <a:gd name="connsiteX946" fmla="*/ 5317596 w 11725275"/>
              <a:gd name="connsiteY946" fmla="*/ 2401888 h 2405063"/>
              <a:gd name="connsiteX947" fmla="*/ 5299604 w 11725275"/>
              <a:gd name="connsiteY947" fmla="*/ 2400301 h 2405063"/>
              <a:gd name="connsiteX948" fmla="*/ 5284259 w 11725275"/>
              <a:gd name="connsiteY948" fmla="*/ 2397919 h 2405063"/>
              <a:gd name="connsiteX949" fmla="*/ 5271029 w 11725275"/>
              <a:gd name="connsiteY949" fmla="*/ 2394744 h 2405063"/>
              <a:gd name="connsiteX950" fmla="*/ 5258859 w 11725275"/>
              <a:gd name="connsiteY950" fmla="*/ 2392363 h 2405063"/>
              <a:gd name="connsiteX951" fmla="*/ 5247217 w 11725275"/>
              <a:gd name="connsiteY951" fmla="*/ 2388394 h 2405063"/>
              <a:gd name="connsiteX952" fmla="*/ 5234517 w 11725275"/>
              <a:gd name="connsiteY952" fmla="*/ 2385219 h 2405063"/>
              <a:gd name="connsiteX953" fmla="*/ 5220759 w 11725275"/>
              <a:gd name="connsiteY953" fmla="*/ 2382838 h 2405063"/>
              <a:gd name="connsiteX954" fmla="*/ 5205413 w 11725275"/>
              <a:gd name="connsiteY954" fmla="*/ 2380457 h 2405063"/>
              <a:gd name="connsiteX955" fmla="*/ 5188479 w 11725275"/>
              <a:gd name="connsiteY955" fmla="*/ 2379663 h 2405063"/>
              <a:gd name="connsiteX956" fmla="*/ 5161492 w 11725275"/>
              <a:gd name="connsiteY956" fmla="*/ 2380457 h 2405063"/>
              <a:gd name="connsiteX957" fmla="*/ 5126038 w 11725275"/>
              <a:gd name="connsiteY957" fmla="*/ 2382838 h 2405063"/>
              <a:gd name="connsiteX958" fmla="*/ 5085821 w 11725275"/>
              <a:gd name="connsiteY958" fmla="*/ 2384426 h 2405063"/>
              <a:gd name="connsiteX959" fmla="*/ 5041900 w 11725275"/>
              <a:gd name="connsiteY959" fmla="*/ 2385219 h 2405063"/>
              <a:gd name="connsiteX960" fmla="*/ 4998509 w 11725275"/>
              <a:gd name="connsiteY960" fmla="*/ 2387601 h 2405063"/>
              <a:gd name="connsiteX961" fmla="*/ 4957763 w 11725275"/>
              <a:gd name="connsiteY961" fmla="*/ 2387601 h 2405063"/>
              <a:gd name="connsiteX962" fmla="*/ 4922309 w 11725275"/>
              <a:gd name="connsiteY962" fmla="*/ 2386807 h 2405063"/>
              <a:gd name="connsiteX963" fmla="*/ 4887384 w 11725275"/>
              <a:gd name="connsiteY963" fmla="*/ 2385219 h 2405063"/>
              <a:gd name="connsiteX964" fmla="*/ 4855104 w 11725275"/>
              <a:gd name="connsiteY964" fmla="*/ 2384426 h 2405063"/>
              <a:gd name="connsiteX965" fmla="*/ 4824942 w 11725275"/>
              <a:gd name="connsiteY965" fmla="*/ 2384426 h 2405063"/>
              <a:gd name="connsiteX966" fmla="*/ 4797954 w 11725275"/>
              <a:gd name="connsiteY966" fmla="*/ 2384426 h 2405063"/>
              <a:gd name="connsiteX967" fmla="*/ 4772025 w 11725275"/>
              <a:gd name="connsiteY967" fmla="*/ 2385219 h 2405063"/>
              <a:gd name="connsiteX968" fmla="*/ 4748742 w 11725275"/>
              <a:gd name="connsiteY968" fmla="*/ 2385219 h 2405063"/>
              <a:gd name="connsiteX969" fmla="*/ 4725459 w 11725275"/>
              <a:gd name="connsiteY969" fmla="*/ 2385219 h 2405063"/>
              <a:gd name="connsiteX970" fmla="*/ 4702704 w 11725275"/>
              <a:gd name="connsiteY970" fmla="*/ 2385219 h 2405063"/>
              <a:gd name="connsiteX971" fmla="*/ 4655079 w 11725275"/>
              <a:gd name="connsiteY971" fmla="*/ 2383632 h 2405063"/>
              <a:gd name="connsiteX972" fmla="*/ 4616979 w 11725275"/>
              <a:gd name="connsiteY972" fmla="*/ 2382044 h 2405063"/>
              <a:gd name="connsiteX973" fmla="*/ 4585229 w 11725275"/>
              <a:gd name="connsiteY973" fmla="*/ 2378869 h 2405063"/>
              <a:gd name="connsiteX974" fmla="*/ 4558242 w 11725275"/>
              <a:gd name="connsiteY974" fmla="*/ 2374901 h 2405063"/>
              <a:gd name="connsiteX975" fmla="*/ 4533371 w 11725275"/>
              <a:gd name="connsiteY975" fmla="*/ 2372519 h 2405063"/>
              <a:gd name="connsiteX976" fmla="*/ 4506384 w 11725275"/>
              <a:gd name="connsiteY976" fmla="*/ 2370932 h 2405063"/>
              <a:gd name="connsiteX977" fmla="*/ 4474634 w 11725275"/>
              <a:gd name="connsiteY977" fmla="*/ 2368551 h 2405063"/>
              <a:gd name="connsiteX978" fmla="*/ 4436534 w 11725275"/>
              <a:gd name="connsiteY978" fmla="*/ 2367757 h 2405063"/>
              <a:gd name="connsiteX979" fmla="*/ 4442884 w 11725275"/>
              <a:gd name="connsiteY979" fmla="*/ 2356644 h 2405063"/>
              <a:gd name="connsiteX980" fmla="*/ 4446588 w 11725275"/>
              <a:gd name="connsiteY980" fmla="*/ 2351088 h 2405063"/>
              <a:gd name="connsiteX981" fmla="*/ 4449234 w 11725275"/>
              <a:gd name="connsiteY981" fmla="*/ 2347913 h 2405063"/>
              <a:gd name="connsiteX982" fmla="*/ 4451879 w 11725275"/>
              <a:gd name="connsiteY982" fmla="*/ 2347913 h 2405063"/>
              <a:gd name="connsiteX983" fmla="*/ 4455584 w 11725275"/>
              <a:gd name="connsiteY983" fmla="*/ 2347913 h 2405063"/>
              <a:gd name="connsiteX984" fmla="*/ 4462992 w 11725275"/>
              <a:gd name="connsiteY984" fmla="*/ 2346326 h 2405063"/>
              <a:gd name="connsiteX985" fmla="*/ 4475163 w 11725275"/>
              <a:gd name="connsiteY985" fmla="*/ 2339976 h 2405063"/>
              <a:gd name="connsiteX986" fmla="*/ 4495271 w 11725275"/>
              <a:gd name="connsiteY986" fmla="*/ 2328863 h 2405063"/>
              <a:gd name="connsiteX987" fmla="*/ 4441826 w 11725275"/>
              <a:gd name="connsiteY987" fmla="*/ 2328863 h 2405063"/>
              <a:gd name="connsiteX988" fmla="*/ 4382559 w 11725275"/>
              <a:gd name="connsiteY988" fmla="*/ 2329657 h 2405063"/>
              <a:gd name="connsiteX989" fmla="*/ 4316942 w 11725275"/>
              <a:gd name="connsiteY989" fmla="*/ 2329657 h 2405063"/>
              <a:gd name="connsiteX990" fmla="*/ 4249209 w 11725275"/>
              <a:gd name="connsiteY990" fmla="*/ 2330451 h 2405063"/>
              <a:gd name="connsiteX991" fmla="*/ 4177242 w 11725275"/>
              <a:gd name="connsiteY991" fmla="*/ 2329657 h 2405063"/>
              <a:gd name="connsiteX992" fmla="*/ 4103688 w 11725275"/>
              <a:gd name="connsiteY992" fmla="*/ 2329657 h 2405063"/>
              <a:gd name="connsiteX993" fmla="*/ 4029075 w 11725275"/>
              <a:gd name="connsiteY993" fmla="*/ 2328863 h 2405063"/>
              <a:gd name="connsiteX994" fmla="*/ 3956050 w 11725275"/>
              <a:gd name="connsiteY994" fmla="*/ 2325688 h 2405063"/>
              <a:gd name="connsiteX995" fmla="*/ 3883026 w 11725275"/>
              <a:gd name="connsiteY995" fmla="*/ 2323307 h 2405063"/>
              <a:gd name="connsiteX996" fmla="*/ 3813705 w 11725275"/>
              <a:gd name="connsiteY996" fmla="*/ 2319338 h 2405063"/>
              <a:gd name="connsiteX997" fmla="*/ 3747559 w 11725275"/>
              <a:gd name="connsiteY997" fmla="*/ 2313782 h 2405063"/>
              <a:gd name="connsiteX998" fmla="*/ 3686175 w 11725275"/>
              <a:gd name="connsiteY998" fmla="*/ 2307432 h 2405063"/>
              <a:gd name="connsiteX999" fmla="*/ 3657600 w 11725275"/>
              <a:gd name="connsiteY999" fmla="*/ 2302669 h 2405063"/>
              <a:gd name="connsiteX1000" fmla="*/ 3631142 w 11725275"/>
              <a:gd name="connsiteY1000" fmla="*/ 2298701 h 2405063"/>
              <a:gd name="connsiteX1001" fmla="*/ 3606271 w 11725275"/>
              <a:gd name="connsiteY1001" fmla="*/ 2293938 h 2405063"/>
              <a:gd name="connsiteX1002" fmla="*/ 3582988 w 11725275"/>
              <a:gd name="connsiteY1002" fmla="*/ 2288382 h 2405063"/>
              <a:gd name="connsiteX1003" fmla="*/ 3561292 w 11725275"/>
              <a:gd name="connsiteY1003" fmla="*/ 2282826 h 2405063"/>
              <a:gd name="connsiteX1004" fmla="*/ 3543300 w 11725275"/>
              <a:gd name="connsiteY1004" fmla="*/ 2276476 h 2405063"/>
              <a:gd name="connsiteX1005" fmla="*/ 3526367 w 11725275"/>
              <a:gd name="connsiteY1005" fmla="*/ 2270126 h 2405063"/>
              <a:gd name="connsiteX1006" fmla="*/ 3512608 w 11725275"/>
              <a:gd name="connsiteY1006" fmla="*/ 2262188 h 2405063"/>
              <a:gd name="connsiteX1007" fmla="*/ 3495675 w 11725275"/>
              <a:gd name="connsiteY1007" fmla="*/ 2253457 h 2405063"/>
              <a:gd name="connsiteX1008" fmla="*/ 3480330 w 11725275"/>
              <a:gd name="connsiteY1008" fmla="*/ 2243138 h 2405063"/>
              <a:gd name="connsiteX1009" fmla="*/ 3466042 w 11725275"/>
              <a:gd name="connsiteY1009" fmla="*/ 2233613 h 2405063"/>
              <a:gd name="connsiteX1010" fmla="*/ 3453871 w 11725275"/>
              <a:gd name="connsiteY1010" fmla="*/ 2224088 h 2405063"/>
              <a:gd name="connsiteX1011" fmla="*/ 3442230 w 11725275"/>
              <a:gd name="connsiteY1011" fmla="*/ 2215357 h 2405063"/>
              <a:gd name="connsiteX1012" fmla="*/ 3431646 w 11725275"/>
              <a:gd name="connsiteY1012" fmla="*/ 2205832 h 2405063"/>
              <a:gd name="connsiteX1013" fmla="*/ 3422121 w 11725275"/>
              <a:gd name="connsiteY1013" fmla="*/ 2196307 h 2405063"/>
              <a:gd name="connsiteX1014" fmla="*/ 3413654 w 11725275"/>
              <a:gd name="connsiteY1014" fmla="*/ 2186782 h 2405063"/>
              <a:gd name="connsiteX1015" fmla="*/ 3406246 w 11725275"/>
              <a:gd name="connsiteY1015" fmla="*/ 2178844 h 2405063"/>
              <a:gd name="connsiteX1016" fmla="*/ 3398838 w 11725275"/>
              <a:gd name="connsiteY1016" fmla="*/ 2170113 h 2405063"/>
              <a:gd name="connsiteX1017" fmla="*/ 3393017 w 11725275"/>
              <a:gd name="connsiteY1017" fmla="*/ 2161382 h 2405063"/>
              <a:gd name="connsiteX1018" fmla="*/ 3387725 w 11725275"/>
              <a:gd name="connsiteY1018" fmla="*/ 2152651 h 2405063"/>
              <a:gd name="connsiteX1019" fmla="*/ 3383492 w 11725275"/>
              <a:gd name="connsiteY1019" fmla="*/ 2143919 h 2405063"/>
              <a:gd name="connsiteX1020" fmla="*/ 3379259 w 11725275"/>
              <a:gd name="connsiteY1020" fmla="*/ 2135982 h 2405063"/>
              <a:gd name="connsiteX1021" fmla="*/ 3375555 w 11725275"/>
              <a:gd name="connsiteY1021" fmla="*/ 2128044 h 2405063"/>
              <a:gd name="connsiteX1022" fmla="*/ 3372380 w 11725275"/>
              <a:gd name="connsiteY1022" fmla="*/ 2120107 h 2405063"/>
              <a:gd name="connsiteX1023" fmla="*/ 3368146 w 11725275"/>
              <a:gd name="connsiteY1023" fmla="*/ 2104232 h 2405063"/>
              <a:gd name="connsiteX1024" fmla="*/ 3364442 w 11725275"/>
              <a:gd name="connsiteY1024" fmla="*/ 2088357 h 2405063"/>
              <a:gd name="connsiteX1025" fmla="*/ 3362325 w 11725275"/>
              <a:gd name="connsiteY1025" fmla="*/ 2073276 h 2405063"/>
              <a:gd name="connsiteX1026" fmla="*/ 3359150 w 11725275"/>
              <a:gd name="connsiteY1026" fmla="*/ 2059782 h 2405063"/>
              <a:gd name="connsiteX1027" fmla="*/ 3357033 w 11725275"/>
              <a:gd name="connsiteY1027" fmla="*/ 2044701 h 2405063"/>
              <a:gd name="connsiteX1028" fmla="*/ 3353330 w 11725275"/>
              <a:gd name="connsiteY1028" fmla="*/ 2030413 h 2405063"/>
              <a:gd name="connsiteX1029" fmla="*/ 3351213 w 11725275"/>
              <a:gd name="connsiteY1029" fmla="*/ 2024063 h 2405063"/>
              <a:gd name="connsiteX1030" fmla="*/ 3349096 w 11725275"/>
              <a:gd name="connsiteY1030" fmla="*/ 2016919 h 2405063"/>
              <a:gd name="connsiteX1031" fmla="*/ 3345921 w 11725275"/>
              <a:gd name="connsiteY1031" fmla="*/ 2009776 h 2405063"/>
              <a:gd name="connsiteX1032" fmla="*/ 3343275 w 11725275"/>
              <a:gd name="connsiteY1032" fmla="*/ 2003426 h 2405063"/>
              <a:gd name="connsiteX1033" fmla="*/ 3284009 w 11725275"/>
              <a:gd name="connsiteY1033" fmla="*/ 2004219 h 2405063"/>
              <a:gd name="connsiteX1034" fmla="*/ 3218392 w 11725275"/>
              <a:gd name="connsiteY1034" fmla="*/ 2006601 h 2405063"/>
              <a:gd name="connsiteX1035" fmla="*/ 3149071 w 11725275"/>
              <a:gd name="connsiteY1035" fmla="*/ 2007394 h 2405063"/>
              <a:gd name="connsiteX1036" fmla="*/ 3076575 w 11725275"/>
              <a:gd name="connsiteY1036" fmla="*/ 2008982 h 2405063"/>
              <a:gd name="connsiteX1037" fmla="*/ 3000905 w 11725275"/>
              <a:gd name="connsiteY1037" fmla="*/ 2011363 h 2405063"/>
              <a:gd name="connsiteX1038" fmla="*/ 2924175 w 11725275"/>
              <a:gd name="connsiteY1038" fmla="*/ 2012157 h 2405063"/>
              <a:gd name="connsiteX1039" fmla="*/ 2846388 w 11725275"/>
              <a:gd name="connsiteY1039" fmla="*/ 2013744 h 2405063"/>
              <a:gd name="connsiteX1040" fmla="*/ 2768600 w 11725275"/>
              <a:gd name="connsiteY1040" fmla="*/ 2014538 h 2405063"/>
              <a:gd name="connsiteX1041" fmla="*/ 2692400 w 11725275"/>
              <a:gd name="connsiteY1041" fmla="*/ 2015332 h 2405063"/>
              <a:gd name="connsiteX1042" fmla="*/ 2619375 w 11725275"/>
              <a:gd name="connsiteY1042" fmla="*/ 2016919 h 2405063"/>
              <a:gd name="connsiteX1043" fmla="*/ 2548996 w 11725275"/>
              <a:gd name="connsiteY1043" fmla="*/ 2016919 h 2405063"/>
              <a:gd name="connsiteX1044" fmla="*/ 2482850 w 11725275"/>
              <a:gd name="connsiteY1044" fmla="*/ 2016919 h 2405063"/>
              <a:gd name="connsiteX1045" fmla="*/ 2421996 w 11725275"/>
              <a:gd name="connsiteY1045" fmla="*/ 2015332 h 2405063"/>
              <a:gd name="connsiteX1046" fmla="*/ 2368021 w 11725275"/>
              <a:gd name="connsiteY1046" fmla="*/ 2014538 h 2405063"/>
              <a:gd name="connsiteX1047" fmla="*/ 2320396 w 11725275"/>
              <a:gd name="connsiteY1047" fmla="*/ 2012157 h 2405063"/>
              <a:gd name="connsiteX1048" fmla="*/ 2281238 w 11725275"/>
              <a:gd name="connsiteY1048" fmla="*/ 2008982 h 2405063"/>
              <a:gd name="connsiteX1049" fmla="*/ 2246842 w 11725275"/>
              <a:gd name="connsiteY1049" fmla="*/ 2004219 h 2405063"/>
              <a:gd name="connsiteX1050" fmla="*/ 2215092 w 11725275"/>
              <a:gd name="connsiteY1050" fmla="*/ 1998663 h 2405063"/>
              <a:gd name="connsiteX1051" fmla="*/ 2185988 w 11725275"/>
              <a:gd name="connsiteY1051" fmla="*/ 1992313 h 2405063"/>
              <a:gd name="connsiteX1052" fmla="*/ 2159530 w 11725275"/>
              <a:gd name="connsiteY1052" fmla="*/ 1985169 h 2405063"/>
              <a:gd name="connsiteX1053" fmla="*/ 2147359 w 11725275"/>
              <a:gd name="connsiteY1053" fmla="*/ 1980407 h 2405063"/>
              <a:gd name="connsiteX1054" fmla="*/ 2136246 w 11725275"/>
              <a:gd name="connsiteY1054" fmla="*/ 1975644 h 2405063"/>
              <a:gd name="connsiteX1055" fmla="*/ 2125134 w 11725275"/>
              <a:gd name="connsiteY1055" fmla="*/ 1970882 h 2405063"/>
              <a:gd name="connsiteX1056" fmla="*/ 2115080 w 11725275"/>
              <a:gd name="connsiteY1056" fmla="*/ 1966119 h 2405063"/>
              <a:gd name="connsiteX1057" fmla="*/ 2104496 w 11725275"/>
              <a:gd name="connsiteY1057" fmla="*/ 1960563 h 2405063"/>
              <a:gd name="connsiteX1058" fmla="*/ 2096029 w 11725275"/>
              <a:gd name="connsiteY1058" fmla="*/ 1955007 h 2405063"/>
              <a:gd name="connsiteX1059" fmla="*/ 2087034 w 11725275"/>
              <a:gd name="connsiteY1059" fmla="*/ 1949451 h 2405063"/>
              <a:gd name="connsiteX1060" fmla="*/ 2079096 w 11725275"/>
              <a:gd name="connsiteY1060" fmla="*/ 1943894 h 2405063"/>
              <a:gd name="connsiteX1061" fmla="*/ 2071688 w 11725275"/>
              <a:gd name="connsiteY1061" fmla="*/ 1937544 h 2405063"/>
              <a:gd name="connsiteX1062" fmla="*/ 2064279 w 11725275"/>
              <a:gd name="connsiteY1062" fmla="*/ 1931194 h 2405063"/>
              <a:gd name="connsiteX1063" fmla="*/ 2057929 w 11725275"/>
              <a:gd name="connsiteY1063" fmla="*/ 1925638 h 2405063"/>
              <a:gd name="connsiteX1064" fmla="*/ 2052109 w 11725275"/>
              <a:gd name="connsiteY1064" fmla="*/ 1917701 h 2405063"/>
              <a:gd name="connsiteX1065" fmla="*/ 2046288 w 11725275"/>
              <a:gd name="connsiteY1065" fmla="*/ 1911351 h 2405063"/>
              <a:gd name="connsiteX1066" fmla="*/ 2041525 w 11725275"/>
              <a:gd name="connsiteY1066" fmla="*/ 1905001 h 2405063"/>
              <a:gd name="connsiteX1067" fmla="*/ 2036763 w 11725275"/>
              <a:gd name="connsiteY1067" fmla="*/ 1897063 h 2405063"/>
              <a:gd name="connsiteX1068" fmla="*/ 2033059 w 11725275"/>
              <a:gd name="connsiteY1068" fmla="*/ 1889919 h 2405063"/>
              <a:gd name="connsiteX1069" fmla="*/ 2029354 w 11725275"/>
              <a:gd name="connsiteY1069" fmla="*/ 1883569 h 2405063"/>
              <a:gd name="connsiteX1070" fmla="*/ 2026179 w 11725275"/>
              <a:gd name="connsiteY1070" fmla="*/ 1874838 h 2405063"/>
              <a:gd name="connsiteX1071" fmla="*/ 2023534 w 11725275"/>
              <a:gd name="connsiteY1071" fmla="*/ 1867694 h 2405063"/>
              <a:gd name="connsiteX1072" fmla="*/ 2020888 w 11725275"/>
              <a:gd name="connsiteY1072" fmla="*/ 1859757 h 2405063"/>
              <a:gd name="connsiteX1073" fmla="*/ 2018771 w 11725275"/>
              <a:gd name="connsiteY1073" fmla="*/ 1852613 h 2405063"/>
              <a:gd name="connsiteX1074" fmla="*/ 2017713 w 11725275"/>
              <a:gd name="connsiteY1074" fmla="*/ 1844676 h 2405063"/>
              <a:gd name="connsiteX1075" fmla="*/ 2016125 w 11725275"/>
              <a:gd name="connsiteY1075" fmla="*/ 1836738 h 2405063"/>
              <a:gd name="connsiteX1076" fmla="*/ 2015067 w 11725275"/>
              <a:gd name="connsiteY1076" fmla="*/ 1828801 h 2405063"/>
              <a:gd name="connsiteX1077" fmla="*/ 2014009 w 11725275"/>
              <a:gd name="connsiteY1077" fmla="*/ 1815307 h 2405063"/>
              <a:gd name="connsiteX1078" fmla="*/ 2010304 w 11725275"/>
              <a:gd name="connsiteY1078" fmla="*/ 1809751 h 2405063"/>
              <a:gd name="connsiteX1079" fmla="*/ 2006600 w 11725275"/>
              <a:gd name="connsiteY1079" fmla="*/ 1804988 h 2405063"/>
              <a:gd name="connsiteX1080" fmla="*/ 2001309 w 11725275"/>
              <a:gd name="connsiteY1080" fmla="*/ 1799432 h 2405063"/>
              <a:gd name="connsiteX1081" fmla="*/ 1995488 w 11725275"/>
              <a:gd name="connsiteY1081" fmla="*/ 1794669 h 2405063"/>
              <a:gd name="connsiteX1082" fmla="*/ 1983846 w 11725275"/>
              <a:gd name="connsiteY1082" fmla="*/ 1785938 h 2405063"/>
              <a:gd name="connsiteX1083" fmla="*/ 1972734 w 11725275"/>
              <a:gd name="connsiteY1083" fmla="*/ 1775619 h 2405063"/>
              <a:gd name="connsiteX1084" fmla="*/ 1968500 w 11725275"/>
              <a:gd name="connsiteY1084" fmla="*/ 1770063 h 2405063"/>
              <a:gd name="connsiteX1085" fmla="*/ 1963738 w 11725275"/>
              <a:gd name="connsiteY1085" fmla="*/ 1762919 h 2405063"/>
              <a:gd name="connsiteX1086" fmla="*/ 1960563 w 11725275"/>
              <a:gd name="connsiteY1086" fmla="*/ 1756569 h 2405063"/>
              <a:gd name="connsiteX1087" fmla="*/ 1957917 w 11725275"/>
              <a:gd name="connsiteY1087" fmla="*/ 1749426 h 2405063"/>
              <a:gd name="connsiteX1088" fmla="*/ 1957917 w 11725275"/>
              <a:gd name="connsiteY1088" fmla="*/ 1745457 h 2405063"/>
              <a:gd name="connsiteX1089" fmla="*/ 1957388 w 11725275"/>
              <a:gd name="connsiteY1089" fmla="*/ 1741488 h 2405063"/>
              <a:gd name="connsiteX1090" fmla="*/ 1957388 w 11725275"/>
              <a:gd name="connsiteY1090" fmla="*/ 1737519 h 2405063"/>
              <a:gd name="connsiteX1091" fmla="*/ 1957917 w 11725275"/>
              <a:gd name="connsiteY1091" fmla="*/ 1732757 h 2405063"/>
              <a:gd name="connsiteX1092" fmla="*/ 1960563 w 11725275"/>
              <a:gd name="connsiteY1092" fmla="*/ 1723232 h 2405063"/>
              <a:gd name="connsiteX1093" fmla="*/ 1963738 w 11725275"/>
              <a:gd name="connsiteY1093" fmla="*/ 1712119 h 2405063"/>
              <a:gd name="connsiteX1094" fmla="*/ 1934634 w 11725275"/>
              <a:gd name="connsiteY1094" fmla="*/ 1712119 h 2405063"/>
              <a:gd name="connsiteX1095" fmla="*/ 1911350 w 11725275"/>
              <a:gd name="connsiteY1095" fmla="*/ 1712119 h 2405063"/>
              <a:gd name="connsiteX1096" fmla="*/ 1891242 w 11725275"/>
              <a:gd name="connsiteY1096" fmla="*/ 1711326 h 2405063"/>
              <a:gd name="connsiteX1097" fmla="*/ 1875367 w 11725275"/>
              <a:gd name="connsiteY1097" fmla="*/ 1710532 h 2405063"/>
              <a:gd name="connsiteX1098" fmla="*/ 1858963 w 11725275"/>
              <a:gd name="connsiteY1098" fmla="*/ 1708944 h 2405063"/>
              <a:gd name="connsiteX1099" fmla="*/ 1843088 w 11725275"/>
              <a:gd name="connsiteY1099" fmla="*/ 1708944 h 2405063"/>
              <a:gd name="connsiteX1100" fmla="*/ 1824567 w 11725275"/>
              <a:gd name="connsiteY1100" fmla="*/ 1708944 h 2405063"/>
              <a:gd name="connsiteX1101" fmla="*/ 1802871 w 11725275"/>
              <a:gd name="connsiteY1101" fmla="*/ 1708944 h 2405063"/>
              <a:gd name="connsiteX1102" fmla="*/ 1335088 w 11725275"/>
              <a:gd name="connsiteY1102" fmla="*/ 1712119 h 2405063"/>
              <a:gd name="connsiteX1103" fmla="*/ 1286934 w 11725275"/>
              <a:gd name="connsiteY1103" fmla="*/ 1711326 h 2405063"/>
              <a:gd name="connsiteX1104" fmla="*/ 1251479 w 11725275"/>
              <a:gd name="connsiteY1104" fmla="*/ 1708944 h 2405063"/>
              <a:gd name="connsiteX1105" fmla="*/ 1238250 w 11725275"/>
              <a:gd name="connsiteY1105" fmla="*/ 1708151 h 2405063"/>
              <a:gd name="connsiteX1106" fmla="*/ 1227667 w 11725275"/>
              <a:gd name="connsiteY1106" fmla="*/ 1706563 h 2405063"/>
              <a:gd name="connsiteX1107" fmla="*/ 1218142 w 11725275"/>
              <a:gd name="connsiteY1107" fmla="*/ 1704976 h 2405063"/>
              <a:gd name="connsiteX1108" fmla="*/ 1210734 w 11725275"/>
              <a:gd name="connsiteY1108" fmla="*/ 1702594 h 2405063"/>
              <a:gd name="connsiteX1109" fmla="*/ 1203854 w 11725275"/>
              <a:gd name="connsiteY1109" fmla="*/ 1700213 h 2405063"/>
              <a:gd name="connsiteX1110" fmla="*/ 1198034 w 11725275"/>
              <a:gd name="connsiteY1110" fmla="*/ 1697038 h 2405063"/>
              <a:gd name="connsiteX1111" fmla="*/ 1192213 w 11725275"/>
              <a:gd name="connsiteY1111" fmla="*/ 1693069 h 2405063"/>
              <a:gd name="connsiteX1112" fmla="*/ 1186921 w 11725275"/>
              <a:gd name="connsiteY1112" fmla="*/ 1689894 h 2405063"/>
              <a:gd name="connsiteX1113" fmla="*/ 1174221 w 11725275"/>
              <a:gd name="connsiteY1113" fmla="*/ 1680369 h 2405063"/>
              <a:gd name="connsiteX1114" fmla="*/ 1156229 w 11725275"/>
              <a:gd name="connsiteY1114" fmla="*/ 1669257 h 2405063"/>
              <a:gd name="connsiteX1115" fmla="*/ 1123421 w 11725275"/>
              <a:gd name="connsiteY1115" fmla="*/ 1649413 h 2405063"/>
              <a:gd name="connsiteX1116" fmla="*/ 1103842 w 11725275"/>
              <a:gd name="connsiteY1116" fmla="*/ 1637507 h 2405063"/>
              <a:gd name="connsiteX1117" fmla="*/ 1098550 w 11725275"/>
              <a:gd name="connsiteY1117" fmla="*/ 1633538 h 2405063"/>
              <a:gd name="connsiteX1118" fmla="*/ 1094846 w 11725275"/>
              <a:gd name="connsiteY1118" fmla="*/ 1631157 h 2405063"/>
              <a:gd name="connsiteX1119" fmla="*/ 1092729 w 11725275"/>
              <a:gd name="connsiteY1119" fmla="*/ 1628776 h 2405063"/>
              <a:gd name="connsiteX1120" fmla="*/ 1091671 w 11725275"/>
              <a:gd name="connsiteY1120" fmla="*/ 1627188 h 2405063"/>
              <a:gd name="connsiteX1121" fmla="*/ 1091142 w 11725275"/>
              <a:gd name="connsiteY1121" fmla="*/ 1623219 h 2405063"/>
              <a:gd name="connsiteX1122" fmla="*/ 1089025 w 11725275"/>
              <a:gd name="connsiteY1122" fmla="*/ 1616869 h 2405063"/>
              <a:gd name="connsiteX1123" fmla="*/ 1085850 w 11725275"/>
              <a:gd name="connsiteY1123" fmla="*/ 1611313 h 2405063"/>
              <a:gd name="connsiteX1124" fmla="*/ 1081088 w 11725275"/>
              <a:gd name="connsiteY1124" fmla="*/ 1604963 h 2405063"/>
              <a:gd name="connsiteX1125" fmla="*/ 1073679 w 11725275"/>
              <a:gd name="connsiteY1125" fmla="*/ 1596232 h 2405063"/>
              <a:gd name="connsiteX1126" fmla="*/ 1063096 w 11725275"/>
              <a:gd name="connsiteY1126" fmla="*/ 1585119 h 2405063"/>
              <a:gd name="connsiteX1127" fmla="*/ 1055159 w 11725275"/>
              <a:gd name="connsiteY1127" fmla="*/ 1576388 h 2405063"/>
              <a:gd name="connsiteX1128" fmla="*/ 1047750 w 11725275"/>
              <a:gd name="connsiteY1128" fmla="*/ 1567657 h 2405063"/>
              <a:gd name="connsiteX1129" fmla="*/ 1042988 w 11725275"/>
              <a:gd name="connsiteY1129" fmla="*/ 1560513 h 2405063"/>
              <a:gd name="connsiteX1130" fmla="*/ 1037696 w 11725275"/>
              <a:gd name="connsiteY1130" fmla="*/ 1553369 h 2405063"/>
              <a:gd name="connsiteX1131" fmla="*/ 1031875 w 11725275"/>
              <a:gd name="connsiteY1131" fmla="*/ 1540669 h 2405063"/>
              <a:gd name="connsiteX1132" fmla="*/ 1026584 w 11725275"/>
              <a:gd name="connsiteY1132" fmla="*/ 1529557 h 2405063"/>
              <a:gd name="connsiteX1133" fmla="*/ 1022350 w 11725275"/>
              <a:gd name="connsiteY1133" fmla="*/ 1517651 h 2405063"/>
              <a:gd name="connsiteX1134" fmla="*/ 1016529 w 11725275"/>
              <a:gd name="connsiteY1134" fmla="*/ 1504157 h 2405063"/>
              <a:gd name="connsiteX1135" fmla="*/ 1012296 w 11725275"/>
              <a:gd name="connsiteY1135" fmla="*/ 1497013 h 2405063"/>
              <a:gd name="connsiteX1136" fmla="*/ 1007533 w 11725275"/>
              <a:gd name="connsiteY1136" fmla="*/ 1488282 h 2405063"/>
              <a:gd name="connsiteX1137" fmla="*/ 1001183 w 11725275"/>
              <a:gd name="connsiteY1137" fmla="*/ 1479550 h 2405063"/>
              <a:gd name="connsiteX1138" fmla="*/ 993246 w 11725275"/>
              <a:gd name="connsiteY1138" fmla="*/ 1469232 h 2405063"/>
              <a:gd name="connsiteX1139" fmla="*/ 984779 w 11725275"/>
              <a:gd name="connsiteY1139" fmla="*/ 1458119 h 2405063"/>
              <a:gd name="connsiteX1140" fmla="*/ 980017 w 11725275"/>
              <a:gd name="connsiteY1140" fmla="*/ 1450182 h 2405063"/>
              <a:gd name="connsiteX1141" fmla="*/ 977371 w 11725275"/>
              <a:gd name="connsiteY1141" fmla="*/ 1446213 h 2405063"/>
              <a:gd name="connsiteX1142" fmla="*/ 975255 w 11725275"/>
              <a:gd name="connsiteY1142" fmla="*/ 1444625 h 2405063"/>
              <a:gd name="connsiteX1143" fmla="*/ 971550 w 11725275"/>
              <a:gd name="connsiteY1143" fmla="*/ 1443832 h 2405063"/>
              <a:gd name="connsiteX1144" fmla="*/ 965200 w 11725275"/>
              <a:gd name="connsiteY1144" fmla="*/ 1443038 h 2405063"/>
              <a:gd name="connsiteX1145" fmla="*/ 954617 w 11725275"/>
              <a:gd name="connsiteY1145" fmla="*/ 1440657 h 2405063"/>
              <a:gd name="connsiteX1146" fmla="*/ 937154 w 11725275"/>
              <a:gd name="connsiteY1146" fmla="*/ 1436688 h 2405063"/>
              <a:gd name="connsiteX1147" fmla="*/ 923925 w 11725275"/>
              <a:gd name="connsiteY1147" fmla="*/ 1433513 h 2405063"/>
              <a:gd name="connsiteX1148" fmla="*/ 895350 w 11725275"/>
              <a:gd name="connsiteY1148" fmla="*/ 1427163 h 2405063"/>
              <a:gd name="connsiteX1149" fmla="*/ 866775 w 11725275"/>
              <a:gd name="connsiteY1149" fmla="*/ 1420813 h 2405063"/>
              <a:gd name="connsiteX1150" fmla="*/ 853017 w 11725275"/>
              <a:gd name="connsiteY1150" fmla="*/ 1417638 h 2405063"/>
              <a:gd name="connsiteX1151" fmla="*/ 832380 w 11725275"/>
              <a:gd name="connsiteY1151" fmla="*/ 1412875 h 2405063"/>
              <a:gd name="connsiteX1152" fmla="*/ 811213 w 11725275"/>
              <a:gd name="connsiteY1152" fmla="*/ 1408113 h 2405063"/>
              <a:gd name="connsiteX1153" fmla="*/ 801688 w 11725275"/>
              <a:gd name="connsiteY1153" fmla="*/ 1405732 h 2405063"/>
              <a:gd name="connsiteX1154" fmla="*/ 792163 w 11725275"/>
              <a:gd name="connsiteY1154" fmla="*/ 1402557 h 2405063"/>
              <a:gd name="connsiteX1155" fmla="*/ 783167 w 11725275"/>
              <a:gd name="connsiteY1155" fmla="*/ 1399382 h 2405063"/>
              <a:gd name="connsiteX1156" fmla="*/ 775230 w 11725275"/>
              <a:gd name="connsiteY1156" fmla="*/ 1395413 h 2405063"/>
              <a:gd name="connsiteX1157" fmla="*/ 758296 w 11725275"/>
              <a:gd name="connsiteY1157" fmla="*/ 1385888 h 2405063"/>
              <a:gd name="connsiteX1158" fmla="*/ 749830 w 11725275"/>
              <a:gd name="connsiteY1158" fmla="*/ 1381125 h 2405063"/>
              <a:gd name="connsiteX1159" fmla="*/ 748242 w 11725275"/>
              <a:gd name="connsiteY1159" fmla="*/ 1380332 h 2405063"/>
              <a:gd name="connsiteX1160" fmla="*/ 747713 w 11725275"/>
              <a:gd name="connsiteY1160" fmla="*/ 1379538 h 2405063"/>
              <a:gd name="connsiteX1161" fmla="*/ 747713 w 11725275"/>
              <a:gd name="connsiteY1161" fmla="*/ 1378744 h 2405063"/>
              <a:gd name="connsiteX1162" fmla="*/ 748242 w 11725275"/>
              <a:gd name="connsiteY1162" fmla="*/ 1378744 h 2405063"/>
              <a:gd name="connsiteX1163" fmla="*/ 749830 w 11725275"/>
              <a:gd name="connsiteY1163" fmla="*/ 1378744 h 2405063"/>
              <a:gd name="connsiteX1164" fmla="*/ 750888 w 11725275"/>
              <a:gd name="connsiteY1164" fmla="*/ 1378744 h 2405063"/>
              <a:gd name="connsiteX1165" fmla="*/ 751946 w 11725275"/>
              <a:gd name="connsiteY1165" fmla="*/ 1377950 h 2405063"/>
              <a:gd name="connsiteX1166" fmla="*/ 752475 w 11725275"/>
              <a:gd name="connsiteY1166" fmla="*/ 1375569 h 2405063"/>
              <a:gd name="connsiteX1167" fmla="*/ 751946 w 11725275"/>
              <a:gd name="connsiteY1167" fmla="*/ 1373982 h 2405063"/>
              <a:gd name="connsiteX1168" fmla="*/ 750358 w 11725275"/>
              <a:gd name="connsiteY1168" fmla="*/ 1370807 h 2405063"/>
              <a:gd name="connsiteX1169" fmla="*/ 746654 w 11725275"/>
              <a:gd name="connsiteY1169" fmla="*/ 1367632 h 2405063"/>
              <a:gd name="connsiteX1170" fmla="*/ 741363 w 11725275"/>
              <a:gd name="connsiteY1170" fmla="*/ 1362075 h 2405063"/>
              <a:gd name="connsiteX1171" fmla="*/ 737130 w 11725275"/>
              <a:gd name="connsiteY1171" fmla="*/ 1357313 h 2405063"/>
              <a:gd name="connsiteX1172" fmla="*/ 731838 w 11725275"/>
              <a:gd name="connsiteY1172" fmla="*/ 1353344 h 2405063"/>
              <a:gd name="connsiteX1173" fmla="*/ 725488 w 11725275"/>
              <a:gd name="connsiteY1173" fmla="*/ 1348582 h 2405063"/>
              <a:gd name="connsiteX1174" fmla="*/ 719138 w 11725275"/>
              <a:gd name="connsiteY1174" fmla="*/ 1345407 h 2405063"/>
              <a:gd name="connsiteX1175" fmla="*/ 704321 w 11725275"/>
              <a:gd name="connsiteY1175" fmla="*/ 1337469 h 2405063"/>
              <a:gd name="connsiteX1176" fmla="*/ 688975 w 11725275"/>
              <a:gd name="connsiteY1176" fmla="*/ 1330325 h 2405063"/>
              <a:gd name="connsiteX1177" fmla="*/ 673629 w 11725275"/>
              <a:gd name="connsiteY1177" fmla="*/ 1321594 h 2405063"/>
              <a:gd name="connsiteX1178" fmla="*/ 658284 w 11725275"/>
              <a:gd name="connsiteY1178" fmla="*/ 1313657 h 2405063"/>
              <a:gd name="connsiteX1179" fmla="*/ 650875 w 11725275"/>
              <a:gd name="connsiteY1179" fmla="*/ 1308894 h 2405063"/>
              <a:gd name="connsiteX1180" fmla="*/ 643996 w 11725275"/>
              <a:gd name="connsiteY1180" fmla="*/ 1304925 h 2405063"/>
              <a:gd name="connsiteX1181" fmla="*/ 638175 w 11725275"/>
              <a:gd name="connsiteY1181" fmla="*/ 1300163 h 2405063"/>
              <a:gd name="connsiteX1182" fmla="*/ 632354 w 11725275"/>
              <a:gd name="connsiteY1182" fmla="*/ 1294607 h 2405063"/>
              <a:gd name="connsiteX1183" fmla="*/ 624417 w 11725275"/>
              <a:gd name="connsiteY1183" fmla="*/ 1286669 h 2405063"/>
              <a:gd name="connsiteX1184" fmla="*/ 619125 w 11725275"/>
              <a:gd name="connsiteY1184" fmla="*/ 1279525 h 2405063"/>
              <a:gd name="connsiteX1185" fmla="*/ 617009 w 11725275"/>
              <a:gd name="connsiteY1185" fmla="*/ 1275557 h 2405063"/>
              <a:gd name="connsiteX1186" fmla="*/ 615421 w 11725275"/>
              <a:gd name="connsiteY1186" fmla="*/ 1270794 h 2405063"/>
              <a:gd name="connsiteX1187" fmla="*/ 614892 w 11725275"/>
              <a:gd name="connsiteY1187" fmla="*/ 1266825 h 2405063"/>
              <a:gd name="connsiteX1188" fmla="*/ 614363 w 11725275"/>
              <a:gd name="connsiteY1188" fmla="*/ 1262063 h 2405063"/>
              <a:gd name="connsiteX1189" fmla="*/ 611188 w 11725275"/>
              <a:gd name="connsiteY1189" fmla="*/ 1256507 h 2405063"/>
              <a:gd name="connsiteX1190" fmla="*/ 605896 w 11725275"/>
              <a:gd name="connsiteY1190" fmla="*/ 1246982 h 2405063"/>
              <a:gd name="connsiteX1191" fmla="*/ 601663 w 11725275"/>
              <a:gd name="connsiteY1191" fmla="*/ 1241425 h 2405063"/>
              <a:gd name="connsiteX1192" fmla="*/ 597959 w 11725275"/>
              <a:gd name="connsiteY1192" fmla="*/ 1236663 h 2405063"/>
              <a:gd name="connsiteX1193" fmla="*/ 593725 w 11725275"/>
              <a:gd name="connsiteY1193" fmla="*/ 1232694 h 2405063"/>
              <a:gd name="connsiteX1194" fmla="*/ 588434 w 11725275"/>
              <a:gd name="connsiteY1194" fmla="*/ 1228725 h 2405063"/>
              <a:gd name="connsiteX1195" fmla="*/ 583142 w 11725275"/>
              <a:gd name="connsiteY1195" fmla="*/ 1224757 h 2405063"/>
              <a:gd name="connsiteX1196" fmla="*/ 577321 w 11725275"/>
              <a:gd name="connsiteY1196" fmla="*/ 1222375 h 2405063"/>
              <a:gd name="connsiteX1197" fmla="*/ 571500 w 11725275"/>
              <a:gd name="connsiteY1197" fmla="*/ 1219200 h 2405063"/>
              <a:gd name="connsiteX1198" fmla="*/ 565150 w 11725275"/>
              <a:gd name="connsiteY1198" fmla="*/ 1216819 h 2405063"/>
              <a:gd name="connsiteX1199" fmla="*/ 549804 w 11725275"/>
              <a:gd name="connsiteY1199" fmla="*/ 1212850 h 2405063"/>
              <a:gd name="connsiteX1200" fmla="*/ 531283 w 11725275"/>
              <a:gd name="connsiteY1200" fmla="*/ 1209675 h 2405063"/>
              <a:gd name="connsiteX1201" fmla="*/ 510117 w 11725275"/>
              <a:gd name="connsiteY1201" fmla="*/ 1208088 h 2405063"/>
              <a:gd name="connsiteX1202" fmla="*/ 484188 w 11725275"/>
              <a:gd name="connsiteY1202" fmla="*/ 1207294 h 2405063"/>
              <a:gd name="connsiteX1203" fmla="*/ 458788 w 11725275"/>
              <a:gd name="connsiteY1203" fmla="*/ 1207294 h 2405063"/>
              <a:gd name="connsiteX1204" fmla="*/ 431800 w 11725275"/>
              <a:gd name="connsiteY1204" fmla="*/ 1208088 h 2405063"/>
              <a:gd name="connsiteX1205" fmla="*/ 405342 w 11725275"/>
              <a:gd name="connsiteY1205" fmla="*/ 1208882 h 2405063"/>
              <a:gd name="connsiteX1206" fmla="*/ 378884 w 11725275"/>
              <a:gd name="connsiteY1206" fmla="*/ 1208882 h 2405063"/>
              <a:gd name="connsiteX1207" fmla="*/ 340254 w 11725275"/>
              <a:gd name="connsiteY1207" fmla="*/ 1208882 h 2405063"/>
              <a:gd name="connsiteX1208" fmla="*/ 305329 w 11725275"/>
              <a:gd name="connsiteY1208" fmla="*/ 1206500 h 2405063"/>
              <a:gd name="connsiteX1209" fmla="*/ 289454 w 11725275"/>
              <a:gd name="connsiteY1209" fmla="*/ 1205707 h 2405063"/>
              <a:gd name="connsiteX1210" fmla="*/ 274638 w 11725275"/>
              <a:gd name="connsiteY1210" fmla="*/ 1203325 h 2405063"/>
              <a:gd name="connsiteX1211" fmla="*/ 260350 w 11725275"/>
              <a:gd name="connsiteY1211" fmla="*/ 1200944 h 2405063"/>
              <a:gd name="connsiteX1212" fmla="*/ 247121 w 11725275"/>
              <a:gd name="connsiteY1212" fmla="*/ 1197769 h 2405063"/>
              <a:gd name="connsiteX1213" fmla="*/ 234421 w 11725275"/>
              <a:gd name="connsiteY1213" fmla="*/ 1193800 h 2405063"/>
              <a:gd name="connsiteX1214" fmla="*/ 222779 w 11725275"/>
              <a:gd name="connsiteY1214" fmla="*/ 1190625 h 2405063"/>
              <a:gd name="connsiteX1215" fmla="*/ 211667 w 11725275"/>
              <a:gd name="connsiteY1215" fmla="*/ 1185863 h 2405063"/>
              <a:gd name="connsiteX1216" fmla="*/ 201613 w 11725275"/>
              <a:gd name="connsiteY1216" fmla="*/ 1181100 h 2405063"/>
              <a:gd name="connsiteX1217" fmla="*/ 192088 w 11725275"/>
              <a:gd name="connsiteY1217" fmla="*/ 1175544 h 2405063"/>
              <a:gd name="connsiteX1218" fmla="*/ 183092 w 11725275"/>
              <a:gd name="connsiteY1218" fmla="*/ 1169194 h 2405063"/>
              <a:gd name="connsiteX1219" fmla="*/ 174625 w 11725275"/>
              <a:gd name="connsiteY1219" fmla="*/ 1162844 h 2405063"/>
              <a:gd name="connsiteX1220" fmla="*/ 166159 w 11725275"/>
              <a:gd name="connsiteY1220" fmla="*/ 1154907 h 2405063"/>
              <a:gd name="connsiteX1221" fmla="*/ 161396 w 11725275"/>
              <a:gd name="connsiteY1221" fmla="*/ 1149350 h 2405063"/>
              <a:gd name="connsiteX1222" fmla="*/ 156634 w 11725275"/>
              <a:gd name="connsiteY1222" fmla="*/ 1143794 h 2405063"/>
              <a:gd name="connsiteX1223" fmla="*/ 153988 w 11725275"/>
              <a:gd name="connsiteY1223" fmla="*/ 1139825 h 2405063"/>
              <a:gd name="connsiteX1224" fmla="*/ 152400 w 11725275"/>
              <a:gd name="connsiteY1224" fmla="*/ 1135857 h 2405063"/>
              <a:gd name="connsiteX1225" fmla="*/ 151871 w 11725275"/>
              <a:gd name="connsiteY1225" fmla="*/ 1132682 h 2405063"/>
              <a:gd name="connsiteX1226" fmla="*/ 152400 w 11725275"/>
              <a:gd name="connsiteY1226" fmla="*/ 1128713 h 2405063"/>
              <a:gd name="connsiteX1227" fmla="*/ 153988 w 11725275"/>
              <a:gd name="connsiteY1227" fmla="*/ 1126332 h 2405063"/>
              <a:gd name="connsiteX1228" fmla="*/ 156634 w 11725275"/>
              <a:gd name="connsiteY1228" fmla="*/ 1123157 h 2405063"/>
              <a:gd name="connsiteX1229" fmla="*/ 174625 w 11725275"/>
              <a:gd name="connsiteY1229" fmla="*/ 1112044 h 2405063"/>
              <a:gd name="connsiteX1230" fmla="*/ 203200 w 11725275"/>
              <a:gd name="connsiteY1230" fmla="*/ 1095375 h 2405063"/>
              <a:gd name="connsiteX1231" fmla="*/ 165629 w 11725275"/>
              <a:gd name="connsiteY1231" fmla="*/ 1095375 h 2405063"/>
              <a:gd name="connsiteX1232" fmla="*/ 140759 w 11725275"/>
              <a:gd name="connsiteY1232" fmla="*/ 1096169 h 2405063"/>
              <a:gd name="connsiteX1233" fmla="*/ 124354 w 11725275"/>
              <a:gd name="connsiteY1233" fmla="*/ 1096963 h 2405063"/>
              <a:gd name="connsiteX1234" fmla="*/ 114300 w 11725275"/>
              <a:gd name="connsiteY1234" fmla="*/ 1096169 h 2405063"/>
              <a:gd name="connsiteX1235" fmla="*/ 110067 w 11725275"/>
              <a:gd name="connsiteY1235" fmla="*/ 1096169 h 2405063"/>
              <a:gd name="connsiteX1236" fmla="*/ 106892 w 11725275"/>
              <a:gd name="connsiteY1236" fmla="*/ 1095375 h 2405063"/>
              <a:gd name="connsiteX1237" fmla="*/ 104246 w 11725275"/>
              <a:gd name="connsiteY1237" fmla="*/ 1093788 h 2405063"/>
              <a:gd name="connsiteX1238" fmla="*/ 100542 w 11725275"/>
              <a:gd name="connsiteY1238" fmla="*/ 1091407 h 2405063"/>
              <a:gd name="connsiteX1239" fmla="*/ 91546 w 11725275"/>
              <a:gd name="connsiteY1239" fmla="*/ 1085057 h 2405063"/>
              <a:gd name="connsiteX1240" fmla="*/ 77788 w 11725275"/>
              <a:gd name="connsiteY1240" fmla="*/ 1077119 h 2405063"/>
              <a:gd name="connsiteX1241" fmla="*/ 47625 w 11725275"/>
              <a:gd name="connsiteY1241" fmla="*/ 1050132 h 2405063"/>
              <a:gd name="connsiteX1242" fmla="*/ 41275 w 11725275"/>
              <a:gd name="connsiteY1242" fmla="*/ 1042988 h 2405063"/>
              <a:gd name="connsiteX1243" fmla="*/ 34396 w 11725275"/>
              <a:gd name="connsiteY1243" fmla="*/ 1034257 h 2405063"/>
              <a:gd name="connsiteX1244" fmla="*/ 26988 w 11725275"/>
              <a:gd name="connsiteY1244" fmla="*/ 1024732 h 2405063"/>
              <a:gd name="connsiteX1245" fmla="*/ 20638 w 11725275"/>
              <a:gd name="connsiteY1245" fmla="*/ 1013619 h 2405063"/>
              <a:gd name="connsiteX1246" fmla="*/ 13759 w 11725275"/>
              <a:gd name="connsiteY1246" fmla="*/ 1001713 h 2405063"/>
              <a:gd name="connsiteX1247" fmla="*/ 8996 w 11725275"/>
              <a:gd name="connsiteY1247" fmla="*/ 989013 h 2405063"/>
              <a:gd name="connsiteX1248" fmla="*/ 4233 w 11725275"/>
              <a:gd name="connsiteY1248" fmla="*/ 977107 h 2405063"/>
              <a:gd name="connsiteX1249" fmla="*/ 1588 w 11725275"/>
              <a:gd name="connsiteY1249" fmla="*/ 964407 h 2405063"/>
              <a:gd name="connsiteX1250" fmla="*/ 0 w 11725275"/>
              <a:gd name="connsiteY1250" fmla="*/ 957263 h 2405063"/>
              <a:gd name="connsiteX1251" fmla="*/ 0 w 11725275"/>
              <a:gd name="connsiteY1251" fmla="*/ 951707 h 2405063"/>
              <a:gd name="connsiteX1252" fmla="*/ 0 w 11725275"/>
              <a:gd name="connsiteY1252" fmla="*/ 945357 h 2405063"/>
              <a:gd name="connsiteX1253" fmla="*/ 529 w 11725275"/>
              <a:gd name="connsiteY1253" fmla="*/ 939800 h 2405063"/>
              <a:gd name="connsiteX1254" fmla="*/ 2117 w 11725275"/>
              <a:gd name="connsiteY1254" fmla="*/ 934244 h 2405063"/>
              <a:gd name="connsiteX1255" fmla="*/ 4233 w 11725275"/>
              <a:gd name="connsiteY1255" fmla="*/ 928688 h 2405063"/>
              <a:gd name="connsiteX1256" fmla="*/ 6350 w 11725275"/>
              <a:gd name="connsiteY1256" fmla="*/ 923925 h 2405063"/>
              <a:gd name="connsiteX1257" fmla="*/ 10054 w 11725275"/>
              <a:gd name="connsiteY1257" fmla="*/ 918369 h 2405063"/>
              <a:gd name="connsiteX1258" fmla="*/ 14817 w 11725275"/>
              <a:gd name="connsiteY1258" fmla="*/ 913607 h 2405063"/>
              <a:gd name="connsiteX1259" fmla="*/ 19579 w 11725275"/>
              <a:gd name="connsiteY1259" fmla="*/ 910432 h 2405063"/>
              <a:gd name="connsiteX1260" fmla="*/ 24871 w 11725275"/>
              <a:gd name="connsiteY1260" fmla="*/ 906463 h 2405063"/>
              <a:gd name="connsiteX1261" fmla="*/ 32279 w 11725275"/>
              <a:gd name="connsiteY1261" fmla="*/ 902494 h 2405063"/>
              <a:gd name="connsiteX1262" fmla="*/ 39688 w 11725275"/>
              <a:gd name="connsiteY1262" fmla="*/ 900113 h 2405063"/>
              <a:gd name="connsiteX1263" fmla="*/ 48154 w 11725275"/>
              <a:gd name="connsiteY1263" fmla="*/ 896938 h 2405063"/>
              <a:gd name="connsiteX1264" fmla="*/ 57679 w 11725275"/>
              <a:gd name="connsiteY1264" fmla="*/ 895350 h 2405063"/>
              <a:gd name="connsiteX1265" fmla="*/ 68263 w 11725275"/>
              <a:gd name="connsiteY1265" fmla="*/ 892969 h 2405063"/>
              <a:gd name="connsiteX1266" fmla="*/ 78317 w 11725275"/>
              <a:gd name="connsiteY1266" fmla="*/ 892175 h 2405063"/>
              <a:gd name="connsiteX1267" fmla="*/ 83609 w 11725275"/>
              <a:gd name="connsiteY1267" fmla="*/ 891382 h 2405063"/>
              <a:gd name="connsiteX1268" fmla="*/ 84138 w 11725275"/>
              <a:gd name="connsiteY1268" fmla="*/ 891382 h 2405063"/>
              <a:gd name="connsiteX1269" fmla="*/ 85196 w 11725275"/>
              <a:gd name="connsiteY1269" fmla="*/ 891382 h 2405063"/>
              <a:gd name="connsiteX1270" fmla="*/ 86254 w 11725275"/>
              <a:gd name="connsiteY1270" fmla="*/ 891382 h 2405063"/>
              <a:gd name="connsiteX1271" fmla="*/ 93134 w 11725275"/>
              <a:gd name="connsiteY1271" fmla="*/ 891382 h 2405063"/>
              <a:gd name="connsiteX1272" fmla="*/ 104775 w 11725275"/>
              <a:gd name="connsiteY1272" fmla="*/ 890588 h 2405063"/>
              <a:gd name="connsiteX1273" fmla="*/ 668867 w 11725275"/>
              <a:gd name="connsiteY1273" fmla="*/ 881857 h 2405063"/>
              <a:gd name="connsiteX1274" fmla="*/ 659342 w 11725275"/>
              <a:gd name="connsiteY1274" fmla="*/ 873125 h 2405063"/>
              <a:gd name="connsiteX1275" fmla="*/ 653521 w 11725275"/>
              <a:gd name="connsiteY1275" fmla="*/ 867569 h 2405063"/>
              <a:gd name="connsiteX1276" fmla="*/ 650875 w 11725275"/>
              <a:gd name="connsiteY1276" fmla="*/ 862807 h 2405063"/>
              <a:gd name="connsiteX1277" fmla="*/ 649817 w 11725275"/>
              <a:gd name="connsiteY1277" fmla="*/ 859632 h 2405063"/>
              <a:gd name="connsiteX1278" fmla="*/ 649288 w 11725275"/>
              <a:gd name="connsiteY1278" fmla="*/ 855663 h 2405063"/>
              <a:gd name="connsiteX1279" fmla="*/ 648758 w 11725275"/>
              <a:gd name="connsiteY1279" fmla="*/ 852488 h 2405063"/>
              <a:gd name="connsiteX1280" fmla="*/ 646113 w 11725275"/>
              <a:gd name="connsiteY1280" fmla="*/ 844550 h 2405063"/>
              <a:gd name="connsiteX1281" fmla="*/ 641879 w 11725275"/>
              <a:gd name="connsiteY1281" fmla="*/ 834232 h 2405063"/>
              <a:gd name="connsiteX1282" fmla="*/ 635529 w 11725275"/>
              <a:gd name="connsiteY1282" fmla="*/ 820738 h 2405063"/>
              <a:gd name="connsiteX1283" fmla="*/ 629709 w 11725275"/>
              <a:gd name="connsiteY1283" fmla="*/ 809625 h 2405063"/>
              <a:gd name="connsiteX1284" fmla="*/ 626004 w 11725275"/>
              <a:gd name="connsiteY1284" fmla="*/ 799307 h 2405063"/>
              <a:gd name="connsiteX1285" fmla="*/ 622829 w 11725275"/>
              <a:gd name="connsiteY1285" fmla="*/ 790575 h 2405063"/>
              <a:gd name="connsiteX1286" fmla="*/ 620713 w 11725275"/>
              <a:gd name="connsiteY1286" fmla="*/ 784225 h 2405063"/>
              <a:gd name="connsiteX1287" fmla="*/ 620184 w 11725275"/>
              <a:gd name="connsiteY1287" fmla="*/ 777875 h 2405063"/>
              <a:gd name="connsiteX1288" fmla="*/ 620184 w 11725275"/>
              <a:gd name="connsiteY1288" fmla="*/ 772319 h 2405063"/>
              <a:gd name="connsiteX1289" fmla="*/ 620184 w 11725275"/>
              <a:gd name="connsiteY1289" fmla="*/ 766763 h 2405063"/>
              <a:gd name="connsiteX1290" fmla="*/ 622829 w 11725275"/>
              <a:gd name="connsiteY1290" fmla="*/ 754857 h 2405063"/>
              <a:gd name="connsiteX1291" fmla="*/ 627063 w 11725275"/>
              <a:gd name="connsiteY1291" fmla="*/ 740569 h 2405063"/>
              <a:gd name="connsiteX1292" fmla="*/ 629709 w 11725275"/>
              <a:gd name="connsiteY1292" fmla="*/ 731838 h 2405063"/>
              <a:gd name="connsiteX1293" fmla="*/ 631825 w 11725275"/>
              <a:gd name="connsiteY1293" fmla="*/ 721519 h 2405063"/>
              <a:gd name="connsiteX1294" fmla="*/ 633942 w 11725275"/>
              <a:gd name="connsiteY1294" fmla="*/ 710407 h 2405063"/>
              <a:gd name="connsiteX1295" fmla="*/ 635529 w 11725275"/>
              <a:gd name="connsiteY1295" fmla="*/ 696913 h 2405063"/>
              <a:gd name="connsiteX1296" fmla="*/ 674158 w 11725275"/>
              <a:gd name="connsiteY1296" fmla="*/ 696119 h 2405063"/>
              <a:gd name="connsiteX1297" fmla="*/ 706438 w 11725275"/>
              <a:gd name="connsiteY1297" fmla="*/ 693738 h 2405063"/>
              <a:gd name="connsiteX1298" fmla="*/ 734483 w 11725275"/>
              <a:gd name="connsiteY1298" fmla="*/ 692944 h 2405063"/>
              <a:gd name="connsiteX1299" fmla="*/ 759354 w 11725275"/>
              <a:gd name="connsiteY1299" fmla="*/ 691356 h 2405063"/>
              <a:gd name="connsiteX1300" fmla="*/ 782638 w 11725275"/>
              <a:gd name="connsiteY1300" fmla="*/ 690563 h 2405063"/>
              <a:gd name="connsiteX1301" fmla="*/ 806979 w 11725275"/>
              <a:gd name="connsiteY1301" fmla="*/ 691356 h 2405063"/>
              <a:gd name="connsiteX1302" fmla="*/ 832380 w 11725275"/>
              <a:gd name="connsiteY1302" fmla="*/ 692150 h 2405063"/>
              <a:gd name="connsiteX1303" fmla="*/ 862542 w 11725275"/>
              <a:gd name="connsiteY1303" fmla="*/ 694531 h 2405063"/>
              <a:gd name="connsiteX1304" fmla="*/ 867833 w 11725275"/>
              <a:gd name="connsiteY1304" fmla="*/ 696119 h 2405063"/>
              <a:gd name="connsiteX1305" fmla="*/ 870480 w 11725275"/>
              <a:gd name="connsiteY1305" fmla="*/ 696913 h 2405063"/>
              <a:gd name="connsiteX1306" fmla="*/ 881063 w 11725275"/>
              <a:gd name="connsiteY1306" fmla="*/ 697706 h 2405063"/>
              <a:gd name="connsiteX1307" fmla="*/ 910167 w 11725275"/>
              <a:gd name="connsiteY1307" fmla="*/ 700088 h 2405063"/>
              <a:gd name="connsiteX1308" fmla="*/ 923396 w 11725275"/>
              <a:gd name="connsiteY1308" fmla="*/ 700088 h 2405063"/>
              <a:gd name="connsiteX1309" fmla="*/ 937154 w 11725275"/>
              <a:gd name="connsiteY1309" fmla="*/ 701675 h 2405063"/>
              <a:gd name="connsiteX1310" fmla="*/ 952500 w 11725275"/>
              <a:gd name="connsiteY1310" fmla="*/ 702469 h 2405063"/>
              <a:gd name="connsiteX1311" fmla="*/ 967846 w 11725275"/>
              <a:gd name="connsiteY1311" fmla="*/ 702469 h 2405063"/>
              <a:gd name="connsiteX1312" fmla="*/ 984250 w 11725275"/>
              <a:gd name="connsiteY1312" fmla="*/ 702469 h 2405063"/>
              <a:gd name="connsiteX1313" fmla="*/ 999596 w 11725275"/>
              <a:gd name="connsiteY1313" fmla="*/ 703263 h 2405063"/>
              <a:gd name="connsiteX1314" fmla="*/ 1014413 w 11725275"/>
              <a:gd name="connsiteY1314" fmla="*/ 703263 h 2405063"/>
              <a:gd name="connsiteX1315" fmla="*/ 1027642 w 11725275"/>
              <a:gd name="connsiteY1315" fmla="*/ 704057 h 2405063"/>
              <a:gd name="connsiteX1316" fmla="*/ 1058334 w 11725275"/>
              <a:gd name="connsiteY1316" fmla="*/ 703263 h 2405063"/>
              <a:gd name="connsiteX1317" fmla="*/ 1101196 w 11725275"/>
              <a:gd name="connsiteY1317" fmla="*/ 702469 h 2405063"/>
              <a:gd name="connsiteX1318" fmla="*/ 1151996 w 11725275"/>
              <a:gd name="connsiteY1318" fmla="*/ 699294 h 2405063"/>
              <a:gd name="connsiteX1319" fmla="*/ 1206500 w 11725275"/>
              <a:gd name="connsiteY1319" fmla="*/ 696119 h 2405063"/>
              <a:gd name="connsiteX1320" fmla="*/ 1261004 w 11725275"/>
              <a:gd name="connsiteY1320" fmla="*/ 691356 h 2405063"/>
              <a:gd name="connsiteX1321" fmla="*/ 1311804 w 11725275"/>
              <a:gd name="connsiteY1321" fmla="*/ 686594 h 2405063"/>
              <a:gd name="connsiteX1322" fmla="*/ 1334559 w 11725275"/>
              <a:gd name="connsiteY1322" fmla="*/ 683419 h 2405063"/>
              <a:gd name="connsiteX1323" fmla="*/ 1355196 w 11725275"/>
              <a:gd name="connsiteY1323" fmla="*/ 681038 h 2405063"/>
              <a:gd name="connsiteX1324" fmla="*/ 1372659 w 11725275"/>
              <a:gd name="connsiteY1324" fmla="*/ 677863 h 2405063"/>
              <a:gd name="connsiteX1325" fmla="*/ 1386417 w 11725275"/>
              <a:gd name="connsiteY1325" fmla="*/ 675481 h 2405063"/>
              <a:gd name="connsiteX1326" fmla="*/ 1395413 w 11725275"/>
              <a:gd name="connsiteY1326" fmla="*/ 681832 h 2405063"/>
              <a:gd name="connsiteX1327" fmla="*/ 1394354 w 11725275"/>
              <a:gd name="connsiteY1327" fmla="*/ 681832 h 2405063"/>
              <a:gd name="connsiteX1328" fmla="*/ 1391709 w 11725275"/>
              <a:gd name="connsiteY1328" fmla="*/ 682625 h 2405063"/>
              <a:gd name="connsiteX1329" fmla="*/ 1388004 w 11725275"/>
              <a:gd name="connsiteY1329" fmla="*/ 686594 h 2405063"/>
              <a:gd name="connsiteX1330" fmla="*/ 1383771 w 11725275"/>
              <a:gd name="connsiteY1330" fmla="*/ 692944 h 2405063"/>
              <a:gd name="connsiteX1331" fmla="*/ 1381125 w 11725275"/>
              <a:gd name="connsiteY1331" fmla="*/ 693738 h 2405063"/>
              <a:gd name="connsiteX1332" fmla="*/ 1374246 w 11725275"/>
              <a:gd name="connsiteY1332" fmla="*/ 693738 h 2405063"/>
              <a:gd name="connsiteX1333" fmla="*/ 1365250 w 11725275"/>
              <a:gd name="connsiteY1333" fmla="*/ 694531 h 2405063"/>
              <a:gd name="connsiteX1334" fmla="*/ 1357313 w 11725275"/>
              <a:gd name="connsiteY1334" fmla="*/ 696119 h 2405063"/>
              <a:gd name="connsiteX1335" fmla="*/ 1354138 w 11725275"/>
              <a:gd name="connsiteY1335" fmla="*/ 696913 h 2405063"/>
              <a:gd name="connsiteX1336" fmla="*/ 1352021 w 11725275"/>
              <a:gd name="connsiteY1336" fmla="*/ 697706 h 2405063"/>
              <a:gd name="connsiteX1337" fmla="*/ 1351492 w 11725275"/>
              <a:gd name="connsiteY1337" fmla="*/ 698500 h 2405063"/>
              <a:gd name="connsiteX1338" fmla="*/ 1350434 w 11725275"/>
              <a:gd name="connsiteY1338" fmla="*/ 698500 h 2405063"/>
              <a:gd name="connsiteX1339" fmla="*/ 1351492 w 11725275"/>
              <a:gd name="connsiteY1339" fmla="*/ 699294 h 2405063"/>
              <a:gd name="connsiteX1340" fmla="*/ 1351492 w 11725275"/>
              <a:gd name="connsiteY1340" fmla="*/ 700088 h 2405063"/>
              <a:gd name="connsiteX1341" fmla="*/ 1353609 w 11725275"/>
              <a:gd name="connsiteY1341" fmla="*/ 701675 h 2405063"/>
              <a:gd name="connsiteX1342" fmla="*/ 1358900 w 11725275"/>
              <a:gd name="connsiteY1342" fmla="*/ 703263 h 2405063"/>
              <a:gd name="connsiteX1343" fmla="*/ 1365250 w 11725275"/>
              <a:gd name="connsiteY1343" fmla="*/ 704850 h 2405063"/>
              <a:gd name="connsiteX1344" fmla="*/ 1374775 w 11725275"/>
              <a:gd name="connsiteY1344" fmla="*/ 707231 h 2405063"/>
              <a:gd name="connsiteX1345" fmla="*/ 1376363 w 11725275"/>
              <a:gd name="connsiteY1345" fmla="*/ 707231 h 2405063"/>
              <a:gd name="connsiteX1346" fmla="*/ 1376363 w 11725275"/>
              <a:gd name="connsiteY1346" fmla="*/ 708025 h 2405063"/>
              <a:gd name="connsiteX1347" fmla="*/ 1375304 w 11725275"/>
              <a:gd name="connsiteY1347" fmla="*/ 708819 h 2405063"/>
              <a:gd name="connsiteX1348" fmla="*/ 1374246 w 11725275"/>
              <a:gd name="connsiteY1348" fmla="*/ 709613 h 2405063"/>
              <a:gd name="connsiteX1349" fmla="*/ 1371071 w 11725275"/>
              <a:gd name="connsiteY1349" fmla="*/ 711994 h 2405063"/>
              <a:gd name="connsiteX1350" fmla="*/ 1368954 w 11725275"/>
              <a:gd name="connsiteY1350" fmla="*/ 714375 h 2405063"/>
              <a:gd name="connsiteX1351" fmla="*/ 1406525 w 11725275"/>
              <a:gd name="connsiteY1351" fmla="*/ 709613 h 2405063"/>
              <a:gd name="connsiteX1352" fmla="*/ 1424517 w 11725275"/>
              <a:gd name="connsiteY1352" fmla="*/ 708025 h 2405063"/>
              <a:gd name="connsiteX1353" fmla="*/ 1427012 w 11725275"/>
              <a:gd name="connsiteY1353" fmla="*/ 707685 h 2405063"/>
              <a:gd name="connsiteX1354" fmla="*/ 1426104 w 11725275"/>
              <a:gd name="connsiteY1354" fmla="*/ 708025 h 2405063"/>
              <a:gd name="connsiteX1355" fmla="*/ 1424517 w 11725275"/>
              <a:gd name="connsiteY1355" fmla="*/ 708819 h 2405063"/>
              <a:gd name="connsiteX1356" fmla="*/ 1424517 w 11725275"/>
              <a:gd name="connsiteY1356" fmla="*/ 709613 h 2405063"/>
              <a:gd name="connsiteX1357" fmla="*/ 1424517 w 11725275"/>
              <a:gd name="connsiteY1357" fmla="*/ 710407 h 2405063"/>
              <a:gd name="connsiteX1358" fmla="*/ 1426104 w 11725275"/>
              <a:gd name="connsiteY1358" fmla="*/ 711994 h 2405063"/>
              <a:gd name="connsiteX1359" fmla="*/ 1429809 w 11725275"/>
              <a:gd name="connsiteY1359" fmla="*/ 712788 h 2405063"/>
              <a:gd name="connsiteX1360" fmla="*/ 1437217 w 11725275"/>
              <a:gd name="connsiteY1360" fmla="*/ 714375 h 2405063"/>
              <a:gd name="connsiteX1361" fmla="*/ 1448859 w 11725275"/>
              <a:gd name="connsiteY1361" fmla="*/ 715169 h 2405063"/>
              <a:gd name="connsiteX1362" fmla="*/ 1464204 w 11725275"/>
              <a:gd name="connsiteY1362" fmla="*/ 717550 h 2405063"/>
              <a:gd name="connsiteX1363" fmla="*/ 1764771 w 11725275"/>
              <a:gd name="connsiteY1363" fmla="*/ 698500 h 2405063"/>
              <a:gd name="connsiteX1364" fmla="*/ 1728259 w 11725275"/>
              <a:gd name="connsiteY1364" fmla="*/ 687388 h 2405063"/>
              <a:gd name="connsiteX1365" fmla="*/ 1701800 w 11725275"/>
              <a:gd name="connsiteY1365" fmla="*/ 681038 h 2405063"/>
              <a:gd name="connsiteX1366" fmla="*/ 1683809 w 11725275"/>
              <a:gd name="connsiteY1366" fmla="*/ 677069 h 2405063"/>
              <a:gd name="connsiteX1367" fmla="*/ 1669521 w 11725275"/>
              <a:gd name="connsiteY1367" fmla="*/ 675481 h 2405063"/>
              <a:gd name="connsiteX1368" fmla="*/ 1655234 w 11725275"/>
              <a:gd name="connsiteY1368" fmla="*/ 674688 h 2405063"/>
              <a:gd name="connsiteX1369" fmla="*/ 1639359 w 11725275"/>
              <a:gd name="connsiteY1369" fmla="*/ 673100 h 2405063"/>
              <a:gd name="connsiteX1370" fmla="*/ 1616075 w 11725275"/>
              <a:gd name="connsiteY1370" fmla="*/ 671513 h 2405063"/>
              <a:gd name="connsiteX1371" fmla="*/ 1582209 w 11725275"/>
              <a:gd name="connsiteY1371" fmla="*/ 669131 h 2405063"/>
              <a:gd name="connsiteX1372" fmla="*/ 1578504 w 11725275"/>
              <a:gd name="connsiteY1372" fmla="*/ 667544 h 2405063"/>
              <a:gd name="connsiteX1373" fmla="*/ 1574800 w 11725275"/>
              <a:gd name="connsiteY1373" fmla="*/ 666750 h 2405063"/>
              <a:gd name="connsiteX1374" fmla="*/ 1553634 w 11725275"/>
              <a:gd name="connsiteY1374" fmla="*/ 664369 h 2405063"/>
              <a:gd name="connsiteX1375" fmla="*/ 1527175 w 11725275"/>
              <a:gd name="connsiteY1375" fmla="*/ 661194 h 2405063"/>
              <a:gd name="connsiteX1376" fmla="*/ 1497013 w 11725275"/>
              <a:gd name="connsiteY1376" fmla="*/ 658813 h 2405063"/>
              <a:gd name="connsiteX1377" fmla="*/ 1462617 w 11725275"/>
              <a:gd name="connsiteY1377" fmla="*/ 656431 h 2405063"/>
              <a:gd name="connsiteX1378" fmla="*/ 1426104 w 11725275"/>
              <a:gd name="connsiteY1378" fmla="*/ 654050 h 2405063"/>
              <a:gd name="connsiteX1379" fmla="*/ 1387475 w 11725275"/>
              <a:gd name="connsiteY1379" fmla="*/ 651669 h 2405063"/>
              <a:gd name="connsiteX1380" fmla="*/ 1346729 w 11725275"/>
              <a:gd name="connsiteY1380" fmla="*/ 650081 h 2405063"/>
              <a:gd name="connsiteX1381" fmla="*/ 1306513 w 11725275"/>
              <a:gd name="connsiteY1381" fmla="*/ 648494 h 2405063"/>
              <a:gd name="connsiteX1382" fmla="*/ 1265767 w 11725275"/>
              <a:gd name="connsiteY1382" fmla="*/ 646113 h 2405063"/>
              <a:gd name="connsiteX1383" fmla="*/ 1226079 w 11725275"/>
              <a:gd name="connsiteY1383" fmla="*/ 645319 h 2405063"/>
              <a:gd name="connsiteX1384" fmla="*/ 1187979 w 11725275"/>
              <a:gd name="connsiteY1384" fmla="*/ 643732 h 2405063"/>
              <a:gd name="connsiteX1385" fmla="*/ 1152525 w 11725275"/>
              <a:gd name="connsiteY1385" fmla="*/ 642938 h 2405063"/>
              <a:gd name="connsiteX1386" fmla="*/ 1120246 w 11725275"/>
              <a:gd name="connsiteY1386" fmla="*/ 642144 h 2405063"/>
              <a:gd name="connsiteX1387" fmla="*/ 1091671 w 11725275"/>
              <a:gd name="connsiteY1387" fmla="*/ 640556 h 2405063"/>
              <a:gd name="connsiteX1388" fmla="*/ 1068388 w 11725275"/>
              <a:gd name="connsiteY1388" fmla="*/ 640556 h 2405063"/>
              <a:gd name="connsiteX1389" fmla="*/ 1050396 w 11725275"/>
              <a:gd name="connsiteY1389" fmla="*/ 640556 h 2405063"/>
              <a:gd name="connsiteX1390" fmla="*/ 891646 w 11725275"/>
              <a:gd name="connsiteY1390" fmla="*/ 640556 h 2405063"/>
              <a:gd name="connsiteX1391" fmla="*/ 759354 w 11725275"/>
              <a:gd name="connsiteY1391" fmla="*/ 640556 h 2405063"/>
              <a:gd name="connsiteX1392" fmla="*/ 650875 w 11725275"/>
              <a:gd name="connsiteY1392" fmla="*/ 639763 h 2405063"/>
              <a:gd name="connsiteX1393" fmla="*/ 561975 w 11725275"/>
              <a:gd name="connsiteY1393" fmla="*/ 638969 h 2405063"/>
              <a:gd name="connsiteX1394" fmla="*/ 492654 w 11725275"/>
              <a:gd name="connsiteY1394" fmla="*/ 637382 h 2405063"/>
              <a:gd name="connsiteX1395" fmla="*/ 438150 w 11725275"/>
              <a:gd name="connsiteY1395" fmla="*/ 634206 h 2405063"/>
              <a:gd name="connsiteX1396" fmla="*/ 415396 w 11725275"/>
              <a:gd name="connsiteY1396" fmla="*/ 632619 h 2405063"/>
              <a:gd name="connsiteX1397" fmla="*/ 396346 w 11725275"/>
              <a:gd name="connsiteY1397" fmla="*/ 630238 h 2405063"/>
              <a:gd name="connsiteX1398" fmla="*/ 380471 w 11725275"/>
              <a:gd name="connsiteY1398" fmla="*/ 628650 h 2405063"/>
              <a:gd name="connsiteX1399" fmla="*/ 365654 w 11725275"/>
              <a:gd name="connsiteY1399" fmla="*/ 627063 h 2405063"/>
              <a:gd name="connsiteX1400" fmla="*/ 353484 w 11725275"/>
              <a:gd name="connsiteY1400" fmla="*/ 623888 h 2405063"/>
              <a:gd name="connsiteX1401" fmla="*/ 342900 w 11725275"/>
              <a:gd name="connsiteY1401" fmla="*/ 621507 h 2405063"/>
              <a:gd name="connsiteX1402" fmla="*/ 333375 w 11725275"/>
              <a:gd name="connsiteY1402" fmla="*/ 618331 h 2405063"/>
              <a:gd name="connsiteX1403" fmla="*/ 325438 w 11725275"/>
              <a:gd name="connsiteY1403" fmla="*/ 615950 h 2405063"/>
              <a:gd name="connsiteX1404" fmla="*/ 310092 w 11725275"/>
              <a:gd name="connsiteY1404" fmla="*/ 608013 h 2405063"/>
              <a:gd name="connsiteX1405" fmla="*/ 295275 w 11725275"/>
              <a:gd name="connsiteY1405" fmla="*/ 600869 h 2405063"/>
              <a:gd name="connsiteX1406" fmla="*/ 278342 w 11725275"/>
              <a:gd name="connsiteY1406" fmla="*/ 591344 h 2405063"/>
              <a:gd name="connsiteX1407" fmla="*/ 255588 w 11725275"/>
              <a:gd name="connsiteY1407" fmla="*/ 581025 h 2405063"/>
              <a:gd name="connsiteX1408" fmla="*/ 242359 w 11725275"/>
              <a:gd name="connsiteY1408" fmla="*/ 575469 h 2405063"/>
              <a:gd name="connsiteX1409" fmla="*/ 226484 w 11725275"/>
              <a:gd name="connsiteY1409" fmla="*/ 569913 h 2405063"/>
              <a:gd name="connsiteX1410" fmla="*/ 207434 w 11725275"/>
              <a:gd name="connsiteY1410" fmla="*/ 563563 h 2405063"/>
              <a:gd name="connsiteX1411" fmla="*/ 186267 w 11725275"/>
              <a:gd name="connsiteY1411" fmla="*/ 557213 h 2405063"/>
              <a:gd name="connsiteX1412" fmla="*/ 188913 w 11725275"/>
              <a:gd name="connsiteY1412" fmla="*/ 542132 h 2405063"/>
              <a:gd name="connsiteX1413" fmla="*/ 190500 w 11725275"/>
              <a:gd name="connsiteY1413" fmla="*/ 534988 h 2405063"/>
              <a:gd name="connsiteX1414" fmla="*/ 191029 w 11725275"/>
              <a:gd name="connsiteY1414" fmla="*/ 531813 h 2405063"/>
              <a:gd name="connsiteX1415" fmla="*/ 192088 w 11725275"/>
              <a:gd name="connsiteY1415" fmla="*/ 531019 h 2405063"/>
              <a:gd name="connsiteX1416" fmla="*/ 192617 w 11725275"/>
              <a:gd name="connsiteY1416" fmla="*/ 530225 h 2405063"/>
              <a:gd name="connsiteX1417" fmla="*/ 193675 w 11725275"/>
              <a:gd name="connsiteY1417" fmla="*/ 530225 h 2405063"/>
              <a:gd name="connsiteX1418" fmla="*/ 194734 w 11725275"/>
              <a:gd name="connsiteY1418" fmla="*/ 531019 h 2405063"/>
              <a:gd name="connsiteX1419" fmla="*/ 197379 w 11725275"/>
              <a:gd name="connsiteY1419" fmla="*/ 531813 h 2405063"/>
              <a:gd name="connsiteX1420" fmla="*/ 198438 w 11725275"/>
              <a:gd name="connsiteY1420" fmla="*/ 531813 h 2405063"/>
              <a:gd name="connsiteX1421" fmla="*/ 200025 w 11725275"/>
              <a:gd name="connsiteY1421" fmla="*/ 531019 h 2405063"/>
              <a:gd name="connsiteX1422" fmla="*/ 202142 w 11725275"/>
              <a:gd name="connsiteY1422" fmla="*/ 530225 h 2405063"/>
              <a:gd name="connsiteX1423" fmla="*/ 204259 w 11725275"/>
              <a:gd name="connsiteY1423" fmla="*/ 527050 h 2405063"/>
              <a:gd name="connsiteX1424" fmla="*/ 217488 w 11725275"/>
              <a:gd name="connsiteY1424" fmla="*/ 514350 h 2405063"/>
              <a:gd name="connsiteX1425" fmla="*/ 220663 w 11725275"/>
              <a:gd name="connsiteY1425" fmla="*/ 511969 h 2405063"/>
              <a:gd name="connsiteX1426" fmla="*/ 222779 w 11725275"/>
              <a:gd name="connsiteY1426" fmla="*/ 511175 h 2405063"/>
              <a:gd name="connsiteX1427" fmla="*/ 223308 w 11725275"/>
              <a:gd name="connsiteY1427" fmla="*/ 509588 h 2405063"/>
              <a:gd name="connsiteX1428" fmla="*/ 224367 w 11725275"/>
              <a:gd name="connsiteY1428" fmla="*/ 508000 h 2405063"/>
              <a:gd name="connsiteX1429" fmla="*/ 139171 w 11725275"/>
              <a:gd name="connsiteY1429" fmla="*/ 488950 h 2405063"/>
              <a:gd name="connsiteX1430" fmla="*/ 152929 w 11725275"/>
              <a:gd name="connsiteY1430" fmla="*/ 483394 h 2405063"/>
              <a:gd name="connsiteX1431" fmla="*/ 161396 w 11725275"/>
              <a:gd name="connsiteY1431" fmla="*/ 478631 h 2405063"/>
              <a:gd name="connsiteX1432" fmla="*/ 161396 w 11725275"/>
              <a:gd name="connsiteY1432" fmla="*/ 477044 h 2405063"/>
              <a:gd name="connsiteX1433" fmla="*/ 161396 w 11725275"/>
              <a:gd name="connsiteY1433" fmla="*/ 473869 h 2405063"/>
              <a:gd name="connsiteX1434" fmla="*/ 159808 w 11725275"/>
              <a:gd name="connsiteY1434" fmla="*/ 470694 h 2405063"/>
              <a:gd name="connsiteX1435" fmla="*/ 157692 w 11725275"/>
              <a:gd name="connsiteY1435" fmla="*/ 465931 h 2405063"/>
              <a:gd name="connsiteX1436" fmla="*/ 149754 w 11725275"/>
              <a:gd name="connsiteY1436" fmla="*/ 451644 h 2405063"/>
              <a:gd name="connsiteX1437" fmla="*/ 136525 w 11725275"/>
              <a:gd name="connsiteY1437" fmla="*/ 431007 h 2405063"/>
              <a:gd name="connsiteX1438" fmla="*/ 127000 w 11725275"/>
              <a:gd name="connsiteY1438" fmla="*/ 418307 h 2405063"/>
              <a:gd name="connsiteX1439" fmla="*/ 121709 w 11725275"/>
              <a:gd name="connsiteY1439" fmla="*/ 411163 h 2405063"/>
              <a:gd name="connsiteX1440" fmla="*/ 120121 w 11725275"/>
              <a:gd name="connsiteY1440" fmla="*/ 407988 h 2405063"/>
              <a:gd name="connsiteX1441" fmla="*/ 119592 w 11725275"/>
              <a:gd name="connsiteY1441" fmla="*/ 407194 h 2405063"/>
              <a:gd name="connsiteX1442" fmla="*/ 118534 w 11725275"/>
              <a:gd name="connsiteY1442" fmla="*/ 404813 h 2405063"/>
              <a:gd name="connsiteX1443" fmla="*/ 119592 w 11725275"/>
              <a:gd name="connsiteY1443" fmla="*/ 404019 h 2405063"/>
              <a:gd name="connsiteX1444" fmla="*/ 121709 w 11725275"/>
              <a:gd name="connsiteY1444" fmla="*/ 402432 h 2405063"/>
              <a:gd name="connsiteX1445" fmla="*/ 124354 w 11725275"/>
              <a:gd name="connsiteY1445" fmla="*/ 397669 h 2405063"/>
              <a:gd name="connsiteX1446" fmla="*/ 127000 w 11725275"/>
              <a:gd name="connsiteY1446" fmla="*/ 393700 h 2405063"/>
              <a:gd name="connsiteX1447" fmla="*/ 129117 w 11725275"/>
              <a:gd name="connsiteY1447" fmla="*/ 388144 h 2405063"/>
              <a:gd name="connsiteX1448" fmla="*/ 130704 w 11725275"/>
              <a:gd name="connsiteY1448" fmla="*/ 381794 h 2405063"/>
              <a:gd name="connsiteX1449" fmla="*/ 132821 w 11725275"/>
              <a:gd name="connsiteY1449" fmla="*/ 372269 h 2405063"/>
              <a:gd name="connsiteX1450" fmla="*/ 463021 w 11725275"/>
              <a:gd name="connsiteY1450" fmla="*/ 355600 h 2405063"/>
              <a:gd name="connsiteX1451" fmla="*/ 503238 w 11725275"/>
              <a:gd name="connsiteY1451" fmla="*/ 354013 h 2405063"/>
              <a:gd name="connsiteX1452" fmla="*/ 535517 w 11725275"/>
              <a:gd name="connsiteY1452" fmla="*/ 350838 h 2405063"/>
              <a:gd name="connsiteX1453" fmla="*/ 560388 w 11725275"/>
              <a:gd name="connsiteY1453" fmla="*/ 349250 h 2405063"/>
              <a:gd name="connsiteX1454" fmla="*/ 579438 w 11725275"/>
              <a:gd name="connsiteY1454" fmla="*/ 347663 h 2405063"/>
              <a:gd name="connsiteX1455" fmla="*/ 594254 w 11725275"/>
              <a:gd name="connsiteY1455" fmla="*/ 346869 h 2405063"/>
              <a:gd name="connsiteX1456" fmla="*/ 604838 w 11725275"/>
              <a:gd name="connsiteY1456" fmla="*/ 345281 h 2405063"/>
              <a:gd name="connsiteX1457" fmla="*/ 611717 w 11725275"/>
              <a:gd name="connsiteY1457" fmla="*/ 345281 h 2405063"/>
              <a:gd name="connsiteX1458" fmla="*/ 617538 w 11725275"/>
              <a:gd name="connsiteY1458" fmla="*/ 346869 h 2405063"/>
              <a:gd name="connsiteX1459" fmla="*/ 622300 w 11725275"/>
              <a:gd name="connsiteY1459" fmla="*/ 347663 h 2405063"/>
              <a:gd name="connsiteX1460" fmla="*/ 627063 w 11725275"/>
              <a:gd name="connsiteY1460" fmla="*/ 349250 h 2405063"/>
              <a:gd name="connsiteX1461" fmla="*/ 633413 w 11725275"/>
              <a:gd name="connsiteY1461" fmla="*/ 352425 h 2405063"/>
              <a:gd name="connsiteX1462" fmla="*/ 641879 w 11725275"/>
              <a:gd name="connsiteY1462" fmla="*/ 356394 h 2405063"/>
              <a:gd name="connsiteX1463" fmla="*/ 652992 w 11725275"/>
              <a:gd name="connsiteY1463" fmla="*/ 361156 h 2405063"/>
              <a:gd name="connsiteX1464" fmla="*/ 668867 w 11725275"/>
              <a:gd name="connsiteY1464" fmla="*/ 366713 h 2405063"/>
              <a:gd name="connsiteX1465" fmla="*/ 689504 w 11725275"/>
              <a:gd name="connsiteY1465" fmla="*/ 374650 h 2405063"/>
              <a:gd name="connsiteX1466" fmla="*/ 717550 w 11725275"/>
              <a:gd name="connsiteY1466" fmla="*/ 382588 h 2405063"/>
              <a:gd name="connsiteX1467" fmla="*/ 735013 w 11725275"/>
              <a:gd name="connsiteY1467" fmla="*/ 372269 h 2405063"/>
              <a:gd name="connsiteX1468" fmla="*/ 750358 w 11725275"/>
              <a:gd name="connsiteY1468" fmla="*/ 364331 h 2405063"/>
              <a:gd name="connsiteX1469" fmla="*/ 764117 w 11725275"/>
              <a:gd name="connsiteY1469" fmla="*/ 357981 h 2405063"/>
              <a:gd name="connsiteX1470" fmla="*/ 778934 w 11725275"/>
              <a:gd name="connsiteY1470" fmla="*/ 352425 h 2405063"/>
              <a:gd name="connsiteX1471" fmla="*/ 787930 w 11725275"/>
              <a:gd name="connsiteY1471" fmla="*/ 349250 h 2405063"/>
              <a:gd name="connsiteX1472" fmla="*/ 796396 w 11725275"/>
              <a:gd name="connsiteY1472" fmla="*/ 347663 h 2405063"/>
              <a:gd name="connsiteX1473" fmla="*/ 806979 w 11725275"/>
              <a:gd name="connsiteY1473" fmla="*/ 345281 h 2405063"/>
              <a:gd name="connsiteX1474" fmla="*/ 818621 w 11725275"/>
              <a:gd name="connsiteY1474" fmla="*/ 344488 h 2405063"/>
              <a:gd name="connsiteX1475" fmla="*/ 845608 w 11725275"/>
              <a:gd name="connsiteY1475" fmla="*/ 342106 h 2405063"/>
              <a:gd name="connsiteX1476" fmla="*/ 881592 w 11725275"/>
              <a:gd name="connsiteY1476" fmla="*/ 341313 h 2405063"/>
              <a:gd name="connsiteX1477" fmla="*/ 863071 w 11725275"/>
              <a:gd name="connsiteY1477" fmla="*/ 369888 h 2405063"/>
              <a:gd name="connsiteX1478" fmla="*/ 897467 w 11725275"/>
              <a:gd name="connsiteY1478" fmla="*/ 366713 h 2405063"/>
              <a:gd name="connsiteX1479" fmla="*/ 921809 w 11725275"/>
              <a:gd name="connsiteY1479" fmla="*/ 365125 h 2405063"/>
              <a:gd name="connsiteX1480" fmla="*/ 940330 w 11725275"/>
              <a:gd name="connsiteY1480" fmla="*/ 365125 h 2405063"/>
              <a:gd name="connsiteX1481" fmla="*/ 955675 w 11725275"/>
              <a:gd name="connsiteY1481" fmla="*/ 365919 h 2405063"/>
              <a:gd name="connsiteX1482" fmla="*/ 970492 w 11725275"/>
              <a:gd name="connsiteY1482" fmla="*/ 365919 h 2405063"/>
              <a:gd name="connsiteX1483" fmla="*/ 989542 w 11725275"/>
              <a:gd name="connsiteY1483" fmla="*/ 365125 h 2405063"/>
              <a:gd name="connsiteX1484" fmla="*/ 1014413 w 11725275"/>
              <a:gd name="connsiteY1484" fmla="*/ 363538 h 2405063"/>
              <a:gd name="connsiteX1485" fmla="*/ 1049338 w 11725275"/>
              <a:gd name="connsiteY1485" fmla="*/ 357981 h 2405063"/>
              <a:gd name="connsiteX1486" fmla="*/ 1087438 w 11725275"/>
              <a:gd name="connsiteY1486" fmla="*/ 353219 h 2405063"/>
              <a:gd name="connsiteX1487" fmla="*/ 1130829 w 11725275"/>
              <a:gd name="connsiteY1487" fmla="*/ 349250 h 2405063"/>
              <a:gd name="connsiteX1488" fmla="*/ 1178454 w 11725275"/>
              <a:gd name="connsiteY1488" fmla="*/ 345281 h 2405063"/>
              <a:gd name="connsiteX1489" fmla="*/ 1227667 w 11725275"/>
              <a:gd name="connsiteY1489" fmla="*/ 342900 h 2405063"/>
              <a:gd name="connsiteX1490" fmla="*/ 1276350 w 11725275"/>
              <a:gd name="connsiteY1490" fmla="*/ 342106 h 2405063"/>
              <a:gd name="connsiteX1491" fmla="*/ 1323975 w 11725275"/>
              <a:gd name="connsiteY1491" fmla="*/ 342106 h 2405063"/>
              <a:gd name="connsiteX1492" fmla="*/ 1368425 w 11725275"/>
              <a:gd name="connsiteY1492" fmla="*/ 342900 h 2405063"/>
              <a:gd name="connsiteX1493" fmla="*/ 1406525 w 11725275"/>
              <a:gd name="connsiteY1493" fmla="*/ 344488 h 2405063"/>
              <a:gd name="connsiteX1494" fmla="*/ 1416579 w 11725275"/>
              <a:gd name="connsiteY1494" fmla="*/ 345281 h 2405063"/>
              <a:gd name="connsiteX1495" fmla="*/ 1425575 w 11725275"/>
              <a:gd name="connsiteY1495" fmla="*/ 347663 h 2405063"/>
              <a:gd name="connsiteX1496" fmla="*/ 1433513 w 11725275"/>
              <a:gd name="connsiteY1496" fmla="*/ 349250 h 2405063"/>
              <a:gd name="connsiteX1497" fmla="*/ 1439863 w 11725275"/>
              <a:gd name="connsiteY1497" fmla="*/ 350838 h 2405063"/>
              <a:gd name="connsiteX1498" fmla="*/ 1450975 w 11725275"/>
              <a:gd name="connsiteY1498" fmla="*/ 355600 h 2405063"/>
              <a:gd name="connsiteX1499" fmla="*/ 1462088 w 11725275"/>
              <a:gd name="connsiteY1499" fmla="*/ 360363 h 2405063"/>
              <a:gd name="connsiteX1500" fmla="*/ 1473200 w 11725275"/>
              <a:gd name="connsiteY1500" fmla="*/ 365919 h 2405063"/>
              <a:gd name="connsiteX1501" fmla="*/ 1487488 w 11725275"/>
              <a:gd name="connsiteY1501" fmla="*/ 370681 h 2405063"/>
              <a:gd name="connsiteX1502" fmla="*/ 1496484 w 11725275"/>
              <a:gd name="connsiteY1502" fmla="*/ 373856 h 2405063"/>
              <a:gd name="connsiteX1503" fmla="*/ 1506538 w 11725275"/>
              <a:gd name="connsiteY1503" fmla="*/ 375444 h 2405063"/>
              <a:gd name="connsiteX1504" fmla="*/ 1518179 w 11725275"/>
              <a:gd name="connsiteY1504" fmla="*/ 377031 h 2405063"/>
              <a:gd name="connsiteX1505" fmla="*/ 1532467 w 11725275"/>
              <a:gd name="connsiteY1505" fmla="*/ 379413 h 2405063"/>
              <a:gd name="connsiteX1506" fmla="*/ 1538817 w 11725275"/>
              <a:gd name="connsiteY1506" fmla="*/ 350838 h 2405063"/>
              <a:gd name="connsiteX1507" fmla="*/ 1542521 w 11725275"/>
              <a:gd name="connsiteY1507" fmla="*/ 346869 h 2405063"/>
              <a:gd name="connsiteX1508" fmla="*/ 1547813 w 11725275"/>
              <a:gd name="connsiteY1508" fmla="*/ 343694 h 2405063"/>
              <a:gd name="connsiteX1509" fmla="*/ 1553104 w 11725275"/>
              <a:gd name="connsiteY1509" fmla="*/ 341313 h 2405063"/>
              <a:gd name="connsiteX1510" fmla="*/ 1558925 w 11725275"/>
              <a:gd name="connsiteY1510" fmla="*/ 338931 h 2405063"/>
              <a:gd name="connsiteX1511" fmla="*/ 1572684 w 11725275"/>
              <a:gd name="connsiteY1511" fmla="*/ 337344 h 2405063"/>
              <a:gd name="connsiteX1512" fmla="*/ 1588029 w 11725275"/>
              <a:gd name="connsiteY1512" fmla="*/ 336550 h 2405063"/>
              <a:gd name="connsiteX1513" fmla="*/ 1605492 w 11725275"/>
              <a:gd name="connsiteY1513" fmla="*/ 336550 h 2405063"/>
              <a:gd name="connsiteX1514" fmla="*/ 1622954 w 11725275"/>
              <a:gd name="connsiteY1514" fmla="*/ 336550 h 2405063"/>
              <a:gd name="connsiteX1515" fmla="*/ 1642534 w 11725275"/>
              <a:gd name="connsiteY1515" fmla="*/ 334169 h 2405063"/>
              <a:gd name="connsiteX1516" fmla="*/ 1660525 w 11725275"/>
              <a:gd name="connsiteY1516" fmla="*/ 331788 h 2405063"/>
              <a:gd name="connsiteX1517" fmla="*/ 1675342 w 11725275"/>
              <a:gd name="connsiteY1517" fmla="*/ 327819 h 2405063"/>
              <a:gd name="connsiteX1518" fmla="*/ 1680634 w 11725275"/>
              <a:gd name="connsiteY1518" fmla="*/ 325438 h 2405063"/>
              <a:gd name="connsiteX1519" fmla="*/ 1679575 w 11725275"/>
              <a:gd name="connsiteY1519" fmla="*/ 323056 h 2405063"/>
              <a:gd name="connsiteX1520" fmla="*/ 1677459 w 11725275"/>
              <a:gd name="connsiteY1520" fmla="*/ 323056 h 2405063"/>
              <a:gd name="connsiteX1521" fmla="*/ 1677988 w 11725275"/>
              <a:gd name="connsiteY1521" fmla="*/ 322263 h 2405063"/>
              <a:gd name="connsiteX1522" fmla="*/ 1684867 w 11725275"/>
              <a:gd name="connsiteY1522" fmla="*/ 321469 h 2405063"/>
              <a:gd name="connsiteX1523" fmla="*/ 1702329 w 11725275"/>
              <a:gd name="connsiteY1523" fmla="*/ 319881 h 2405063"/>
              <a:gd name="connsiteX1524" fmla="*/ 1734079 w 11725275"/>
              <a:gd name="connsiteY1524" fmla="*/ 315913 h 2405063"/>
              <a:gd name="connsiteX1525" fmla="*/ 1757892 w 11725275"/>
              <a:gd name="connsiteY1525" fmla="*/ 313531 h 2405063"/>
              <a:gd name="connsiteX1526" fmla="*/ 1778529 w 11725275"/>
              <a:gd name="connsiteY1526" fmla="*/ 313531 h 2405063"/>
              <a:gd name="connsiteX1527" fmla="*/ 1799167 w 11725275"/>
              <a:gd name="connsiteY1527" fmla="*/ 315913 h 2405063"/>
              <a:gd name="connsiteX1528" fmla="*/ 1818746 w 11725275"/>
              <a:gd name="connsiteY1528" fmla="*/ 317500 h 2405063"/>
              <a:gd name="connsiteX1529" fmla="*/ 1839913 w 11725275"/>
              <a:gd name="connsiteY1529" fmla="*/ 320675 h 2405063"/>
              <a:gd name="connsiteX1530" fmla="*/ 1864254 w 11725275"/>
              <a:gd name="connsiteY1530" fmla="*/ 322263 h 2405063"/>
              <a:gd name="connsiteX1531" fmla="*/ 1892829 w 11725275"/>
              <a:gd name="connsiteY1531" fmla="*/ 323850 h 2405063"/>
              <a:gd name="connsiteX1532" fmla="*/ 1925638 w 11725275"/>
              <a:gd name="connsiteY1532" fmla="*/ 323850 h 2405063"/>
              <a:gd name="connsiteX1533" fmla="*/ 1924579 w 11725275"/>
              <a:gd name="connsiteY1533" fmla="*/ 318294 h 2405063"/>
              <a:gd name="connsiteX1534" fmla="*/ 1922992 w 11725275"/>
              <a:gd name="connsiteY1534" fmla="*/ 311944 h 2405063"/>
              <a:gd name="connsiteX1535" fmla="*/ 1919817 w 11725275"/>
              <a:gd name="connsiteY1535" fmla="*/ 305594 h 2405063"/>
              <a:gd name="connsiteX1536" fmla="*/ 1917171 w 11725275"/>
              <a:gd name="connsiteY1536" fmla="*/ 298450 h 2405063"/>
              <a:gd name="connsiteX1537" fmla="*/ 1909234 w 11725275"/>
              <a:gd name="connsiteY1537" fmla="*/ 283369 h 2405063"/>
              <a:gd name="connsiteX1538" fmla="*/ 1898650 w 11725275"/>
              <a:gd name="connsiteY1538" fmla="*/ 266700 h 2405063"/>
              <a:gd name="connsiteX1539" fmla="*/ 1875896 w 11725275"/>
              <a:gd name="connsiteY1539" fmla="*/ 231775 h 2405063"/>
              <a:gd name="connsiteX1540" fmla="*/ 1853142 w 11725275"/>
              <a:gd name="connsiteY1540" fmla="*/ 195263 h 2405063"/>
              <a:gd name="connsiteX1541" fmla="*/ 1843088 w 11725275"/>
              <a:gd name="connsiteY1541" fmla="*/ 177006 h 2405063"/>
              <a:gd name="connsiteX1542" fmla="*/ 1834092 w 11725275"/>
              <a:gd name="connsiteY1542" fmla="*/ 160338 h 2405063"/>
              <a:gd name="connsiteX1543" fmla="*/ 1830388 w 11725275"/>
              <a:gd name="connsiteY1543" fmla="*/ 150813 h 2405063"/>
              <a:gd name="connsiteX1544" fmla="*/ 1827742 w 11725275"/>
              <a:gd name="connsiteY1544" fmla="*/ 143669 h 2405063"/>
              <a:gd name="connsiteX1545" fmla="*/ 1825625 w 11725275"/>
              <a:gd name="connsiteY1545" fmla="*/ 134938 h 2405063"/>
              <a:gd name="connsiteX1546" fmla="*/ 1824038 w 11725275"/>
              <a:gd name="connsiteY1546" fmla="*/ 127794 h 2405063"/>
              <a:gd name="connsiteX1547" fmla="*/ 1823509 w 11725275"/>
              <a:gd name="connsiteY1547" fmla="*/ 119856 h 2405063"/>
              <a:gd name="connsiteX1548" fmla="*/ 1823509 w 11725275"/>
              <a:gd name="connsiteY1548" fmla="*/ 112713 h 2405063"/>
              <a:gd name="connsiteX1549" fmla="*/ 1824038 w 11725275"/>
              <a:gd name="connsiteY1549" fmla="*/ 106363 h 2405063"/>
              <a:gd name="connsiteX1550" fmla="*/ 1826154 w 11725275"/>
              <a:gd name="connsiteY1550" fmla="*/ 100806 h 2405063"/>
              <a:gd name="connsiteX1551" fmla="*/ 1829329 w 11725275"/>
              <a:gd name="connsiteY1551" fmla="*/ 95250 h 2405063"/>
              <a:gd name="connsiteX1552" fmla="*/ 1833563 w 11725275"/>
              <a:gd name="connsiteY1552" fmla="*/ 89694 h 2405063"/>
              <a:gd name="connsiteX1553" fmla="*/ 1838854 w 11725275"/>
              <a:gd name="connsiteY1553" fmla="*/ 84931 h 2405063"/>
              <a:gd name="connsiteX1554" fmla="*/ 1845204 w 11725275"/>
              <a:gd name="connsiteY1554" fmla="*/ 80963 h 2405063"/>
              <a:gd name="connsiteX1555" fmla="*/ 1860021 w 11725275"/>
              <a:gd name="connsiteY1555" fmla="*/ 78581 h 2405063"/>
              <a:gd name="connsiteX1556" fmla="*/ 1882775 w 11725275"/>
              <a:gd name="connsiteY1556" fmla="*/ 76200 h 2405063"/>
              <a:gd name="connsiteX1557" fmla="*/ 1911879 w 11725275"/>
              <a:gd name="connsiteY1557" fmla="*/ 73819 h 2405063"/>
              <a:gd name="connsiteX1558" fmla="*/ 1947863 w 11725275"/>
              <a:gd name="connsiteY1558" fmla="*/ 70644 h 2405063"/>
              <a:gd name="connsiteX1559" fmla="*/ 1988079 w 11725275"/>
              <a:gd name="connsiteY1559" fmla="*/ 68263 h 2405063"/>
              <a:gd name="connsiteX1560" fmla="*/ 2031471 w 11725275"/>
              <a:gd name="connsiteY1560" fmla="*/ 65881 h 2405063"/>
              <a:gd name="connsiteX1561" fmla="*/ 2078567 w 11725275"/>
              <a:gd name="connsiteY1561" fmla="*/ 63500 h 2405063"/>
              <a:gd name="connsiteX1562" fmla="*/ 2126192 w 11725275"/>
              <a:gd name="connsiteY1562" fmla="*/ 61119 h 2405063"/>
              <a:gd name="connsiteX1563" fmla="*/ 2173817 w 11725275"/>
              <a:gd name="connsiteY1563" fmla="*/ 59531 h 2405063"/>
              <a:gd name="connsiteX1564" fmla="*/ 2220384 w 11725275"/>
              <a:gd name="connsiteY1564" fmla="*/ 58738 h 2405063"/>
              <a:gd name="connsiteX1565" fmla="*/ 2265363 w 11725275"/>
              <a:gd name="connsiteY1565" fmla="*/ 57150 h 2405063"/>
              <a:gd name="connsiteX1566" fmla="*/ 2307167 w 11725275"/>
              <a:gd name="connsiteY1566" fmla="*/ 57150 h 2405063"/>
              <a:gd name="connsiteX1567" fmla="*/ 2344209 w 11725275"/>
              <a:gd name="connsiteY1567" fmla="*/ 55563 h 2405063"/>
              <a:gd name="connsiteX1568" fmla="*/ 2375959 w 11725275"/>
              <a:gd name="connsiteY1568" fmla="*/ 55563 h 2405063"/>
              <a:gd name="connsiteX1569" fmla="*/ 2400830 w 11725275"/>
              <a:gd name="connsiteY1569" fmla="*/ 57150 h 2405063"/>
              <a:gd name="connsiteX1570" fmla="*/ 2418292 w 11725275"/>
              <a:gd name="connsiteY1570" fmla="*/ 57944 h 2405063"/>
              <a:gd name="connsiteX1571" fmla="*/ 2430992 w 11725275"/>
              <a:gd name="connsiteY1571" fmla="*/ 59531 h 2405063"/>
              <a:gd name="connsiteX1572" fmla="*/ 2440517 w 11725275"/>
              <a:gd name="connsiteY1572" fmla="*/ 61119 h 2405063"/>
              <a:gd name="connsiteX1573" fmla="*/ 2446867 w 11725275"/>
              <a:gd name="connsiteY1573" fmla="*/ 63500 h 2405063"/>
              <a:gd name="connsiteX1574" fmla="*/ 2451100 w 11725275"/>
              <a:gd name="connsiteY1574" fmla="*/ 64294 h 2405063"/>
              <a:gd name="connsiteX1575" fmla="*/ 2454805 w 11725275"/>
              <a:gd name="connsiteY1575" fmla="*/ 66675 h 2405063"/>
              <a:gd name="connsiteX1576" fmla="*/ 2456921 w 11725275"/>
              <a:gd name="connsiteY1576" fmla="*/ 69056 h 2405063"/>
              <a:gd name="connsiteX1577" fmla="*/ 2460625 w 11725275"/>
              <a:gd name="connsiteY1577" fmla="*/ 69056 h 2405063"/>
              <a:gd name="connsiteX1578" fmla="*/ 2471738 w 11725275"/>
              <a:gd name="connsiteY1578" fmla="*/ 68263 h 2405063"/>
              <a:gd name="connsiteX1579" fmla="*/ 2494492 w 11725275"/>
              <a:gd name="connsiteY1579" fmla="*/ 65088 h 2405063"/>
              <a:gd name="connsiteX1580" fmla="*/ 2532592 w 11725275"/>
              <a:gd name="connsiteY1580" fmla="*/ 60325 h 2405063"/>
              <a:gd name="connsiteX1581" fmla="*/ 2578100 w 11725275"/>
              <a:gd name="connsiteY1581" fmla="*/ 55563 h 2405063"/>
              <a:gd name="connsiteX1582" fmla="*/ 2619905 w 11725275"/>
              <a:gd name="connsiteY1582" fmla="*/ 53181 h 2405063"/>
              <a:gd name="connsiteX1583" fmla="*/ 2658005 w 11725275"/>
              <a:gd name="connsiteY1583" fmla="*/ 51594 h 2405063"/>
              <a:gd name="connsiteX1584" fmla="*/ 2692930 w 11725275"/>
              <a:gd name="connsiteY1584" fmla="*/ 51594 h 2405063"/>
              <a:gd name="connsiteX1585" fmla="*/ 2726267 w 11725275"/>
              <a:gd name="connsiteY1585" fmla="*/ 52388 h 2405063"/>
              <a:gd name="connsiteX1586" fmla="*/ 2757488 w 11725275"/>
              <a:gd name="connsiteY1586" fmla="*/ 53181 h 2405063"/>
              <a:gd name="connsiteX1587" fmla="*/ 2787650 w 11725275"/>
              <a:gd name="connsiteY1587" fmla="*/ 54769 h 2405063"/>
              <a:gd name="connsiteX1588" fmla="*/ 2818342 w 11725275"/>
              <a:gd name="connsiteY1588" fmla="*/ 57150 h 2405063"/>
              <a:gd name="connsiteX1589" fmla="*/ 2848505 w 11725275"/>
              <a:gd name="connsiteY1589" fmla="*/ 58738 h 2405063"/>
              <a:gd name="connsiteX1590" fmla="*/ 2880783 w 11725275"/>
              <a:gd name="connsiteY1590" fmla="*/ 60325 h 2405063"/>
              <a:gd name="connsiteX1591" fmla="*/ 2913592 w 11725275"/>
              <a:gd name="connsiteY1591" fmla="*/ 61119 h 2405063"/>
              <a:gd name="connsiteX1592" fmla="*/ 2949575 w 11725275"/>
              <a:gd name="connsiteY1592" fmla="*/ 61119 h 2405063"/>
              <a:gd name="connsiteX1593" fmla="*/ 2988733 w 11725275"/>
              <a:gd name="connsiteY1593" fmla="*/ 60325 h 2405063"/>
              <a:gd name="connsiteX1594" fmla="*/ 3031067 w 11725275"/>
              <a:gd name="connsiteY1594" fmla="*/ 58738 h 2405063"/>
              <a:gd name="connsiteX1595" fmla="*/ 3077105 w 11725275"/>
              <a:gd name="connsiteY1595" fmla="*/ 54769 h 2405063"/>
              <a:gd name="connsiteX1596" fmla="*/ 3128434 w 11725275"/>
              <a:gd name="connsiteY1596" fmla="*/ 48419 h 2405063"/>
              <a:gd name="connsiteX1597" fmla="*/ 3179763 w 11725275"/>
              <a:gd name="connsiteY1597" fmla="*/ 42863 h 2405063"/>
              <a:gd name="connsiteX1598" fmla="*/ 3227917 w 11725275"/>
              <a:gd name="connsiteY1598" fmla="*/ 38100 h 2405063"/>
              <a:gd name="connsiteX1599" fmla="*/ 3272896 w 11725275"/>
              <a:gd name="connsiteY1599" fmla="*/ 34131 h 2405063"/>
              <a:gd name="connsiteX1600" fmla="*/ 3313642 w 11725275"/>
              <a:gd name="connsiteY1600" fmla="*/ 32544 h 2405063"/>
              <a:gd name="connsiteX1601" fmla="*/ 3351742 w 11725275"/>
              <a:gd name="connsiteY1601" fmla="*/ 30956 h 2405063"/>
              <a:gd name="connsiteX1602" fmla="*/ 3387196 w 11725275"/>
              <a:gd name="connsiteY1602" fmla="*/ 30163 h 2405063"/>
              <a:gd name="connsiteX1603" fmla="*/ 3418417 w 11725275"/>
              <a:gd name="connsiteY1603" fmla="*/ 30163 h 2405063"/>
              <a:gd name="connsiteX1604" fmla="*/ 3448050 w 11725275"/>
              <a:gd name="connsiteY1604" fmla="*/ 30956 h 2405063"/>
              <a:gd name="connsiteX1605" fmla="*/ 3498321 w 11725275"/>
              <a:gd name="connsiteY1605" fmla="*/ 32544 h 2405063"/>
              <a:gd name="connsiteX1606" fmla="*/ 3539596 w 11725275"/>
              <a:gd name="connsiteY1606" fmla="*/ 35719 h 2405063"/>
              <a:gd name="connsiteX1607" fmla="*/ 3570288 w 11725275"/>
              <a:gd name="connsiteY1607" fmla="*/ 38100 h 2405063"/>
              <a:gd name="connsiteX1608" fmla="*/ 3593571 w 11725275"/>
              <a:gd name="connsiteY1608" fmla="*/ 38100 h 2405063"/>
              <a:gd name="connsiteX1609" fmla="*/ 3754438 w 11725275"/>
              <a:gd name="connsiteY1609" fmla="*/ 25400 h 2405063"/>
              <a:gd name="connsiteX1610" fmla="*/ 3793067 w 11725275"/>
              <a:gd name="connsiteY1610" fmla="*/ 22225 h 2405063"/>
              <a:gd name="connsiteX1611" fmla="*/ 3823230 w 11725275"/>
              <a:gd name="connsiteY1611" fmla="*/ 21431 h 2405063"/>
              <a:gd name="connsiteX1612" fmla="*/ 3845983 w 11725275"/>
              <a:gd name="connsiteY1612" fmla="*/ 20638 h 2405063"/>
              <a:gd name="connsiteX1613" fmla="*/ 3863446 w 11725275"/>
              <a:gd name="connsiteY1613" fmla="*/ 21431 h 2405063"/>
              <a:gd name="connsiteX1614" fmla="*/ 3878792 w 11725275"/>
              <a:gd name="connsiteY1614" fmla="*/ 22225 h 2405063"/>
              <a:gd name="connsiteX1615" fmla="*/ 3892550 w 11725275"/>
              <a:gd name="connsiteY1615" fmla="*/ 23019 h 2405063"/>
              <a:gd name="connsiteX1616" fmla="*/ 3908425 w 11725275"/>
              <a:gd name="connsiteY1616" fmla="*/ 26194 h 2405063"/>
              <a:gd name="connsiteX1617" fmla="*/ 3926417 w 11725275"/>
              <a:gd name="connsiteY1617" fmla="*/ 28575 h 2405063"/>
              <a:gd name="connsiteX1618" fmla="*/ 3941233 w 11725275"/>
              <a:gd name="connsiteY1618" fmla="*/ 30163 h 2405063"/>
              <a:gd name="connsiteX1619" fmla="*/ 3956050 w 11725275"/>
              <a:gd name="connsiteY1619" fmla="*/ 30163 h 2405063"/>
              <a:gd name="connsiteX1620" fmla="*/ 3971925 w 11725275"/>
              <a:gd name="connsiteY1620" fmla="*/ 27781 h 2405063"/>
              <a:gd name="connsiteX1621" fmla="*/ 3987800 w 11725275"/>
              <a:gd name="connsiteY1621" fmla="*/ 26194 h 2405063"/>
              <a:gd name="connsiteX1622" fmla="*/ 4006321 w 11725275"/>
              <a:gd name="connsiteY1622" fmla="*/ 24606 h 2405063"/>
              <a:gd name="connsiteX1623" fmla="*/ 4026429 w 11725275"/>
              <a:gd name="connsiteY1623" fmla="*/ 22225 h 2405063"/>
              <a:gd name="connsiteX1624" fmla="*/ 4048125 w 11725275"/>
              <a:gd name="connsiteY1624" fmla="*/ 20638 h 2405063"/>
              <a:gd name="connsiteX1625" fmla="*/ 4072996 w 11725275"/>
              <a:gd name="connsiteY1625" fmla="*/ 19844 h 2405063"/>
              <a:gd name="connsiteX1626" fmla="*/ 4112683 w 11725275"/>
              <a:gd name="connsiteY1626" fmla="*/ 19844 h 2405063"/>
              <a:gd name="connsiteX1627" fmla="*/ 4158192 w 11725275"/>
              <a:gd name="connsiteY1627" fmla="*/ 22225 h 2405063"/>
              <a:gd name="connsiteX1628" fmla="*/ 4208463 w 11725275"/>
              <a:gd name="connsiteY1628" fmla="*/ 26194 h 2405063"/>
              <a:gd name="connsiteX1629" fmla="*/ 4261909 w 11725275"/>
              <a:gd name="connsiteY1629" fmla="*/ 30163 h 2405063"/>
              <a:gd name="connsiteX1630" fmla="*/ 4316942 w 11725275"/>
              <a:gd name="connsiteY1630" fmla="*/ 33338 h 2405063"/>
              <a:gd name="connsiteX1631" fmla="*/ 4373034 w 11725275"/>
              <a:gd name="connsiteY1631" fmla="*/ 37306 h 2405063"/>
              <a:gd name="connsiteX1632" fmla="*/ 4426479 w 11725275"/>
              <a:gd name="connsiteY1632" fmla="*/ 38894 h 2405063"/>
              <a:gd name="connsiteX1633" fmla="*/ 4477809 w 11725275"/>
              <a:gd name="connsiteY1633" fmla="*/ 38894 h 2405063"/>
              <a:gd name="connsiteX1634" fmla="*/ 4512204 w 11725275"/>
              <a:gd name="connsiteY1634" fmla="*/ 38100 h 2405063"/>
              <a:gd name="connsiteX1635" fmla="*/ 4544484 w 11725275"/>
              <a:gd name="connsiteY1635" fmla="*/ 35719 h 2405063"/>
              <a:gd name="connsiteX1636" fmla="*/ 4574117 w 11725275"/>
              <a:gd name="connsiteY1636" fmla="*/ 32544 h 2405063"/>
              <a:gd name="connsiteX1637" fmla="*/ 4604279 w 11725275"/>
              <a:gd name="connsiteY1637" fmla="*/ 30163 h 2405063"/>
              <a:gd name="connsiteX1638" fmla="*/ 4634971 w 11725275"/>
              <a:gd name="connsiteY1638" fmla="*/ 26988 h 2405063"/>
              <a:gd name="connsiteX1639" fmla="*/ 4667250 w 11725275"/>
              <a:gd name="connsiteY1639" fmla="*/ 25400 h 2405063"/>
              <a:gd name="connsiteX1640" fmla="*/ 4685242 w 11725275"/>
              <a:gd name="connsiteY1640" fmla="*/ 25400 h 2405063"/>
              <a:gd name="connsiteX1641" fmla="*/ 4704292 w 11725275"/>
              <a:gd name="connsiteY1641" fmla="*/ 25400 h 2405063"/>
              <a:gd name="connsiteX1642" fmla="*/ 4723342 w 11725275"/>
              <a:gd name="connsiteY1642" fmla="*/ 25400 h 2405063"/>
              <a:gd name="connsiteX1643" fmla="*/ 4744509 w 11725275"/>
              <a:gd name="connsiteY1643" fmla="*/ 26988 h 2405063"/>
              <a:gd name="connsiteX1644" fmla="*/ 4777317 w 11725275"/>
              <a:gd name="connsiteY1644" fmla="*/ 30163 h 2405063"/>
              <a:gd name="connsiteX1645" fmla="*/ 4795838 w 11725275"/>
              <a:gd name="connsiteY1645" fmla="*/ 32544 h 2405063"/>
              <a:gd name="connsiteX1646" fmla="*/ 4804304 w 11725275"/>
              <a:gd name="connsiteY1646" fmla="*/ 35719 h 2405063"/>
              <a:gd name="connsiteX1647" fmla="*/ 4810125 w 11725275"/>
              <a:gd name="connsiteY1647" fmla="*/ 38100 h 2405063"/>
              <a:gd name="connsiteX1648" fmla="*/ 4817004 w 11725275"/>
              <a:gd name="connsiteY1648" fmla="*/ 39688 h 2405063"/>
              <a:gd name="connsiteX1649" fmla="*/ 4830234 w 11725275"/>
              <a:gd name="connsiteY1649" fmla="*/ 42069 h 2405063"/>
              <a:gd name="connsiteX1650" fmla="*/ 4855104 w 11725275"/>
              <a:gd name="connsiteY1650" fmla="*/ 42863 h 2405063"/>
              <a:gd name="connsiteX1651" fmla="*/ 4896909 w 11725275"/>
              <a:gd name="connsiteY1651" fmla="*/ 42863 h 2405063"/>
              <a:gd name="connsiteX1652" fmla="*/ 4891088 w 11725275"/>
              <a:gd name="connsiteY1652" fmla="*/ 54769 h 2405063"/>
              <a:gd name="connsiteX1653" fmla="*/ 4886325 w 11725275"/>
              <a:gd name="connsiteY1653" fmla="*/ 65088 h 2405063"/>
              <a:gd name="connsiteX1654" fmla="*/ 4885796 w 11725275"/>
              <a:gd name="connsiteY1654" fmla="*/ 74613 h 2405063"/>
              <a:gd name="connsiteX1655" fmla="*/ 4886325 w 11725275"/>
              <a:gd name="connsiteY1655" fmla="*/ 76200 h 2405063"/>
              <a:gd name="connsiteX1656" fmla="*/ 4887384 w 11725275"/>
              <a:gd name="connsiteY1656" fmla="*/ 76200 h 2405063"/>
              <a:gd name="connsiteX1657" fmla="*/ 4890029 w 11725275"/>
              <a:gd name="connsiteY1657" fmla="*/ 76994 h 2405063"/>
              <a:gd name="connsiteX1658" fmla="*/ 4893734 w 11725275"/>
              <a:gd name="connsiteY1658" fmla="*/ 79375 h 2405063"/>
              <a:gd name="connsiteX1659" fmla="*/ 4898496 w 11725275"/>
              <a:gd name="connsiteY1659" fmla="*/ 81756 h 2405063"/>
              <a:gd name="connsiteX1660" fmla="*/ 4929717 w 11725275"/>
              <a:gd name="connsiteY1660" fmla="*/ 80963 h 2405063"/>
              <a:gd name="connsiteX1661" fmla="*/ 4954588 w 11725275"/>
              <a:gd name="connsiteY1661" fmla="*/ 79375 h 2405063"/>
              <a:gd name="connsiteX1662" fmla="*/ 4973109 w 11725275"/>
              <a:gd name="connsiteY1662" fmla="*/ 78581 h 2405063"/>
              <a:gd name="connsiteX1663" fmla="*/ 4986338 w 11725275"/>
              <a:gd name="connsiteY1663" fmla="*/ 76200 h 2405063"/>
              <a:gd name="connsiteX1664" fmla="*/ 4994804 w 11725275"/>
              <a:gd name="connsiteY1664" fmla="*/ 74613 h 2405063"/>
              <a:gd name="connsiteX1665" fmla="*/ 4998509 w 11725275"/>
              <a:gd name="connsiteY1665" fmla="*/ 71438 h 2405063"/>
              <a:gd name="connsiteX1666" fmla="*/ 4999567 w 11725275"/>
              <a:gd name="connsiteY1666" fmla="*/ 70644 h 2405063"/>
              <a:gd name="connsiteX1667" fmla="*/ 4999567 w 11725275"/>
              <a:gd name="connsiteY1667" fmla="*/ 69850 h 2405063"/>
              <a:gd name="connsiteX1668" fmla="*/ 4998509 w 11725275"/>
              <a:gd name="connsiteY1668" fmla="*/ 68263 h 2405063"/>
              <a:gd name="connsiteX1669" fmla="*/ 4996921 w 11725275"/>
              <a:gd name="connsiteY1669" fmla="*/ 66675 h 2405063"/>
              <a:gd name="connsiteX1670" fmla="*/ 4986867 w 11725275"/>
              <a:gd name="connsiteY1670" fmla="*/ 59531 h 2405063"/>
              <a:gd name="connsiteX1671" fmla="*/ 4973109 w 11725275"/>
              <a:gd name="connsiteY1671" fmla="*/ 51594 h 2405063"/>
              <a:gd name="connsiteX1672" fmla="*/ 4965701 w 11725275"/>
              <a:gd name="connsiteY1672" fmla="*/ 46831 h 2405063"/>
              <a:gd name="connsiteX1673" fmla="*/ 4959879 w 11725275"/>
              <a:gd name="connsiteY1673" fmla="*/ 41275 h 2405063"/>
              <a:gd name="connsiteX1674" fmla="*/ 4957763 w 11725275"/>
              <a:gd name="connsiteY1674" fmla="*/ 38100 h 2405063"/>
              <a:gd name="connsiteX1675" fmla="*/ 4955646 w 11725275"/>
              <a:gd name="connsiteY1675" fmla="*/ 35719 h 2405063"/>
              <a:gd name="connsiteX1676" fmla="*/ 4954059 w 11725275"/>
              <a:gd name="connsiteY1676" fmla="*/ 32544 h 2405063"/>
              <a:gd name="connsiteX1677" fmla="*/ 4953000 w 11725275"/>
              <a:gd name="connsiteY1677" fmla="*/ 30163 h 2405063"/>
              <a:gd name="connsiteX1678" fmla="*/ 4953000 w 11725275"/>
              <a:gd name="connsiteY1678" fmla="*/ 16669 h 2405063"/>
              <a:gd name="connsiteX1679" fmla="*/ 4953000 w 11725275"/>
              <a:gd name="connsiteY1679" fmla="*/ 14288 h 2405063"/>
              <a:gd name="connsiteX1680" fmla="*/ 4954059 w 11725275"/>
              <a:gd name="connsiteY1680" fmla="*/ 11906 h 2405063"/>
              <a:gd name="connsiteX1681" fmla="*/ 4955646 w 11725275"/>
              <a:gd name="connsiteY1681" fmla="*/ 3175 h 2405063"/>
              <a:gd name="connsiteX1682" fmla="*/ 4971521 w 11725275"/>
              <a:gd name="connsiteY1682" fmla="*/ 6350 h 2405063"/>
              <a:gd name="connsiteX1683" fmla="*/ 4979459 w 11725275"/>
              <a:gd name="connsiteY1683" fmla="*/ 9525 h 2405063"/>
              <a:gd name="connsiteX1684" fmla="*/ 4988454 w 11725275"/>
              <a:gd name="connsiteY1684" fmla="*/ 11906 h 2405063"/>
              <a:gd name="connsiteX1685" fmla="*/ 5006446 w 11725275"/>
              <a:gd name="connsiteY1685" fmla="*/ 17463 h 2405063"/>
              <a:gd name="connsiteX1686" fmla="*/ 5023379 w 11725275"/>
              <a:gd name="connsiteY1686" fmla="*/ 21431 h 2405063"/>
              <a:gd name="connsiteX1687" fmla="*/ 5040313 w 11725275"/>
              <a:gd name="connsiteY1687" fmla="*/ 24606 h 2405063"/>
              <a:gd name="connsiteX1688" fmla="*/ 5058834 w 11725275"/>
              <a:gd name="connsiteY1688" fmla="*/ 26988 h 2405063"/>
              <a:gd name="connsiteX1689" fmla="*/ 5076825 w 11725275"/>
              <a:gd name="connsiteY1689" fmla="*/ 28575 h 2405063"/>
              <a:gd name="connsiteX1690" fmla="*/ 5114925 w 11725275"/>
              <a:gd name="connsiteY1690" fmla="*/ 30956 h 2405063"/>
              <a:gd name="connsiteX1691" fmla="*/ 5152496 w 11725275"/>
              <a:gd name="connsiteY1691" fmla="*/ 31750 h 2405063"/>
              <a:gd name="connsiteX1692" fmla="*/ 5189009 w 11725275"/>
              <a:gd name="connsiteY1692" fmla="*/ 31750 h 2405063"/>
              <a:gd name="connsiteX1693" fmla="*/ 5222875 w 11725275"/>
              <a:gd name="connsiteY1693" fmla="*/ 30956 h 2405063"/>
              <a:gd name="connsiteX1694" fmla="*/ 5253038 w 11725275"/>
              <a:gd name="connsiteY1694" fmla="*/ 30163 h 2405063"/>
              <a:gd name="connsiteX1695" fmla="*/ 5276850 w 11725275"/>
              <a:gd name="connsiteY1695" fmla="*/ 30163 h 2405063"/>
              <a:gd name="connsiteX1696" fmla="*/ 5413904 w 11725275"/>
              <a:gd name="connsiteY1696" fmla="*/ 25400 h 2405063"/>
              <a:gd name="connsiteX1697" fmla="*/ 5421313 w 11725275"/>
              <a:gd name="connsiteY1697" fmla="*/ 26194 h 2405063"/>
              <a:gd name="connsiteX1698" fmla="*/ 5428192 w 11725275"/>
              <a:gd name="connsiteY1698" fmla="*/ 26988 h 2405063"/>
              <a:gd name="connsiteX1699" fmla="*/ 5434542 w 11725275"/>
              <a:gd name="connsiteY1699" fmla="*/ 27781 h 2405063"/>
              <a:gd name="connsiteX1700" fmla="*/ 5441421 w 11725275"/>
              <a:gd name="connsiteY1700" fmla="*/ 28575 h 2405063"/>
              <a:gd name="connsiteX1701" fmla="*/ 5712354 w 11725275"/>
              <a:gd name="connsiteY1701" fmla="*/ 49213 h 2405063"/>
              <a:gd name="connsiteX1702" fmla="*/ 5706534 w 11725275"/>
              <a:gd name="connsiteY1702" fmla="*/ 44450 h 2405063"/>
              <a:gd name="connsiteX1703" fmla="*/ 5700713 w 11725275"/>
              <a:gd name="connsiteY1703" fmla="*/ 39688 h 2405063"/>
              <a:gd name="connsiteX1704" fmla="*/ 5694892 w 11725275"/>
              <a:gd name="connsiteY1704" fmla="*/ 36513 h 2405063"/>
              <a:gd name="connsiteX1705" fmla="*/ 5689072 w 11725275"/>
              <a:gd name="connsiteY1705" fmla="*/ 33338 h 2405063"/>
              <a:gd name="connsiteX1706" fmla="*/ 5675842 w 11725275"/>
              <a:gd name="connsiteY1706" fmla="*/ 28575 h 2405063"/>
              <a:gd name="connsiteX1707" fmla="*/ 5662084 w 11725275"/>
              <a:gd name="connsiteY1707" fmla="*/ 25400 h 2405063"/>
              <a:gd name="connsiteX1708" fmla="*/ 5645679 w 11725275"/>
              <a:gd name="connsiteY1708" fmla="*/ 22225 h 2405063"/>
              <a:gd name="connsiteX1709" fmla="*/ 5627159 w 11725275"/>
              <a:gd name="connsiteY1709" fmla="*/ 17463 h 2405063"/>
              <a:gd name="connsiteX1710" fmla="*/ 5605992 w 11725275"/>
              <a:gd name="connsiteY1710" fmla="*/ 11113 h 2405063"/>
              <a:gd name="connsiteX1711" fmla="*/ 5582709 w 11725275"/>
              <a:gd name="connsiteY1711" fmla="*/ 3175 h 2405063"/>
              <a:gd name="connsiteX1712" fmla="*/ 5655734 w 11725275"/>
              <a:gd name="connsiteY1712" fmla="*/ 794 h 24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11725275" h="2405063">
                <a:moveTo>
                  <a:pt x="1428221" y="707231"/>
                </a:moveTo>
                <a:lnTo>
                  <a:pt x="1430338" y="707231"/>
                </a:lnTo>
                <a:lnTo>
                  <a:pt x="1427012" y="707685"/>
                </a:lnTo>
                <a:close/>
                <a:moveTo>
                  <a:pt x="8131704" y="446088"/>
                </a:moveTo>
                <a:lnTo>
                  <a:pt x="8131704" y="447675"/>
                </a:lnTo>
                <a:lnTo>
                  <a:pt x="8126941" y="450850"/>
                </a:lnTo>
                <a:lnTo>
                  <a:pt x="8124524" y="451858"/>
                </a:lnTo>
                <a:lnTo>
                  <a:pt x="8124296" y="451644"/>
                </a:lnTo>
                <a:lnTo>
                  <a:pt x="8094133" y="457200"/>
                </a:lnTo>
                <a:lnTo>
                  <a:pt x="8086196" y="457200"/>
                </a:lnTo>
                <a:lnTo>
                  <a:pt x="8093604" y="454819"/>
                </a:lnTo>
                <a:lnTo>
                  <a:pt x="8107363" y="450850"/>
                </a:lnTo>
                <a:lnTo>
                  <a:pt x="8122709" y="446882"/>
                </a:lnTo>
                <a:close/>
                <a:moveTo>
                  <a:pt x="5708650" y="0"/>
                </a:moveTo>
                <a:lnTo>
                  <a:pt x="5746221" y="0"/>
                </a:lnTo>
                <a:lnTo>
                  <a:pt x="5771092" y="1588"/>
                </a:lnTo>
                <a:lnTo>
                  <a:pt x="5779029" y="3175"/>
                </a:lnTo>
                <a:lnTo>
                  <a:pt x="5786438" y="4763"/>
                </a:lnTo>
                <a:lnTo>
                  <a:pt x="5791729" y="6350"/>
                </a:lnTo>
                <a:lnTo>
                  <a:pt x="5795963" y="9525"/>
                </a:lnTo>
                <a:lnTo>
                  <a:pt x="5803371" y="17463"/>
                </a:lnTo>
                <a:lnTo>
                  <a:pt x="5811309" y="28575"/>
                </a:lnTo>
                <a:lnTo>
                  <a:pt x="5815542" y="38100"/>
                </a:lnTo>
                <a:lnTo>
                  <a:pt x="5852584" y="38100"/>
                </a:lnTo>
                <a:lnTo>
                  <a:pt x="5877454" y="38100"/>
                </a:lnTo>
                <a:lnTo>
                  <a:pt x="5894388" y="36513"/>
                </a:lnTo>
                <a:lnTo>
                  <a:pt x="5904971" y="35719"/>
                </a:lnTo>
                <a:lnTo>
                  <a:pt x="5913967" y="33338"/>
                </a:lnTo>
                <a:lnTo>
                  <a:pt x="5924021" y="31750"/>
                </a:lnTo>
                <a:lnTo>
                  <a:pt x="5937250" y="30956"/>
                </a:lnTo>
                <a:lnTo>
                  <a:pt x="5958417" y="30163"/>
                </a:lnTo>
                <a:lnTo>
                  <a:pt x="6230409" y="53181"/>
                </a:lnTo>
                <a:lnTo>
                  <a:pt x="6251575" y="53181"/>
                </a:lnTo>
                <a:lnTo>
                  <a:pt x="6267979" y="52388"/>
                </a:lnTo>
                <a:lnTo>
                  <a:pt x="6281738" y="50006"/>
                </a:lnTo>
                <a:lnTo>
                  <a:pt x="6294438" y="46831"/>
                </a:lnTo>
                <a:lnTo>
                  <a:pt x="6308725" y="42863"/>
                </a:lnTo>
                <a:lnTo>
                  <a:pt x="6326717" y="38100"/>
                </a:lnTo>
                <a:lnTo>
                  <a:pt x="6349471" y="33338"/>
                </a:lnTo>
                <a:lnTo>
                  <a:pt x="6379104" y="28575"/>
                </a:lnTo>
                <a:lnTo>
                  <a:pt x="6381221" y="31750"/>
                </a:lnTo>
                <a:lnTo>
                  <a:pt x="6382279" y="34131"/>
                </a:lnTo>
                <a:lnTo>
                  <a:pt x="6382279" y="36513"/>
                </a:lnTo>
                <a:lnTo>
                  <a:pt x="6381221" y="38100"/>
                </a:lnTo>
                <a:lnTo>
                  <a:pt x="6380163" y="39688"/>
                </a:lnTo>
                <a:lnTo>
                  <a:pt x="6378046" y="41275"/>
                </a:lnTo>
                <a:lnTo>
                  <a:pt x="6378575" y="42069"/>
                </a:lnTo>
                <a:lnTo>
                  <a:pt x="6382279" y="42863"/>
                </a:lnTo>
                <a:lnTo>
                  <a:pt x="6392334" y="43656"/>
                </a:lnTo>
                <a:lnTo>
                  <a:pt x="6409267" y="44450"/>
                </a:lnTo>
                <a:lnTo>
                  <a:pt x="6430434" y="47625"/>
                </a:lnTo>
                <a:lnTo>
                  <a:pt x="6442075" y="49213"/>
                </a:lnTo>
                <a:lnTo>
                  <a:pt x="6448425" y="51594"/>
                </a:lnTo>
                <a:lnTo>
                  <a:pt x="6451071" y="53181"/>
                </a:lnTo>
                <a:lnTo>
                  <a:pt x="6455304" y="55563"/>
                </a:lnTo>
                <a:lnTo>
                  <a:pt x="6463771" y="57944"/>
                </a:lnTo>
                <a:lnTo>
                  <a:pt x="6479646" y="61119"/>
                </a:lnTo>
                <a:lnTo>
                  <a:pt x="6507692" y="65881"/>
                </a:lnTo>
                <a:lnTo>
                  <a:pt x="6501871" y="57944"/>
                </a:lnTo>
                <a:lnTo>
                  <a:pt x="6497109" y="51594"/>
                </a:lnTo>
                <a:lnTo>
                  <a:pt x="6494463" y="47625"/>
                </a:lnTo>
                <a:lnTo>
                  <a:pt x="6490759" y="44450"/>
                </a:lnTo>
                <a:lnTo>
                  <a:pt x="6481234" y="38894"/>
                </a:lnTo>
                <a:lnTo>
                  <a:pt x="6462713" y="27781"/>
                </a:lnTo>
                <a:lnTo>
                  <a:pt x="6492346" y="30163"/>
                </a:lnTo>
                <a:lnTo>
                  <a:pt x="6517746" y="31750"/>
                </a:lnTo>
                <a:lnTo>
                  <a:pt x="6539971" y="31750"/>
                </a:lnTo>
                <a:lnTo>
                  <a:pt x="6559021" y="30956"/>
                </a:lnTo>
                <a:lnTo>
                  <a:pt x="6576484" y="30163"/>
                </a:lnTo>
                <a:lnTo>
                  <a:pt x="6591829" y="27781"/>
                </a:lnTo>
                <a:lnTo>
                  <a:pt x="6605588" y="26194"/>
                </a:lnTo>
                <a:lnTo>
                  <a:pt x="6619875" y="23019"/>
                </a:lnTo>
                <a:lnTo>
                  <a:pt x="6633634" y="21431"/>
                </a:lnTo>
                <a:lnTo>
                  <a:pt x="6648450" y="19844"/>
                </a:lnTo>
                <a:lnTo>
                  <a:pt x="6663796" y="17463"/>
                </a:lnTo>
                <a:lnTo>
                  <a:pt x="6680729" y="16669"/>
                </a:lnTo>
                <a:lnTo>
                  <a:pt x="6700309" y="15875"/>
                </a:lnTo>
                <a:lnTo>
                  <a:pt x="6722004" y="16669"/>
                </a:lnTo>
                <a:lnTo>
                  <a:pt x="6747934" y="18256"/>
                </a:lnTo>
                <a:lnTo>
                  <a:pt x="6777038" y="21431"/>
                </a:lnTo>
                <a:lnTo>
                  <a:pt x="6835775" y="26988"/>
                </a:lnTo>
                <a:lnTo>
                  <a:pt x="6899804" y="32544"/>
                </a:lnTo>
                <a:lnTo>
                  <a:pt x="6967009" y="37306"/>
                </a:lnTo>
                <a:lnTo>
                  <a:pt x="7035271" y="39688"/>
                </a:lnTo>
                <a:lnTo>
                  <a:pt x="7101946" y="42069"/>
                </a:lnTo>
                <a:lnTo>
                  <a:pt x="7166504" y="42069"/>
                </a:lnTo>
                <a:lnTo>
                  <a:pt x="7197196" y="41275"/>
                </a:lnTo>
                <a:lnTo>
                  <a:pt x="7226300" y="38894"/>
                </a:lnTo>
                <a:lnTo>
                  <a:pt x="7253288" y="37306"/>
                </a:lnTo>
                <a:lnTo>
                  <a:pt x="7278688" y="34131"/>
                </a:lnTo>
                <a:lnTo>
                  <a:pt x="7315200" y="30956"/>
                </a:lnTo>
                <a:lnTo>
                  <a:pt x="7344304" y="28575"/>
                </a:lnTo>
                <a:lnTo>
                  <a:pt x="7368646" y="27781"/>
                </a:lnTo>
                <a:lnTo>
                  <a:pt x="7391929" y="28575"/>
                </a:lnTo>
                <a:lnTo>
                  <a:pt x="7416800" y="30163"/>
                </a:lnTo>
                <a:lnTo>
                  <a:pt x="7445375" y="30956"/>
                </a:lnTo>
                <a:lnTo>
                  <a:pt x="7482417" y="30956"/>
                </a:lnTo>
                <a:lnTo>
                  <a:pt x="7530042" y="30956"/>
                </a:lnTo>
                <a:lnTo>
                  <a:pt x="7531100" y="32544"/>
                </a:lnTo>
                <a:lnTo>
                  <a:pt x="7532688" y="34131"/>
                </a:lnTo>
                <a:lnTo>
                  <a:pt x="7595129" y="69056"/>
                </a:lnTo>
                <a:lnTo>
                  <a:pt x="7743825" y="64294"/>
                </a:lnTo>
                <a:lnTo>
                  <a:pt x="7785629" y="68263"/>
                </a:lnTo>
                <a:lnTo>
                  <a:pt x="7821613" y="70644"/>
                </a:lnTo>
                <a:lnTo>
                  <a:pt x="7852834" y="73025"/>
                </a:lnTo>
                <a:lnTo>
                  <a:pt x="7880350" y="73025"/>
                </a:lnTo>
                <a:lnTo>
                  <a:pt x="7903634" y="73025"/>
                </a:lnTo>
                <a:lnTo>
                  <a:pt x="7923213" y="70644"/>
                </a:lnTo>
                <a:lnTo>
                  <a:pt x="7941204" y="69056"/>
                </a:lnTo>
                <a:lnTo>
                  <a:pt x="7956550" y="66675"/>
                </a:lnTo>
                <a:lnTo>
                  <a:pt x="7982479" y="62706"/>
                </a:lnTo>
                <a:lnTo>
                  <a:pt x="8007879" y="58738"/>
                </a:lnTo>
                <a:lnTo>
                  <a:pt x="8020050" y="57150"/>
                </a:lnTo>
                <a:lnTo>
                  <a:pt x="8033809" y="55563"/>
                </a:lnTo>
                <a:lnTo>
                  <a:pt x="8049154" y="55563"/>
                </a:lnTo>
                <a:lnTo>
                  <a:pt x="8067675" y="55563"/>
                </a:lnTo>
                <a:lnTo>
                  <a:pt x="8093604" y="57944"/>
                </a:lnTo>
                <a:lnTo>
                  <a:pt x="8102071" y="59531"/>
                </a:lnTo>
                <a:lnTo>
                  <a:pt x="8100483" y="60325"/>
                </a:lnTo>
                <a:lnTo>
                  <a:pt x="8094663" y="62706"/>
                </a:lnTo>
                <a:lnTo>
                  <a:pt x="8092017" y="62706"/>
                </a:lnTo>
                <a:lnTo>
                  <a:pt x="8090429" y="63500"/>
                </a:lnTo>
                <a:lnTo>
                  <a:pt x="8092017" y="63500"/>
                </a:lnTo>
                <a:lnTo>
                  <a:pt x="8095721" y="64294"/>
                </a:lnTo>
                <a:lnTo>
                  <a:pt x="8114771" y="65088"/>
                </a:lnTo>
                <a:lnTo>
                  <a:pt x="8154459" y="65881"/>
                </a:lnTo>
                <a:lnTo>
                  <a:pt x="8168217" y="65881"/>
                </a:lnTo>
                <a:lnTo>
                  <a:pt x="8176683" y="65088"/>
                </a:lnTo>
                <a:lnTo>
                  <a:pt x="8181446" y="65088"/>
                </a:lnTo>
                <a:lnTo>
                  <a:pt x="8185679" y="64294"/>
                </a:lnTo>
                <a:lnTo>
                  <a:pt x="8192559" y="64294"/>
                </a:lnTo>
                <a:lnTo>
                  <a:pt x="8202613" y="64294"/>
                </a:lnTo>
                <a:lnTo>
                  <a:pt x="8219546" y="65088"/>
                </a:lnTo>
                <a:lnTo>
                  <a:pt x="8244946" y="66675"/>
                </a:lnTo>
                <a:lnTo>
                  <a:pt x="8546042" y="76994"/>
                </a:lnTo>
                <a:lnTo>
                  <a:pt x="8577792" y="75406"/>
                </a:lnTo>
                <a:lnTo>
                  <a:pt x="8606896" y="73819"/>
                </a:lnTo>
                <a:lnTo>
                  <a:pt x="8634412" y="73025"/>
                </a:lnTo>
                <a:lnTo>
                  <a:pt x="8661400" y="71438"/>
                </a:lnTo>
                <a:lnTo>
                  <a:pt x="8688917" y="70644"/>
                </a:lnTo>
                <a:lnTo>
                  <a:pt x="8716962" y="70644"/>
                </a:lnTo>
                <a:lnTo>
                  <a:pt x="8747125" y="71438"/>
                </a:lnTo>
                <a:lnTo>
                  <a:pt x="8779404" y="73819"/>
                </a:lnTo>
                <a:lnTo>
                  <a:pt x="8969904" y="84138"/>
                </a:lnTo>
                <a:lnTo>
                  <a:pt x="8994246" y="85725"/>
                </a:lnTo>
                <a:lnTo>
                  <a:pt x="9015942" y="85725"/>
                </a:lnTo>
                <a:lnTo>
                  <a:pt x="9034462" y="85725"/>
                </a:lnTo>
                <a:lnTo>
                  <a:pt x="9051396" y="84931"/>
                </a:lnTo>
                <a:lnTo>
                  <a:pt x="9078912" y="81756"/>
                </a:lnTo>
                <a:lnTo>
                  <a:pt x="9104842" y="76994"/>
                </a:lnTo>
                <a:lnTo>
                  <a:pt x="9118071" y="75406"/>
                </a:lnTo>
                <a:lnTo>
                  <a:pt x="9131300" y="73819"/>
                </a:lnTo>
                <a:lnTo>
                  <a:pt x="9145588" y="73025"/>
                </a:lnTo>
                <a:lnTo>
                  <a:pt x="9161992" y="73025"/>
                </a:lnTo>
                <a:lnTo>
                  <a:pt x="9181042" y="73819"/>
                </a:lnTo>
                <a:lnTo>
                  <a:pt x="9202208" y="74613"/>
                </a:lnTo>
                <a:lnTo>
                  <a:pt x="9226550" y="76994"/>
                </a:lnTo>
                <a:lnTo>
                  <a:pt x="9255125" y="81756"/>
                </a:lnTo>
                <a:lnTo>
                  <a:pt x="9279996" y="87313"/>
                </a:lnTo>
                <a:lnTo>
                  <a:pt x="9316508" y="92869"/>
                </a:lnTo>
                <a:lnTo>
                  <a:pt x="9339792" y="96838"/>
                </a:lnTo>
                <a:lnTo>
                  <a:pt x="9353021" y="98425"/>
                </a:lnTo>
                <a:lnTo>
                  <a:pt x="9360429" y="97631"/>
                </a:lnTo>
                <a:lnTo>
                  <a:pt x="9365721" y="96838"/>
                </a:lnTo>
                <a:lnTo>
                  <a:pt x="9373129" y="94456"/>
                </a:lnTo>
                <a:lnTo>
                  <a:pt x="9385829" y="90488"/>
                </a:lnTo>
                <a:lnTo>
                  <a:pt x="9408583" y="87313"/>
                </a:lnTo>
                <a:lnTo>
                  <a:pt x="9432925" y="84931"/>
                </a:lnTo>
                <a:lnTo>
                  <a:pt x="9451446" y="84138"/>
                </a:lnTo>
                <a:lnTo>
                  <a:pt x="9465204" y="84931"/>
                </a:lnTo>
                <a:lnTo>
                  <a:pt x="9477904" y="85725"/>
                </a:lnTo>
                <a:lnTo>
                  <a:pt x="9490075" y="87313"/>
                </a:lnTo>
                <a:lnTo>
                  <a:pt x="9503833" y="90488"/>
                </a:lnTo>
                <a:lnTo>
                  <a:pt x="9522354" y="92075"/>
                </a:lnTo>
                <a:lnTo>
                  <a:pt x="9545638" y="94456"/>
                </a:lnTo>
                <a:lnTo>
                  <a:pt x="9565746" y="95250"/>
                </a:lnTo>
                <a:lnTo>
                  <a:pt x="9586383" y="96044"/>
                </a:lnTo>
                <a:lnTo>
                  <a:pt x="9605962" y="96044"/>
                </a:lnTo>
                <a:lnTo>
                  <a:pt x="9626600" y="96044"/>
                </a:lnTo>
                <a:lnTo>
                  <a:pt x="9646708" y="95250"/>
                </a:lnTo>
                <a:lnTo>
                  <a:pt x="9667346" y="95250"/>
                </a:lnTo>
                <a:lnTo>
                  <a:pt x="9687983" y="94456"/>
                </a:lnTo>
                <a:lnTo>
                  <a:pt x="9708621" y="94456"/>
                </a:lnTo>
                <a:lnTo>
                  <a:pt x="9710208" y="96838"/>
                </a:lnTo>
                <a:lnTo>
                  <a:pt x="9710738" y="100013"/>
                </a:lnTo>
                <a:lnTo>
                  <a:pt x="9709150" y="101600"/>
                </a:lnTo>
                <a:lnTo>
                  <a:pt x="9707033" y="102394"/>
                </a:lnTo>
                <a:lnTo>
                  <a:pt x="9700683" y="105569"/>
                </a:lnTo>
                <a:lnTo>
                  <a:pt x="9693804" y="107156"/>
                </a:lnTo>
                <a:lnTo>
                  <a:pt x="9688512" y="107950"/>
                </a:lnTo>
                <a:lnTo>
                  <a:pt x="9687983" y="107950"/>
                </a:lnTo>
                <a:lnTo>
                  <a:pt x="9694862" y="108744"/>
                </a:lnTo>
                <a:lnTo>
                  <a:pt x="9709150" y="109538"/>
                </a:lnTo>
                <a:lnTo>
                  <a:pt x="9710208" y="111919"/>
                </a:lnTo>
                <a:lnTo>
                  <a:pt x="9710208" y="113506"/>
                </a:lnTo>
                <a:lnTo>
                  <a:pt x="9739842" y="111919"/>
                </a:lnTo>
                <a:lnTo>
                  <a:pt x="9769475" y="108744"/>
                </a:lnTo>
                <a:lnTo>
                  <a:pt x="9798050" y="105569"/>
                </a:lnTo>
                <a:lnTo>
                  <a:pt x="9826625" y="101600"/>
                </a:lnTo>
                <a:lnTo>
                  <a:pt x="9855729" y="97631"/>
                </a:lnTo>
                <a:lnTo>
                  <a:pt x="9885892" y="92869"/>
                </a:lnTo>
                <a:lnTo>
                  <a:pt x="9916583" y="89694"/>
                </a:lnTo>
                <a:lnTo>
                  <a:pt x="9950450" y="85725"/>
                </a:lnTo>
                <a:lnTo>
                  <a:pt x="9986962" y="82550"/>
                </a:lnTo>
                <a:lnTo>
                  <a:pt x="10016067" y="81756"/>
                </a:lnTo>
                <a:lnTo>
                  <a:pt x="10041467" y="82550"/>
                </a:lnTo>
                <a:lnTo>
                  <a:pt x="10063692" y="84931"/>
                </a:lnTo>
                <a:lnTo>
                  <a:pt x="10087504" y="88106"/>
                </a:lnTo>
                <a:lnTo>
                  <a:pt x="10113962" y="91281"/>
                </a:lnTo>
                <a:lnTo>
                  <a:pt x="10147300" y="94456"/>
                </a:lnTo>
                <a:lnTo>
                  <a:pt x="10190162" y="96838"/>
                </a:lnTo>
                <a:lnTo>
                  <a:pt x="10229321" y="97631"/>
                </a:lnTo>
                <a:lnTo>
                  <a:pt x="10261600" y="100806"/>
                </a:lnTo>
                <a:lnTo>
                  <a:pt x="10288058" y="103188"/>
                </a:lnTo>
                <a:lnTo>
                  <a:pt x="10310812" y="105569"/>
                </a:lnTo>
                <a:lnTo>
                  <a:pt x="10333038" y="106363"/>
                </a:lnTo>
                <a:lnTo>
                  <a:pt x="10356321" y="106363"/>
                </a:lnTo>
                <a:lnTo>
                  <a:pt x="10382250" y="103981"/>
                </a:lnTo>
                <a:lnTo>
                  <a:pt x="10413471" y="100806"/>
                </a:lnTo>
                <a:lnTo>
                  <a:pt x="10438342" y="97631"/>
                </a:lnTo>
                <a:lnTo>
                  <a:pt x="10464271" y="96044"/>
                </a:lnTo>
                <a:lnTo>
                  <a:pt x="10491258" y="95250"/>
                </a:lnTo>
                <a:lnTo>
                  <a:pt x="10518775" y="94456"/>
                </a:lnTo>
                <a:lnTo>
                  <a:pt x="10576983" y="96044"/>
                </a:lnTo>
                <a:lnTo>
                  <a:pt x="10637838" y="98425"/>
                </a:lnTo>
                <a:lnTo>
                  <a:pt x="10700279" y="101600"/>
                </a:lnTo>
                <a:lnTo>
                  <a:pt x="10763250" y="103188"/>
                </a:lnTo>
                <a:lnTo>
                  <a:pt x="10793942" y="103188"/>
                </a:lnTo>
                <a:lnTo>
                  <a:pt x="10824633" y="102394"/>
                </a:lnTo>
                <a:lnTo>
                  <a:pt x="10855325" y="101600"/>
                </a:lnTo>
                <a:lnTo>
                  <a:pt x="10884958" y="98425"/>
                </a:lnTo>
                <a:lnTo>
                  <a:pt x="11070696" y="90488"/>
                </a:lnTo>
                <a:lnTo>
                  <a:pt x="11095038" y="92869"/>
                </a:lnTo>
                <a:lnTo>
                  <a:pt x="11119379" y="94456"/>
                </a:lnTo>
                <a:lnTo>
                  <a:pt x="11144250" y="94456"/>
                </a:lnTo>
                <a:lnTo>
                  <a:pt x="11170708" y="94456"/>
                </a:lnTo>
                <a:lnTo>
                  <a:pt x="11223096" y="92075"/>
                </a:lnTo>
                <a:lnTo>
                  <a:pt x="11276542" y="88106"/>
                </a:lnTo>
                <a:lnTo>
                  <a:pt x="11330517" y="85725"/>
                </a:lnTo>
                <a:lnTo>
                  <a:pt x="11382375" y="84138"/>
                </a:lnTo>
                <a:lnTo>
                  <a:pt x="11407246" y="84138"/>
                </a:lnTo>
                <a:lnTo>
                  <a:pt x="11431588" y="84931"/>
                </a:lnTo>
                <a:lnTo>
                  <a:pt x="11455400" y="86519"/>
                </a:lnTo>
                <a:lnTo>
                  <a:pt x="11478154" y="89694"/>
                </a:lnTo>
                <a:lnTo>
                  <a:pt x="11499321" y="92869"/>
                </a:lnTo>
                <a:lnTo>
                  <a:pt x="11512550" y="95250"/>
                </a:lnTo>
                <a:lnTo>
                  <a:pt x="11519429" y="96838"/>
                </a:lnTo>
                <a:lnTo>
                  <a:pt x="11523133" y="98425"/>
                </a:lnTo>
                <a:lnTo>
                  <a:pt x="11524721" y="101600"/>
                </a:lnTo>
                <a:lnTo>
                  <a:pt x="11526838" y="105569"/>
                </a:lnTo>
                <a:lnTo>
                  <a:pt x="11531071" y="111125"/>
                </a:lnTo>
                <a:lnTo>
                  <a:pt x="11540067" y="119063"/>
                </a:lnTo>
                <a:lnTo>
                  <a:pt x="11688762" y="257969"/>
                </a:lnTo>
                <a:lnTo>
                  <a:pt x="11701992" y="280194"/>
                </a:lnTo>
                <a:lnTo>
                  <a:pt x="11712046" y="301625"/>
                </a:lnTo>
                <a:lnTo>
                  <a:pt x="11716279" y="311944"/>
                </a:lnTo>
                <a:lnTo>
                  <a:pt x="11719454" y="321469"/>
                </a:lnTo>
                <a:lnTo>
                  <a:pt x="11722100" y="330994"/>
                </a:lnTo>
                <a:lnTo>
                  <a:pt x="11723688" y="338931"/>
                </a:lnTo>
                <a:lnTo>
                  <a:pt x="11725275" y="347663"/>
                </a:lnTo>
                <a:lnTo>
                  <a:pt x="11725275" y="354806"/>
                </a:lnTo>
                <a:lnTo>
                  <a:pt x="11724746" y="361950"/>
                </a:lnTo>
                <a:lnTo>
                  <a:pt x="11722100" y="369094"/>
                </a:lnTo>
                <a:lnTo>
                  <a:pt x="11719454" y="375444"/>
                </a:lnTo>
                <a:lnTo>
                  <a:pt x="11715750" y="381794"/>
                </a:lnTo>
                <a:lnTo>
                  <a:pt x="11710458" y="387350"/>
                </a:lnTo>
                <a:lnTo>
                  <a:pt x="11704638" y="392113"/>
                </a:lnTo>
                <a:lnTo>
                  <a:pt x="11697229" y="396875"/>
                </a:lnTo>
                <a:lnTo>
                  <a:pt x="11689292" y="401638"/>
                </a:lnTo>
                <a:lnTo>
                  <a:pt x="11679767" y="404813"/>
                </a:lnTo>
                <a:lnTo>
                  <a:pt x="11668654" y="408782"/>
                </a:lnTo>
                <a:lnTo>
                  <a:pt x="11656483" y="411956"/>
                </a:lnTo>
                <a:lnTo>
                  <a:pt x="11643254" y="414338"/>
                </a:lnTo>
                <a:lnTo>
                  <a:pt x="11627908" y="416719"/>
                </a:lnTo>
                <a:lnTo>
                  <a:pt x="11611504" y="418307"/>
                </a:lnTo>
                <a:lnTo>
                  <a:pt x="11594042" y="419894"/>
                </a:lnTo>
                <a:lnTo>
                  <a:pt x="11574992" y="420688"/>
                </a:lnTo>
                <a:lnTo>
                  <a:pt x="11554354" y="422275"/>
                </a:lnTo>
                <a:lnTo>
                  <a:pt x="11531600" y="422275"/>
                </a:lnTo>
                <a:lnTo>
                  <a:pt x="11482917" y="420688"/>
                </a:lnTo>
                <a:lnTo>
                  <a:pt x="11426825" y="419100"/>
                </a:lnTo>
                <a:lnTo>
                  <a:pt x="11368617" y="416719"/>
                </a:lnTo>
                <a:lnTo>
                  <a:pt x="11308292" y="413544"/>
                </a:lnTo>
                <a:lnTo>
                  <a:pt x="11246908" y="411956"/>
                </a:lnTo>
                <a:lnTo>
                  <a:pt x="11184467" y="409575"/>
                </a:lnTo>
                <a:lnTo>
                  <a:pt x="11121496" y="408782"/>
                </a:lnTo>
                <a:lnTo>
                  <a:pt x="11057467" y="407988"/>
                </a:lnTo>
                <a:lnTo>
                  <a:pt x="10993967" y="407194"/>
                </a:lnTo>
                <a:lnTo>
                  <a:pt x="10929408" y="407194"/>
                </a:lnTo>
                <a:lnTo>
                  <a:pt x="10864321" y="406400"/>
                </a:lnTo>
                <a:lnTo>
                  <a:pt x="10799762" y="406400"/>
                </a:lnTo>
                <a:lnTo>
                  <a:pt x="10735204" y="406400"/>
                </a:lnTo>
                <a:lnTo>
                  <a:pt x="10670646" y="406400"/>
                </a:lnTo>
                <a:lnTo>
                  <a:pt x="10607146" y="406400"/>
                </a:lnTo>
                <a:lnTo>
                  <a:pt x="10544175" y="406400"/>
                </a:lnTo>
                <a:lnTo>
                  <a:pt x="10482262" y="406400"/>
                </a:lnTo>
                <a:lnTo>
                  <a:pt x="10420879" y="406400"/>
                </a:lnTo>
                <a:lnTo>
                  <a:pt x="9417579" y="411956"/>
                </a:lnTo>
                <a:lnTo>
                  <a:pt x="9337675" y="412750"/>
                </a:lnTo>
                <a:lnTo>
                  <a:pt x="9282642" y="411163"/>
                </a:lnTo>
                <a:lnTo>
                  <a:pt x="9246129" y="408782"/>
                </a:lnTo>
                <a:lnTo>
                  <a:pt x="9223375" y="406400"/>
                </a:lnTo>
                <a:lnTo>
                  <a:pt x="9207500" y="402432"/>
                </a:lnTo>
                <a:lnTo>
                  <a:pt x="9193212" y="400844"/>
                </a:lnTo>
                <a:lnTo>
                  <a:pt x="9185275" y="398463"/>
                </a:lnTo>
                <a:lnTo>
                  <a:pt x="9175750" y="398463"/>
                </a:lnTo>
                <a:lnTo>
                  <a:pt x="9163050" y="397669"/>
                </a:lnTo>
                <a:lnTo>
                  <a:pt x="9147704" y="397669"/>
                </a:lnTo>
                <a:lnTo>
                  <a:pt x="9130242" y="398463"/>
                </a:lnTo>
                <a:lnTo>
                  <a:pt x="9114896" y="399256"/>
                </a:lnTo>
                <a:lnTo>
                  <a:pt x="9101138" y="401638"/>
                </a:lnTo>
                <a:lnTo>
                  <a:pt x="9086850" y="403225"/>
                </a:lnTo>
                <a:lnTo>
                  <a:pt x="9070975" y="404813"/>
                </a:lnTo>
                <a:lnTo>
                  <a:pt x="9051925" y="406400"/>
                </a:lnTo>
                <a:lnTo>
                  <a:pt x="9028642" y="407988"/>
                </a:lnTo>
                <a:lnTo>
                  <a:pt x="8999008" y="408782"/>
                </a:lnTo>
                <a:lnTo>
                  <a:pt x="8617479" y="407194"/>
                </a:lnTo>
                <a:lnTo>
                  <a:pt x="8569854" y="406400"/>
                </a:lnTo>
                <a:lnTo>
                  <a:pt x="8528050" y="406400"/>
                </a:lnTo>
                <a:lnTo>
                  <a:pt x="8489950" y="407988"/>
                </a:lnTo>
                <a:lnTo>
                  <a:pt x="8453967" y="409575"/>
                </a:lnTo>
                <a:lnTo>
                  <a:pt x="8417454" y="413544"/>
                </a:lnTo>
                <a:lnTo>
                  <a:pt x="8379354" y="416719"/>
                </a:lnTo>
                <a:lnTo>
                  <a:pt x="8337550" y="418307"/>
                </a:lnTo>
                <a:lnTo>
                  <a:pt x="8289925" y="419894"/>
                </a:lnTo>
                <a:lnTo>
                  <a:pt x="7835371" y="430213"/>
                </a:lnTo>
                <a:lnTo>
                  <a:pt x="7823200" y="431007"/>
                </a:lnTo>
                <a:lnTo>
                  <a:pt x="7815792" y="432594"/>
                </a:lnTo>
                <a:lnTo>
                  <a:pt x="7812088" y="432594"/>
                </a:lnTo>
                <a:lnTo>
                  <a:pt x="7809971" y="433388"/>
                </a:lnTo>
                <a:lnTo>
                  <a:pt x="7806796" y="433388"/>
                </a:lnTo>
                <a:lnTo>
                  <a:pt x="7801504" y="434975"/>
                </a:lnTo>
                <a:lnTo>
                  <a:pt x="7793038" y="438150"/>
                </a:lnTo>
                <a:lnTo>
                  <a:pt x="7778221" y="441325"/>
                </a:lnTo>
                <a:lnTo>
                  <a:pt x="7772400" y="443706"/>
                </a:lnTo>
                <a:lnTo>
                  <a:pt x="7764463" y="446088"/>
                </a:lnTo>
                <a:lnTo>
                  <a:pt x="7757054" y="447675"/>
                </a:lnTo>
                <a:lnTo>
                  <a:pt x="7752821" y="450056"/>
                </a:lnTo>
                <a:lnTo>
                  <a:pt x="7727950" y="457994"/>
                </a:lnTo>
                <a:lnTo>
                  <a:pt x="7734829" y="460375"/>
                </a:lnTo>
                <a:lnTo>
                  <a:pt x="7741709" y="461169"/>
                </a:lnTo>
                <a:lnTo>
                  <a:pt x="7748059" y="462757"/>
                </a:lnTo>
                <a:lnTo>
                  <a:pt x="7755467" y="463550"/>
                </a:lnTo>
                <a:lnTo>
                  <a:pt x="7762346" y="465931"/>
                </a:lnTo>
                <a:lnTo>
                  <a:pt x="7769225" y="467519"/>
                </a:lnTo>
                <a:lnTo>
                  <a:pt x="7890934" y="477044"/>
                </a:lnTo>
                <a:lnTo>
                  <a:pt x="7886171" y="476250"/>
                </a:lnTo>
                <a:lnTo>
                  <a:pt x="7875059" y="472281"/>
                </a:lnTo>
                <a:lnTo>
                  <a:pt x="7868179" y="468313"/>
                </a:lnTo>
                <a:lnTo>
                  <a:pt x="7861829" y="462757"/>
                </a:lnTo>
                <a:lnTo>
                  <a:pt x="7858654" y="459581"/>
                </a:lnTo>
                <a:lnTo>
                  <a:pt x="7856009" y="455613"/>
                </a:lnTo>
                <a:lnTo>
                  <a:pt x="7853892" y="450850"/>
                </a:lnTo>
                <a:lnTo>
                  <a:pt x="7852304" y="446088"/>
                </a:lnTo>
                <a:lnTo>
                  <a:pt x="7868179" y="449263"/>
                </a:lnTo>
                <a:lnTo>
                  <a:pt x="7886171" y="451644"/>
                </a:lnTo>
                <a:lnTo>
                  <a:pt x="7904163" y="454819"/>
                </a:lnTo>
                <a:lnTo>
                  <a:pt x="7922684" y="456406"/>
                </a:lnTo>
                <a:lnTo>
                  <a:pt x="7942263" y="457994"/>
                </a:lnTo>
                <a:lnTo>
                  <a:pt x="7961313" y="460375"/>
                </a:lnTo>
                <a:lnTo>
                  <a:pt x="7980363" y="461963"/>
                </a:lnTo>
                <a:lnTo>
                  <a:pt x="7999413" y="463550"/>
                </a:lnTo>
                <a:lnTo>
                  <a:pt x="8001529" y="466725"/>
                </a:lnTo>
                <a:lnTo>
                  <a:pt x="8002588" y="469107"/>
                </a:lnTo>
                <a:lnTo>
                  <a:pt x="8002588" y="471488"/>
                </a:lnTo>
                <a:lnTo>
                  <a:pt x="8001000" y="473075"/>
                </a:lnTo>
                <a:lnTo>
                  <a:pt x="7996767" y="473869"/>
                </a:lnTo>
                <a:lnTo>
                  <a:pt x="7989888" y="473869"/>
                </a:lnTo>
                <a:lnTo>
                  <a:pt x="7983538" y="473869"/>
                </a:lnTo>
                <a:lnTo>
                  <a:pt x="7979304" y="474663"/>
                </a:lnTo>
                <a:lnTo>
                  <a:pt x="7977717" y="476250"/>
                </a:lnTo>
                <a:lnTo>
                  <a:pt x="7976659" y="477838"/>
                </a:lnTo>
                <a:lnTo>
                  <a:pt x="7978246" y="479425"/>
                </a:lnTo>
                <a:lnTo>
                  <a:pt x="7980363" y="483394"/>
                </a:lnTo>
                <a:lnTo>
                  <a:pt x="8004704" y="482600"/>
                </a:lnTo>
                <a:lnTo>
                  <a:pt x="8023225" y="482600"/>
                </a:lnTo>
                <a:lnTo>
                  <a:pt x="8037513" y="481013"/>
                </a:lnTo>
                <a:lnTo>
                  <a:pt x="8050213" y="478631"/>
                </a:lnTo>
                <a:lnTo>
                  <a:pt x="8061325" y="476250"/>
                </a:lnTo>
                <a:lnTo>
                  <a:pt x="8071909" y="472281"/>
                </a:lnTo>
                <a:lnTo>
                  <a:pt x="8085137" y="467519"/>
                </a:lnTo>
                <a:lnTo>
                  <a:pt x="8102071" y="461169"/>
                </a:lnTo>
                <a:lnTo>
                  <a:pt x="8117417" y="454819"/>
                </a:lnTo>
                <a:lnTo>
                  <a:pt x="8124524" y="451858"/>
                </a:lnTo>
                <a:lnTo>
                  <a:pt x="8128529" y="455613"/>
                </a:lnTo>
                <a:lnTo>
                  <a:pt x="8130646" y="457994"/>
                </a:lnTo>
                <a:lnTo>
                  <a:pt x="8130646" y="459581"/>
                </a:lnTo>
                <a:lnTo>
                  <a:pt x="8130117" y="461169"/>
                </a:lnTo>
                <a:lnTo>
                  <a:pt x="8128000" y="461963"/>
                </a:lnTo>
                <a:lnTo>
                  <a:pt x="8124825" y="465138"/>
                </a:lnTo>
                <a:lnTo>
                  <a:pt x="8122709" y="468313"/>
                </a:lnTo>
                <a:lnTo>
                  <a:pt x="8119533" y="474663"/>
                </a:lnTo>
                <a:lnTo>
                  <a:pt x="8115829" y="484981"/>
                </a:lnTo>
                <a:lnTo>
                  <a:pt x="8112654" y="493713"/>
                </a:lnTo>
                <a:lnTo>
                  <a:pt x="8111067" y="497682"/>
                </a:lnTo>
                <a:lnTo>
                  <a:pt x="8110009" y="500063"/>
                </a:lnTo>
                <a:lnTo>
                  <a:pt x="8111067" y="502444"/>
                </a:lnTo>
                <a:lnTo>
                  <a:pt x="8112654" y="504032"/>
                </a:lnTo>
                <a:lnTo>
                  <a:pt x="8115300" y="505619"/>
                </a:lnTo>
                <a:lnTo>
                  <a:pt x="8119533" y="506413"/>
                </a:lnTo>
                <a:lnTo>
                  <a:pt x="8125354" y="508000"/>
                </a:lnTo>
                <a:lnTo>
                  <a:pt x="8134350" y="508794"/>
                </a:lnTo>
                <a:lnTo>
                  <a:pt x="8157104" y="509588"/>
                </a:lnTo>
                <a:lnTo>
                  <a:pt x="8190971" y="509588"/>
                </a:lnTo>
                <a:lnTo>
                  <a:pt x="8195733" y="500856"/>
                </a:lnTo>
                <a:lnTo>
                  <a:pt x="8198909" y="493713"/>
                </a:lnTo>
                <a:lnTo>
                  <a:pt x="8201025" y="490538"/>
                </a:lnTo>
                <a:lnTo>
                  <a:pt x="8204200" y="488950"/>
                </a:lnTo>
                <a:lnTo>
                  <a:pt x="8207904" y="487363"/>
                </a:lnTo>
                <a:lnTo>
                  <a:pt x="8213725" y="486569"/>
                </a:lnTo>
                <a:lnTo>
                  <a:pt x="8221663" y="484981"/>
                </a:lnTo>
                <a:lnTo>
                  <a:pt x="8232775" y="484981"/>
                </a:lnTo>
                <a:lnTo>
                  <a:pt x="8246533" y="484981"/>
                </a:lnTo>
                <a:lnTo>
                  <a:pt x="8263467" y="487363"/>
                </a:lnTo>
                <a:lnTo>
                  <a:pt x="8311091" y="490538"/>
                </a:lnTo>
                <a:lnTo>
                  <a:pt x="8378296" y="496094"/>
                </a:lnTo>
                <a:lnTo>
                  <a:pt x="8374063" y="492919"/>
                </a:lnTo>
                <a:lnTo>
                  <a:pt x="8369829" y="488950"/>
                </a:lnTo>
                <a:lnTo>
                  <a:pt x="8365067" y="486569"/>
                </a:lnTo>
                <a:lnTo>
                  <a:pt x="8360304" y="483394"/>
                </a:lnTo>
                <a:lnTo>
                  <a:pt x="8349191" y="478631"/>
                </a:lnTo>
                <a:lnTo>
                  <a:pt x="8337550" y="476250"/>
                </a:lnTo>
                <a:lnTo>
                  <a:pt x="8307917" y="472281"/>
                </a:lnTo>
                <a:lnTo>
                  <a:pt x="8271933" y="469107"/>
                </a:lnTo>
                <a:lnTo>
                  <a:pt x="8280929" y="466725"/>
                </a:lnTo>
                <a:lnTo>
                  <a:pt x="8290983" y="465138"/>
                </a:lnTo>
                <a:lnTo>
                  <a:pt x="8303683" y="463550"/>
                </a:lnTo>
                <a:lnTo>
                  <a:pt x="8316913" y="463550"/>
                </a:lnTo>
                <a:lnTo>
                  <a:pt x="8347604" y="463550"/>
                </a:lnTo>
                <a:lnTo>
                  <a:pt x="8380413" y="465931"/>
                </a:lnTo>
                <a:lnTo>
                  <a:pt x="8414279" y="469107"/>
                </a:lnTo>
                <a:lnTo>
                  <a:pt x="8447088" y="473075"/>
                </a:lnTo>
                <a:lnTo>
                  <a:pt x="8478308" y="478631"/>
                </a:lnTo>
                <a:lnTo>
                  <a:pt x="8503179" y="484981"/>
                </a:lnTo>
                <a:lnTo>
                  <a:pt x="8460317" y="492125"/>
                </a:lnTo>
                <a:lnTo>
                  <a:pt x="8456612" y="493713"/>
                </a:lnTo>
                <a:lnTo>
                  <a:pt x="8454496" y="495300"/>
                </a:lnTo>
                <a:lnTo>
                  <a:pt x="8453438" y="497682"/>
                </a:lnTo>
                <a:lnTo>
                  <a:pt x="8451850" y="499269"/>
                </a:lnTo>
                <a:lnTo>
                  <a:pt x="8448675" y="504825"/>
                </a:lnTo>
                <a:lnTo>
                  <a:pt x="8443912" y="514350"/>
                </a:lnTo>
                <a:lnTo>
                  <a:pt x="8559271" y="500063"/>
                </a:lnTo>
                <a:lnTo>
                  <a:pt x="8593138" y="490538"/>
                </a:lnTo>
                <a:lnTo>
                  <a:pt x="8620125" y="483394"/>
                </a:lnTo>
                <a:lnTo>
                  <a:pt x="8641292" y="478631"/>
                </a:lnTo>
                <a:lnTo>
                  <a:pt x="8658225" y="474663"/>
                </a:lnTo>
                <a:lnTo>
                  <a:pt x="8670925" y="473869"/>
                </a:lnTo>
                <a:lnTo>
                  <a:pt x="8680979" y="473075"/>
                </a:lnTo>
                <a:lnTo>
                  <a:pt x="8688917" y="473869"/>
                </a:lnTo>
                <a:lnTo>
                  <a:pt x="8695796" y="476250"/>
                </a:lnTo>
                <a:lnTo>
                  <a:pt x="8709554" y="482600"/>
                </a:lnTo>
                <a:lnTo>
                  <a:pt x="8729662" y="488950"/>
                </a:lnTo>
                <a:lnTo>
                  <a:pt x="8743950" y="492919"/>
                </a:lnTo>
                <a:lnTo>
                  <a:pt x="8763000" y="495300"/>
                </a:lnTo>
                <a:lnTo>
                  <a:pt x="8787342" y="498475"/>
                </a:lnTo>
                <a:lnTo>
                  <a:pt x="8817504" y="499269"/>
                </a:lnTo>
                <a:lnTo>
                  <a:pt x="8841846" y="499269"/>
                </a:lnTo>
                <a:lnTo>
                  <a:pt x="8871479" y="498475"/>
                </a:lnTo>
                <a:lnTo>
                  <a:pt x="8905875" y="497682"/>
                </a:lnTo>
                <a:lnTo>
                  <a:pt x="8941858" y="496094"/>
                </a:lnTo>
                <a:lnTo>
                  <a:pt x="8977312" y="495300"/>
                </a:lnTo>
                <a:lnTo>
                  <a:pt x="9009592" y="496094"/>
                </a:lnTo>
                <a:lnTo>
                  <a:pt x="9023879" y="497682"/>
                </a:lnTo>
                <a:lnTo>
                  <a:pt x="9037108" y="499269"/>
                </a:lnTo>
                <a:lnTo>
                  <a:pt x="9048221" y="500856"/>
                </a:lnTo>
                <a:lnTo>
                  <a:pt x="9057217" y="504032"/>
                </a:lnTo>
                <a:lnTo>
                  <a:pt x="9069388" y="515144"/>
                </a:lnTo>
                <a:lnTo>
                  <a:pt x="9082088" y="509588"/>
                </a:lnTo>
                <a:lnTo>
                  <a:pt x="9095317" y="504825"/>
                </a:lnTo>
                <a:lnTo>
                  <a:pt x="9109075" y="500856"/>
                </a:lnTo>
                <a:lnTo>
                  <a:pt x="9123892" y="498475"/>
                </a:lnTo>
                <a:lnTo>
                  <a:pt x="9138179" y="496094"/>
                </a:lnTo>
                <a:lnTo>
                  <a:pt x="9153525" y="494506"/>
                </a:lnTo>
                <a:lnTo>
                  <a:pt x="9169929" y="494506"/>
                </a:lnTo>
                <a:lnTo>
                  <a:pt x="9186862" y="494506"/>
                </a:lnTo>
                <a:lnTo>
                  <a:pt x="9221788" y="495300"/>
                </a:lnTo>
                <a:lnTo>
                  <a:pt x="9259358" y="497682"/>
                </a:lnTo>
                <a:lnTo>
                  <a:pt x="9299046" y="499269"/>
                </a:lnTo>
                <a:lnTo>
                  <a:pt x="9340850" y="500856"/>
                </a:lnTo>
                <a:lnTo>
                  <a:pt x="9338204" y="471488"/>
                </a:lnTo>
                <a:lnTo>
                  <a:pt x="9463088" y="469107"/>
                </a:lnTo>
                <a:lnTo>
                  <a:pt x="9454092" y="483394"/>
                </a:lnTo>
                <a:lnTo>
                  <a:pt x="9449329" y="489744"/>
                </a:lnTo>
                <a:lnTo>
                  <a:pt x="9447742" y="490538"/>
                </a:lnTo>
                <a:lnTo>
                  <a:pt x="9446154" y="490538"/>
                </a:lnTo>
                <a:lnTo>
                  <a:pt x="9445625" y="489744"/>
                </a:lnTo>
                <a:lnTo>
                  <a:pt x="9444567" y="488950"/>
                </a:lnTo>
                <a:lnTo>
                  <a:pt x="9444038" y="488950"/>
                </a:lnTo>
                <a:lnTo>
                  <a:pt x="9442450" y="488950"/>
                </a:lnTo>
                <a:lnTo>
                  <a:pt x="9440862" y="489744"/>
                </a:lnTo>
                <a:lnTo>
                  <a:pt x="9435042" y="496094"/>
                </a:lnTo>
                <a:lnTo>
                  <a:pt x="9424988" y="509588"/>
                </a:lnTo>
                <a:lnTo>
                  <a:pt x="9463617" y="509588"/>
                </a:lnTo>
                <a:lnTo>
                  <a:pt x="9488488" y="509588"/>
                </a:lnTo>
                <a:lnTo>
                  <a:pt x="9497483" y="509588"/>
                </a:lnTo>
                <a:lnTo>
                  <a:pt x="9503833" y="510381"/>
                </a:lnTo>
                <a:lnTo>
                  <a:pt x="9508596" y="511969"/>
                </a:lnTo>
                <a:lnTo>
                  <a:pt x="9512300" y="513557"/>
                </a:lnTo>
                <a:lnTo>
                  <a:pt x="9514417" y="515144"/>
                </a:lnTo>
                <a:lnTo>
                  <a:pt x="9516004" y="516731"/>
                </a:lnTo>
                <a:lnTo>
                  <a:pt x="9516533" y="519907"/>
                </a:lnTo>
                <a:lnTo>
                  <a:pt x="9518121" y="521494"/>
                </a:lnTo>
                <a:lnTo>
                  <a:pt x="9519708" y="525463"/>
                </a:lnTo>
                <a:lnTo>
                  <a:pt x="9522354" y="529431"/>
                </a:lnTo>
                <a:lnTo>
                  <a:pt x="9526058" y="532606"/>
                </a:lnTo>
                <a:lnTo>
                  <a:pt x="9531350" y="536575"/>
                </a:lnTo>
                <a:lnTo>
                  <a:pt x="9644062" y="521494"/>
                </a:lnTo>
                <a:lnTo>
                  <a:pt x="9685338" y="520700"/>
                </a:lnTo>
                <a:lnTo>
                  <a:pt x="9707562" y="519907"/>
                </a:lnTo>
                <a:lnTo>
                  <a:pt x="9716558" y="519907"/>
                </a:lnTo>
                <a:lnTo>
                  <a:pt x="9717088" y="519113"/>
                </a:lnTo>
                <a:lnTo>
                  <a:pt x="9716029" y="519113"/>
                </a:lnTo>
                <a:lnTo>
                  <a:pt x="9714971" y="517525"/>
                </a:lnTo>
                <a:lnTo>
                  <a:pt x="9713912" y="516731"/>
                </a:lnTo>
                <a:lnTo>
                  <a:pt x="9714442" y="515938"/>
                </a:lnTo>
                <a:lnTo>
                  <a:pt x="9716558" y="514350"/>
                </a:lnTo>
                <a:lnTo>
                  <a:pt x="9720792" y="511175"/>
                </a:lnTo>
                <a:lnTo>
                  <a:pt x="9728200" y="508794"/>
                </a:lnTo>
                <a:lnTo>
                  <a:pt x="9739842" y="505619"/>
                </a:lnTo>
                <a:lnTo>
                  <a:pt x="9756775" y="500856"/>
                </a:lnTo>
                <a:lnTo>
                  <a:pt x="9775825" y="497682"/>
                </a:lnTo>
                <a:lnTo>
                  <a:pt x="9794875" y="494506"/>
                </a:lnTo>
                <a:lnTo>
                  <a:pt x="9815512" y="492125"/>
                </a:lnTo>
                <a:lnTo>
                  <a:pt x="9857846" y="488156"/>
                </a:lnTo>
                <a:lnTo>
                  <a:pt x="9902825" y="486569"/>
                </a:lnTo>
                <a:lnTo>
                  <a:pt x="9948333" y="486569"/>
                </a:lnTo>
                <a:lnTo>
                  <a:pt x="9993842" y="486569"/>
                </a:lnTo>
                <a:lnTo>
                  <a:pt x="10038292" y="487363"/>
                </a:lnTo>
                <a:lnTo>
                  <a:pt x="10080096" y="487363"/>
                </a:lnTo>
                <a:lnTo>
                  <a:pt x="10095971" y="487363"/>
                </a:lnTo>
                <a:lnTo>
                  <a:pt x="10110258" y="488156"/>
                </a:lnTo>
                <a:lnTo>
                  <a:pt x="10121900" y="488950"/>
                </a:lnTo>
                <a:lnTo>
                  <a:pt x="10131954" y="490538"/>
                </a:lnTo>
                <a:lnTo>
                  <a:pt x="10148888" y="493713"/>
                </a:lnTo>
                <a:lnTo>
                  <a:pt x="10165821" y="495300"/>
                </a:lnTo>
                <a:lnTo>
                  <a:pt x="10174817" y="496094"/>
                </a:lnTo>
                <a:lnTo>
                  <a:pt x="10184871" y="497682"/>
                </a:lnTo>
                <a:lnTo>
                  <a:pt x="10196512" y="496094"/>
                </a:lnTo>
                <a:lnTo>
                  <a:pt x="10210271" y="496094"/>
                </a:lnTo>
                <a:lnTo>
                  <a:pt x="10227204" y="494506"/>
                </a:lnTo>
                <a:lnTo>
                  <a:pt x="10247842" y="492125"/>
                </a:lnTo>
                <a:lnTo>
                  <a:pt x="10271125" y="488156"/>
                </a:lnTo>
                <a:lnTo>
                  <a:pt x="10299171" y="483394"/>
                </a:lnTo>
                <a:lnTo>
                  <a:pt x="10321925" y="481013"/>
                </a:lnTo>
                <a:lnTo>
                  <a:pt x="10342562" y="477838"/>
                </a:lnTo>
                <a:lnTo>
                  <a:pt x="10361612" y="477044"/>
                </a:lnTo>
                <a:lnTo>
                  <a:pt x="10377488" y="477044"/>
                </a:lnTo>
                <a:lnTo>
                  <a:pt x="10392304" y="478631"/>
                </a:lnTo>
                <a:lnTo>
                  <a:pt x="10406062" y="481013"/>
                </a:lnTo>
                <a:lnTo>
                  <a:pt x="10417704" y="483394"/>
                </a:lnTo>
                <a:lnTo>
                  <a:pt x="10428817" y="488156"/>
                </a:lnTo>
                <a:lnTo>
                  <a:pt x="10438342" y="492919"/>
                </a:lnTo>
                <a:lnTo>
                  <a:pt x="10447338" y="498475"/>
                </a:lnTo>
                <a:lnTo>
                  <a:pt x="10455804" y="504825"/>
                </a:lnTo>
                <a:lnTo>
                  <a:pt x="10464271" y="511969"/>
                </a:lnTo>
                <a:lnTo>
                  <a:pt x="10480146" y="527844"/>
                </a:lnTo>
                <a:lnTo>
                  <a:pt x="10497079" y="546894"/>
                </a:lnTo>
                <a:lnTo>
                  <a:pt x="10606088" y="656431"/>
                </a:lnTo>
                <a:lnTo>
                  <a:pt x="10634662" y="656431"/>
                </a:lnTo>
                <a:lnTo>
                  <a:pt x="10662708" y="655638"/>
                </a:lnTo>
                <a:lnTo>
                  <a:pt x="10690754" y="654050"/>
                </a:lnTo>
                <a:lnTo>
                  <a:pt x="10716683" y="653257"/>
                </a:lnTo>
                <a:lnTo>
                  <a:pt x="10741554" y="650875"/>
                </a:lnTo>
                <a:lnTo>
                  <a:pt x="10763250" y="650081"/>
                </a:lnTo>
                <a:lnTo>
                  <a:pt x="10782300" y="649288"/>
                </a:lnTo>
                <a:lnTo>
                  <a:pt x="10796058" y="648494"/>
                </a:lnTo>
                <a:lnTo>
                  <a:pt x="10813521" y="648494"/>
                </a:lnTo>
                <a:lnTo>
                  <a:pt x="10832571" y="648494"/>
                </a:lnTo>
                <a:lnTo>
                  <a:pt x="10853208" y="649288"/>
                </a:lnTo>
                <a:lnTo>
                  <a:pt x="10875962" y="650081"/>
                </a:lnTo>
                <a:lnTo>
                  <a:pt x="10900833" y="650081"/>
                </a:lnTo>
                <a:lnTo>
                  <a:pt x="10926233" y="650875"/>
                </a:lnTo>
                <a:lnTo>
                  <a:pt x="10953750" y="650875"/>
                </a:lnTo>
                <a:lnTo>
                  <a:pt x="10982325" y="650875"/>
                </a:lnTo>
                <a:lnTo>
                  <a:pt x="11010900" y="650081"/>
                </a:lnTo>
                <a:lnTo>
                  <a:pt x="11037888" y="650081"/>
                </a:lnTo>
                <a:lnTo>
                  <a:pt x="11064346" y="649288"/>
                </a:lnTo>
                <a:lnTo>
                  <a:pt x="11089746" y="650081"/>
                </a:lnTo>
                <a:lnTo>
                  <a:pt x="11114088" y="650875"/>
                </a:lnTo>
                <a:lnTo>
                  <a:pt x="11136842" y="654050"/>
                </a:lnTo>
                <a:lnTo>
                  <a:pt x="11147954" y="655638"/>
                </a:lnTo>
                <a:lnTo>
                  <a:pt x="11158538" y="657225"/>
                </a:lnTo>
                <a:lnTo>
                  <a:pt x="11169650" y="660400"/>
                </a:lnTo>
                <a:lnTo>
                  <a:pt x="11180233" y="664369"/>
                </a:lnTo>
                <a:lnTo>
                  <a:pt x="11194521" y="669925"/>
                </a:lnTo>
                <a:lnTo>
                  <a:pt x="11205104" y="674688"/>
                </a:lnTo>
                <a:lnTo>
                  <a:pt x="11211454" y="677863"/>
                </a:lnTo>
                <a:lnTo>
                  <a:pt x="11216217" y="681832"/>
                </a:lnTo>
                <a:lnTo>
                  <a:pt x="11220979" y="688975"/>
                </a:lnTo>
                <a:lnTo>
                  <a:pt x="11224154" y="696913"/>
                </a:lnTo>
                <a:lnTo>
                  <a:pt x="11228917" y="706438"/>
                </a:lnTo>
                <a:lnTo>
                  <a:pt x="11229975" y="709613"/>
                </a:lnTo>
                <a:lnTo>
                  <a:pt x="11228388" y="708819"/>
                </a:lnTo>
                <a:lnTo>
                  <a:pt x="11224683" y="707231"/>
                </a:lnTo>
                <a:lnTo>
                  <a:pt x="11222567" y="704057"/>
                </a:lnTo>
                <a:lnTo>
                  <a:pt x="11222038" y="704850"/>
                </a:lnTo>
                <a:lnTo>
                  <a:pt x="11224683" y="709613"/>
                </a:lnTo>
                <a:lnTo>
                  <a:pt x="11233679" y="720725"/>
                </a:lnTo>
                <a:lnTo>
                  <a:pt x="11242146" y="733425"/>
                </a:lnTo>
                <a:lnTo>
                  <a:pt x="11243204" y="733425"/>
                </a:lnTo>
                <a:lnTo>
                  <a:pt x="11242146" y="731838"/>
                </a:lnTo>
                <a:lnTo>
                  <a:pt x="11243204" y="731044"/>
                </a:lnTo>
                <a:lnTo>
                  <a:pt x="11245850" y="733425"/>
                </a:lnTo>
                <a:lnTo>
                  <a:pt x="11252729" y="737394"/>
                </a:lnTo>
                <a:lnTo>
                  <a:pt x="11296650" y="777875"/>
                </a:lnTo>
                <a:lnTo>
                  <a:pt x="11314642" y="791369"/>
                </a:lnTo>
                <a:lnTo>
                  <a:pt x="11329458" y="800894"/>
                </a:lnTo>
                <a:lnTo>
                  <a:pt x="11340571" y="807244"/>
                </a:lnTo>
                <a:lnTo>
                  <a:pt x="11349567" y="812007"/>
                </a:lnTo>
                <a:lnTo>
                  <a:pt x="11352742" y="815975"/>
                </a:lnTo>
                <a:lnTo>
                  <a:pt x="11356446" y="819944"/>
                </a:lnTo>
                <a:lnTo>
                  <a:pt x="11360150" y="823119"/>
                </a:lnTo>
                <a:lnTo>
                  <a:pt x="11363854" y="828675"/>
                </a:lnTo>
                <a:lnTo>
                  <a:pt x="11368617" y="836613"/>
                </a:lnTo>
                <a:lnTo>
                  <a:pt x="11371792" y="844550"/>
                </a:lnTo>
                <a:lnTo>
                  <a:pt x="11376554" y="854869"/>
                </a:lnTo>
                <a:lnTo>
                  <a:pt x="11381317" y="867569"/>
                </a:lnTo>
                <a:lnTo>
                  <a:pt x="11384492" y="876300"/>
                </a:lnTo>
                <a:lnTo>
                  <a:pt x="11387667" y="889000"/>
                </a:lnTo>
                <a:lnTo>
                  <a:pt x="11388725" y="895350"/>
                </a:lnTo>
                <a:lnTo>
                  <a:pt x="11389783" y="902494"/>
                </a:lnTo>
                <a:lnTo>
                  <a:pt x="11389783" y="910432"/>
                </a:lnTo>
                <a:lnTo>
                  <a:pt x="11389783" y="917575"/>
                </a:lnTo>
                <a:lnTo>
                  <a:pt x="11388725" y="925513"/>
                </a:lnTo>
                <a:lnTo>
                  <a:pt x="11387667" y="933450"/>
                </a:lnTo>
                <a:lnTo>
                  <a:pt x="11386079" y="939800"/>
                </a:lnTo>
                <a:lnTo>
                  <a:pt x="11382375" y="946944"/>
                </a:lnTo>
                <a:lnTo>
                  <a:pt x="11378671" y="954088"/>
                </a:lnTo>
                <a:lnTo>
                  <a:pt x="11373379" y="959644"/>
                </a:lnTo>
                <a:lnTo>
                  <a:pt x="11367558" y="964407"/>
                </a:lnTo>
                <a:lnTo>
                  <a:pt x="11360150" y="967582"/>
                </a:lnTo>
                <a:lnTo>
                  <a:pt x="11349567" y="971550"/>
                </a:lnTo>
                <a:lnTo>
                  <a:pt x="11333162" y="973932"/>
                </a:lnTo>
                <a:lnTo>
                  <a:pt x="11311996" y="976313"/>
                </a:lnTo>
                <a:lnTo>
                  <a:pt x="11286067" y="977900"/>
                </a:lnTo>
                <a:lnTo>
                  <a:pt x="11222038" y="981075"/>
                </a:lnTo>
                <a:lnTo>
                  <a:pt x="11142662" y="981869"/>
                </a:lnTo>
                <a:lnTo>
                  <a:pt x="11051117" y="981869"/>
                </a:lnTo>
                <a:lnTo>
                  <a:pt x="10950046" y="981075"/>
                </a:lnTo>
                <a:lnTo>
                  <a:pt x="10841567" y="978694"/>
                </a:lnTo>
                <a:lnTo>
                  <a:pt x="10729383" y="977107"/>
                </a:lnTo>
                <a:lnTo>
                  <a:pt x="10615083" y="975519"/>
                </a:lnTo>
                <a:lnTo>
                  <a:pt x="10501312" y="973138"/>
                </a:lnTo>
                <a:lnTo>
                  <a:pt x="10390717" y="971550"/>
                </a:lnTo>
                <a:lnTo>
                  <a:pt x="10286471" y="970757"/>
                </a:lnTo>
                <a:lnTo>
                  <a:pt x="10191221" y="970757"/>
                </a:lnTo>
                <a:lnTo>
                  <a:pt x="10106554" y="972344"/>
                </a:lnTo>
                <a:lnTo>
                  <a:pt x="10068983" y="973138"/>
                </a:lnTo>
                <a:lnTo>
                  <a:pt x="10036175" y="975519"/>
                </a:lnTo>
                <a:lnTo>
                  <a:pt x="10006012" y="977107"/>
                </a:lnTo>
                <a:lnTo>
                  <a:pt x="9981142" y="980282"/>
                </a:lnTo>
                <a:lnTo>
                  <a:pt x="9983258" y="987425"/>
                </a:lnTo>
                <a:lnTo>
                  <a:pt x="9986433" y="993775"/>
                </a:lnTo>
                <a:lnTo>
                  <a:pt x="9989079" y="1000125"/>
                </a:lnTo>
                <a:lnTo>
                  <a:pt x="9992254" y="1005682"/>
                </a:lnTo>
                <a:lnTo>
                  <a:pt x="9999662" y="1016794"/>
                </a:lnTo>
                <a:lnTo>
                  <a:pt x="10007600" y="1026319"/>
                </a:lnTo>
                <a:lnTo>
                  <a:pt x="10016067" y="1035050"/>
                </a:lnTo>
                <a:lnTo>
                  <a:pt x="10025062" y="1042194"/>
                </a:lnTo>
                <a:lnTo>
                  <a:pt x="10034588" y="1050132"/>
                </a:lnTo>
                <a:lnTo>
                  <a:pt x="10044112" y="1055688"/>
                </a:lnTo>
                <a:lnTo>
                  <a:pt x="10053108" y="1062038"/>
                </a:lnTo>
                <a:lnTo>
                  <a:pt x="10061046" y="1068388"/>
                </a:lnTo>
                <a:lnTo>
                  <a:pt x="10068983" y="1074738"/>
                </a:lnTo>
                <a:lnTo>
                  <a:pt x="10075862" y="1081088"/>
                </a:lnTo>
                <a:lnTo>
                  <a:pt x="10078508" y="1085057"/>
                </a:lnTo>
                <a:lnTo>
                  <a:pt x="10081683" y="1089025"/>
                </a:lnTo>
                <a:lnTo>
                  <a:pt x="10083800" y="1092994"/>
                </a:lnTo>
                <a:lnTo>
                  <a:pt x="10085388" y="1096963"/>
                </a:lnTo>
                <a:lnTo>
                  <a:pt x="10086446" y="1100932"/>
                </a:lnTo>
                <a:lnTo>
                  <a:pt x="10088033" y="1105694"/>
                </a:lnTo>
                <a:lnTo>
                  <a:pt x="10088033" y="1111250"/>
                </a:lnTo>
                <a:lnTo>
                  <a:pt x="10088033" y="1116013"/>
                </a:lnTo>
                <a:lnTo>
                  <a:pt x="10087504" y="1123157"/>
                </a:lnTo>
                <a:lnTo>
                  <a:pt x="10085388" y="1129507"/>
                </a:lnTo>
                <a:lnTo>
                  <a:pt x="10085388" y="1132682"/>
                </a:lnTo>
                <a:lnTo>
                  <a:pt x="10085388" y="1136650"/>
                </a:lnTo>
                <a:lnTo>
                  <a:pt x="10085917" y="1139825"/>
                </a:lnTo>
                <a:lnTo>
                  <a:pt x="10087504" y="1144588"/>
                </a:lnTo>
                <a:lnTo>
                  <a:pt x="10110788" y="1231107"/>
                </a:lnTo>
                <a:lnTo>
                  <a:pt x="10110258" y="1238250"/>
                </a:lnTo>
                <a:lnTo>
                  <a:pt x="10109200" y="1243807"/>
                </a:lnTo>
                <a:lnTo>
                  <a:pt x="10109200" y="1248569"/>
                </a:lnTo>
                <a:lnTo>
                  <a:pt x="10109200" y="1252538"/>
                </a:lnTo>
                <a:lnTo>
                  <a:pt x="10110258" y="1257300"/>
                </a:lnTo>
                <a:lnTo>
                  <a:pt x="10111846" y="1261269"/>
                </a:lnTo>
                <a:lnTo>
                  <a:pt x="10112904" y="1265238"/>
                </a:lnTo>
                <a:lnTo>
                  <a:pt x="10114492" y="1268413"/>
                </a:lnTo>
                <a:lnTo>
                  <a:pt x="10118725" y="1273969"/>
                </a:lnTo>
                <a:lnTo>
                  <a:pt x="10124017" y="1279525"/>
                </a:lnTo>
                <a:lnTo>
                  <a:pt x="10130896" y="1284288"/>
                </a:lnTo>
                <a:lnTo>
                  <a:pt x="10137246" y="1289050"/>
                </a:lnTo>
                <a:lnTo>
                  <a:pt x="10151004" y="1296988"/>
                </a:lnTo>
                <a:lnTo>
                  <a:pt x="10165821" y="1304925"/>
                </a:lnTo>
                <a:lnTo>
                  <a:pt x="10172171" y="1310482"/>
                </a:lnTo>
                <a:lnTo>
                  <a:pt x="10178521" y="1315244"/>
                </a:lnTo>
                <a:lnTo>
                  <a:pt x="10183283" y="1321594"/>
                </a:lnTo>
                <a:lnTo>
                  <a:pt x="10188046" y="1329532"/>
                </a:lnTo>
                <a:lnTo>
                  <a:pt x="10189104" y="1333500"/>
                </a:lnTo>
                <a:lnTo>
                  <a:pt x="10190162" y="1337469"/>
                </a:lnTo>
                <a:lnTo>
                  <a:pt x="10190162" y="1341438"/>
                </a:lnTo>
                <a:lnTo>
                  <a:pt x="10189104" y="1345407"/>
                </a:lnTo>
                <a:lnTo>
                  <a:pt x="10188046" y="1353344"/>
                </a:lnTo>
                <a:lnTo>
                  <a:pt x="10186458" y="1364457"/>
                </a:lnTo>
                <a:lnTo>
                  <a:pt x="10186458" y="1376363"/>
                </a:lnTo>
                <a:lnTo>
                  <a:pt x="10186458" y="1385888"/>
                </a:lnTo>
                <a:lnTo>
                  <a:pt x="10186458" y="1393825"/>
                </a:lnTo>
                <a:lnTo>
                  <a:pt x="10186988" y="1397794"/>
                </a:lnTo>
                <a:lnTo>
                  <a:pt x="10188046" y="1401763"/>
                </a:lnTo>
                <a:lnTo>
                  <a:pt x="10189104" y="1403350"/>
                </a:lnTo>
                <a:lnTo>
                  <a:pt x="10190692" y="1405732"/>
                </a:lnTo>
                <a:lnTo>
                  <a:pt x="10192808" y="1405732"/>
                </a:lnTo>
                <a:lnTo>
                  <a:pt x="10198100" y="1405732"/>
                </a:lnTo>
                <a:lnTo>
                  <a:pt x="10204450" y="1406525"/>
                </a:lnTo>
                <a:lnTo>
                  <a:pt x="10209212" y="1408113"/>
                </a:lnTo>
                <a:lnTo>
                  <a:pt x="10213446" y="1411288"/>
                </a:lnTo>
                <a:lnTo>
                  <a:pt x="10217679" y="1416050"/>
                </a:lnTo>
                <a:lnTo>
                  <a:pt x="10222971" y="1422400"/>
                </a:lnTo>
                <a:lnTo>
                  <a:pt x="10226146" y="1427163"/>
                </a:lnTo>
                <a:lnTo>
                  <a:pt x="10227204" y="1431132"/>
                </a:lnTo>
                <a:lnTo>
                  <a:pt x="10228792" y="1435100"/>
                </a:lnTo>
                <a:lnTo>
                  <a:pt x="10229321" y="1439069"/>
                </a:lnTo>
                <a:lnTo>
                  <a:pt x="10229321" y="1445419"/>
                </a:lnTo>
                <a:lnTo>
                  <a:pt x="10228262" y="1452563"/>
                </a:lnTo>
                <a:lnTo>
                  <a:pt x="10226675" y="1458913"/>
                </a:lnTo>
                <a:lnTo>
                  <a:pt x="10225088" y="1466057"/>
                </a:lnTo>
                <a:lnTo>
                  <a:pt x="10224558" y="1470025"/>
                </a:lnTo>
                <a:lnTo>
                  <a:pt x="10224558" y="1474788"/>
                </a:lnTo>
                <a:lnTo>
                  <a:pt x="10225088" y="1479550"/>
                </a:lnTo>
                <a:lnTo>
                  <a:pt x="10226146" y="1483519"/>
                </a:lnTo>
                <a:lnTo>
                  <a:pt x="10191221" y="1486694"/>
                </a:lnTo>
                <a:lnTo>
                  <a:pt x="10172171" y="1489075"/>
                </a:lnTo>
                <a:lnTo>
                  <a:pt x="10167408" y="1490663"/>
                </a:lnTo>
                <a:lnTo>
                  <a:pt x="10164233" y="1491457"/>
                </a:lnTo>
                <a:lnTo>
                  <a:pt x="10162117" y="1493044"/>
                </a:lnTo>
                <a:lnTo>
                  <a:pt x="10161588" y="1493838"/>
                </a:lnTo>
                <a:lnTo>
                  <a:pt x="10159471" y="1496219"/>
                </a:lnTo>
                <a:lnTo>
                  <a:pt x="10152592" y="1497807"/>
                </a:lnTo>
                <a:lnTo>
                  <a:pt x="10137246" y="1498600"/>
                </a:lnTo>
                <a:lnTo>
                  <a:pt x="10107083" y="1500982"/>
                </a:lnTo>
                <a:lnTo>
                  <a:pt x="10082742" y="1500982"/>
                </a:lnTo>
                <a:lnTo>
                  <a:pt x="10057871" y="1499394"/>
                </a:lnTo>
                <a:lnTo>
                  <a:pt x="10035117" y="1498600"/>
                </a:lnTo>
                <a:lnTo>
                  <a:pt x="10015008" y="1499394"/>
                </a:lnTo>
                <a:lnTo>
                  <a:pt x="10006012" y="1499394"/>
                </a:lnTo>
                <a:lnTo>
                  <a:pt x="9998075" y="1500982"/>
                </a:lnTo>
                <a:lnTo>
                  <a:pt x="9991196" y="1502569"/>
                </a:lnTo>
                <a:lnTo>
                  <a:pt x="9986433" y="1504157"/>
                </a:lnTo>
                <a:lnTo>
                  <a:pt x="9984317" y="1506538"/>
                </a:lnTo>
                <a:lnTo>
                  <a:pt x="9981671" y="1507332"/>
                </a:lnTo>
                <a:lnTo>
                  <a:pt x="9980612" y="1508919"/>
                </a:lnTo>
                <a:lnTo>
                  <a:pt x="9979554" y="1510507"/>
                </a:lnTo>
                <a:lnTo>
                  <a:pt x="9979025" y="1513682"/>
                </a:lnTo>
                <a:lnTo>
                  <a:pt x="9979025" y="1515269"/>
                </a:lnTo>
                <a:lnTo>
                  <a:pt x="9979554" y="1518444"/>
                </a:lnTo>
                <a:lnTo>
                  <a:pt x="9980612" y="1520826"/>
                </a:lnTo>
                <a:lnTo>
                  <a:pt x="9983258" y="1530351"/>
                </a:lnTo>
                <a:lnTo>
                  <a:pt x="9986962" y="1537494"/>
                </a:lnTo>
                <a:lnTo>
                  <a:pt x="9990667" y="1544638"/>
                </a:lnTo>
                <a:lnTo>
                  <a:pt x="9993842" y="1550194"/>
                </a:lnTo>
                <a:lnTo>
                  <a:pt x="9997017" y="1554957"/>
                </a:lnTo>
                <a:lnTo>
                  <a:pt x="10000721" y="1558926"/>
                </a:lnTo>
                <a:lnTo>
                  <a:pt x="10005483" y="1562894"/>
                </a:lnTo>
                <a:lnTo>
                  <a:pt x="10009717" y="1566863"/>
                </a:lnTo>
                <a:lnTo>
                  <a:pt x="10032471" y="1581944"/>
                </a:lnTo>
                <a:lnTo>
                  <a:pt x="10066867" y="1601788"/>
                </a:lnTo>
                <a:lnTo>
                  <a:pt x="10083800" y="1734344"/>
                </a:lnTo>
                <a:lnTo>
                  <a:pt x="10085917" y="1735138"/>
                </a:lnTo>
                <a:lnTo>
                  <a:pt x="10085917" y="1737519"/>
                </a:lnTo>
                <a:lnTo>
                  <a:pt x="10084329" y="1739107"/>
                </a:lnTo>
                <a:lnTo>
                  <a:pt x="10082212" y="1740694"/>
                </a:lnTo>
                <a:lnTo>
                  <a:pt x="10077979" y="1743869"/>
                </a:lnTo>
                <a:lnTo>
                  <a:pt x="10071100" y="1746251"/>
                </a:lnTo>
                <a:lnTo>
                  <a:pt x="10063162" y="1749426"/>
                </a:lnTo>
                <a:lnTo>
                  <a:pt x="10052050" y="1751807"/>
                </a:lnTo>
                <a:lnTo>
                  <a:pt x="10039879" y="1754982"/>
                </a:lnTo>
                <a:lnTo>
                  <a:pt x="10024533" y="1757363"/>
                </a:lnTo>
                <a:lnTo>
                  <a:pt x="10006012" y="1759744"/>
                </a:lnTo>
                <a:lnTo>
                  <a:pt x="9984846" y="1762126"/>
                </a:lnTo>
                <a:lnTo>
                  <a:pt x="9961562" y="1762919"/>
                </a:lnTo>
                <a:lnTo>
                  <a:pt x="9934046" y="1765301"/>
                </a:lnTo>
                <a:lnTo>
                  <a:pt x="9903354" y="1765301"/>
                </a:lnTo>
                <a:lnTo>
                  <a:pt x="9869488" y="1765301"/>
                </a:lnTo>
                <a:lnTo>
                  <a:pt x="9850438" y="1765301"/>
                </a:lnTo>
                <a:lnTo>
                  <a:pt x="9832975" y="1765301"/>
                </a:lnTo>
                <a:lnTo>
                  <a:pt x="9815512" y="1765301"/>
                </a:lnTo>
                <a:lnTo>
                  <a:pt x="9799638" y="1766094"/>
                </a:lnTo>
                <a:lnTo>
                  <a:pt x="9782704" y="1766094"/>
                </a:lnTo>
                <a:lnTo>
                  <a:pt x="9766300" y="1766888"/>
                </a:lnTo>
                <a:lnTo>
                  <a:pt x="9748838" y="1767682"/>
                </a:lnTo>
                <a:lnTo>
                  <a:pt x="9730317" y="1768476"/>
                </a:lnTo>
                <a:lnTo>
                  <a:pt x="9670521" y="1770857"/>
                </a:lnTo>
                <a:lnTo>
                  <a:pt x="9609667" y="1770857"/>
                </a:lnTo>
                <a:lnTo>
                  <a:pt x="9548283" y="1770857"/>
                </a:lnTo>
                <a:lnTo>
                  <a:pt x="9486371" y="1768476"/>
                </a:lnTo>
                <a:lnTo>
                  <a:pt x="9425517" y="1766888"/>
                </a:lnTo>
                <a:lnTo>
                  <a:pt x="9364662" y="1765301"/>
                </a:lnTo>
                <a:lnTo>
                  <a:pt x="9304867" y="1762919"/>
                </a:lnTo>
                <a:lnTo>
                  <a:pt x="9245600" y="1762126"/>
                </a:lnTo>
                <a:lnTo>
                  <a:pt x="9213321" y="1762126"/>
                </a:lnTo>
                <a:lnTo>
                  <a:pt x="9181571" y="1762919"/>
                </a:lnTo>
                <a:lnTo>
                  <a:pt x="9151408" y="1765301"/>
                </a:lnTo>
                <a:lnTo>
                  <a:pt x="9120717" y="1767682"/>
                </a:lnTo>
                <a:lnTo>
                  <a:pt x="9090025" y="1770857"/>
                </a:lnTo>
                <a:lnTo>
                  <a:pt x="9058275" y="1773238"/>
                </a:lnTo>
                <a:lnTo>
                  <a:pt x="9026525" y="1775619"/>
                </a:lnTo>
                <a:lnTo>
                  <a:pt x="8992658" y="1778001"/>
                </a:lnTo>
                <a:lnTo>
                  <a:pt x="9157229" y="1938338"/>
                </a:lnTo>
                <a:lnTo>
                  <a:pt x="9167812" y="1959769"/>
                </a:lnTo>
                <a:lnTo>
                  <a:pt x="9178925" y="1982788"/>
                </a:lnTo>
                <a:lnTo>
                  <a:pt x="9184746" y="1996282"/>
                </a:lnTo>
                <a:lnTo>
                  <a:pt x="9188979" y="2008982"/>
                </a:lnTo>
                <a:lnTo>
                  <a:pt x="9190567" y="2015332"/>
                </a:lnTo>
                <a:lnTo>
                  <a:pt x="9191625" y="2022476"/>
                </a:lnTo>
                <a:lnTo>
                  <a:pt x="9192683" y="2028032"/>
                </a:lnTo>
                <a:lnTo>
                  <a:pt x="9193212" y="2034382"/>
                </a:lnTo>
                <a:lnTo>
                  <a:pt x="9193212" y="2039938"/>
                </a:lnTo>
                <a:lnTo>
                  <a:pt x="9192683" y="2046288"/>
                </a:lnTo>
                <a:lnTo>
                  <a:pt x="9191096" y="2051844"/>
                </a:lnTo>
                <a:lnTo>
                  <a:pt x="9188979" y="2057401"/>
                </a:lnTo>
                <a:lnTo>
                  <a:pt x="9185804" y="2062957"/>
                </a:lnTo>
                <a:lnTo>
                  <a:pt x="9182100" y="2067719"/>
                </a:lnTo>
                <a:lnTo>
                  <a:pt x="9177867" y="2072482"/>
                </a:lnTo>
                <a:lnTo>
                  <a:pt x="9172575" y="2077244"/>
                </a:lnTo>
                <a:lnTo>
                  <a:pt x="9166225" y="2082007"/>
                </a:lnTo>
                <a:lnTo>
                  <a:pt x="9158817" y="2085182"/>
                </a:lnTo>
                <a:lnTo>
                  <a:pt x="9150350" y="2089151"/>
                </a:lnTo>
                <a:lnTo>
                  <a:pt x="9140825" y="2092326"/>
                </a:lnTo>
                <a:lnTo>
                  <a:pt x="9129712" y="2094707"/>
                </a:lnTo>
                <a:lnTo>
                  <a:pt x="9118071" y="2097088"/>
                </a:lnTo>
                <a:lnTo>
                  <a:pt x="9103783" y="2098676"/>
                </a:lnTo>
                <a:lnTo>
                  <a:pt x="9089496" y="2099469"/>
                </a:lnTo>
                <a:lnTo>
                  <a:pt x="9052454" y="2101057"/>
                </a:lnTo>
                <a:lnTo>
                  <a:pt x="9015412" y="2101057"/>
                </a:lnTo>
                <a:lnTo>
                  <a:pt x="8977842" y="2101057"/>
                </a:lnTo>
                <a:lnTo>
                  <a:pt x="8940271" y="2100263"/>
                </a:lnTo>
                <a:lnTo>
                  <a:pt x="8903229" y="2100263"/>
                </a:lnTo>
                <a:lnTo>
                  <a:pt x="8867246" y="2101057"/>
                </a:lnTo>
                <a:lnTo>
                  <a:pt x="8849783" y="2102644"/>
                </a:lnTo>
                <a:lnTo>
                  <a:pt x="8832321" y="2104232"/>
                </a:lnTo>
                <a:lnTo>
                  <a:pt x="8814329" y="2105026"/>
                </a:lnTo>
                <a:lnTo>
                  <a:pt x="8797396" y="2108201"/>
                </a:lnTo>
                <a:lnTo>
                  <a:pt x="8761942" y="2112963"/>
                </a:lnTo>
                <a:lnTo>
                  <a:pt x="8739717" y="2114551"/>
                </a:lnTo>
                <a:lnTo>
                  <a:pt x="8729662" y="2115344"/>
                </a:lnTo>
                <a:lnTo>
                  <a:pt x="8726488" y="2115344"/>
                </a:lnTo>
                <a:lnTo>
                  <a:pt x="8728604" y="2116138"/>
                </a:lnTo>
                <a:lnTo>
                  <a:pt x="8730721" y="2119313"/>
                </a:lnTo>
                <a:lnTo>
                  <a:pt x="8731779" y="2121694"/>
                </a:lnTo>
                <a:lnTo>
                  <a:pt x="8730721" y="2124869"/>
                </a:lnTo>
                <a:lnTo>
                  <a:pt x="8729662" y="2129632"/>
                </a:lnTo>
                <a:lnTo>
                  <a:pt x="8725958" y="2134394"/>
                </a:lnTo>
                <a:lnTo>
                  <a:pt x="8722254" y="2139951"/>
                </a:lnTo>
                <a:lnTo>
                  <a:pt x="8719079" y="2143126"/>
                </a:lnTo>
                <a:lnTo>
                  <a:pt x="8717492" y="2147094"/>
                </a:lnTo>
                <a:lnTo>
                  <a:pt x="8716433" y="2148682"/>
                </a:lnTo>
                <a:lnTo>
                  <a:pt x="8716433" y="2151857"/>
                </a:lnTo>
                <a:lnTo>
                  <a:pt x="8717492" y="2153444"/>
                </a:lnTo>
                <a:lnTo>
                  <a:pt x="8719079" y="2155032"/>
                </a:lnTo>
                <a:lnTo>
                  <a:pt x="8721196" y="2157413"/>
                </a:lnTo>
                <a:lnTo>
                  <a:pt x="8729662" y="2159794"/>
                </a:lnTo>
                <a:lnTo>
                  <a:pt x="8739717" y="2164557"/>
                </a:lnTo>
                <a:lnTo>
                  <a:pt x="8753475" y="2172494"/>
                </a:lnTo>
                <a:lnTo>
                  <a:pt x="8769879" y="2182813"/>
                </a:lnTo>
                <a:lnTo>
                  <a:pt x="8781521" y="2190751"/>
                </a:lnTo>
                <a:lnTo>
                  <a:pt x="8792633" y="2201069"/>
                </a:lnTo>
                <a:lnTo>
                  <a:pt x="8803746" y="2212976"/>
                </a:lnTo>
                <a:lnTo>
                  <a:pt x="8813271" y="2227263"/>
                </a:lnTo>
                <a:lnTo>
                  <a:pt x="8817504" y="2233613"/>
                </a:lnTo>
                <a:lnTo>
                  <a:pt x="8821738" y="2240757"/>
                </a:lnTo>
                <a:lnTo>
                  <a:pt x="8825442" y="2248694"/>
                </a:lnTo>
                <a:lnTo>
                  <a:pt x="8828617" y="2255838"/>
                </a:lnTo>
                <a:lnTo>
                  <a:pt x="8831262" y="2263776"/>
                </a:lnTo>
                <a:lnTo>
                  <a:pt x="8833379" y="2270919"/>
                </a:lnTo>
                <a:lnTo>
                  <a:pt x="8834438" y="2278063"/>
                </a:lnTo>
                <a:lnTo>
                  <a:pt x="8835496" y="2285207"/>
                </a:lnTo>
                <a:lnTo>
                  <a:pt x="8835496" y="2292351"/>
                </a:lnTo>
                <a:lnTo>
                  <a:pt x="8834967" y="2299494"/>
                </a:lnTo>
                <a:lnTo>
                  <a:pt x="8833379" y="2306638"/>
                </a:lnTo>
                <a:lnTo>
                  <a:pt x="8831262" y="2312988"/>
                </a:lnTo>
                <a:lnTo>
                  <a:pt x="8827558" y="2319338"/>
                </a:lnTo>
                <a:lnTo>
                  <a:pt x="8823854" y="2324894"/>
                </a:lnTo>
                <a:lnTo>
                  <a:pt x="8819092" y="2330451"/>
                </a:lnTo>
                <a:lnTo>
                  <a:pt x="8812212" y="2336007"/>
                </a:lnTo>
                <a:lnTo>
                  <a:pt x="8805862" y="2340769"/>
                </a:lnTo>
                <a:lnTo>
                  <a:pt x="8796867" y="2345532"/>
                </a:lnTo>
                <a:lnTo>
                  <a:pt x="8787342" y="2349501"/>
                </a:lnTo>
                <a:lnTo>
                  <a:pt x="8777288" y="2352676"/>
                </a:lnTo>
                <a:lnTo>
                  <a:pt x="8764588" y="2355057"/>
                </a:lnTo>
                <a:lnTo>
                  <a:pt x="8751358" y="2357438"/>
                </a:lnTo>
                <a:lnTo>
                  <a:pt x="8737600" y="2358232"/>
                </a:lnTo>
                <a:lnTo>
                  <a:pt x="8721196" y="2359026"/>
                </a:lnTo>
                <a:lnTo>
                  <a:pt x="8032750" y="2360613"/>
                </a:lnTo>
                <a:lnTo>
                  <a:pt x="7984067" y="2360613"/>
                </a:lnTo>
                <a:lnTo>
                  <a:pt x="7943321" y="2360613"/>
                </a:lnTo>
                <a:lnTo>
                  <a:pt x="7906279" y="2359026"/>
                </a:lnTo>
                <a:lnTo>
                  <a:pt x="7874000" y="2359026"/>
                </a:lnTo>
                <a:lnTo>
                  <a:pt x="7842779" y="2359026"/>
                </a:lnTo>
                <a:lnTo>
                  <a:pt x="7811029" y="2359026"/>
                </a:lnTo>
                <a:lnTo>
                  <a:pt x="7776634" y="2360613"/>
                </a:lnTo>
                <a:lnTo>
                  <a:pt x="7738534" y="2361407"/>
                </a:lnTo>
                <a:lnTo>
                  <a:pt x="7722659" y="2362201"/>
                </a:lnTo>
                <a:lnTo>
                  <a:pt x="7708900" y="2362201"/>
                </a:lnTo>
                <a:lnTo>
                  <a:pt x="7696200" y="2362201"/>
                </a:lnTo>
                <a:lnTo>
                  <a:pt x="7684559" y="2362201"/>
                </a:lnTo>
                <a:lnTo>
                  <a:pt x="7671859" y="2362201"/>
                </a:lnTo>
                <a:lnTo>
                  <a:pt x="7658100" y="2362201"/>
                </a:lnTo>
                <a:lnTo>
                  <a:pt x="7641696" y="2362201"/>
                </a:lnTo>
                <a:lnTo>
                  <a:pt x="7622646" y="2362201"/>
                </a:lnTo>
                <a:lnTo>
                  <a:pt x="7208309" y="2368551"/>
                </a:lnTo>
                <a:lnTo>
                  <a:pt x="7172325" y="2371726"/>
                </a:lnTo>
                <a:lnTo>
                  <a:pt x="7133167" y="2374107"/>
                </a:lnTo>
                <a:lnTo>
                  <a:pt x="7091363" y="2376488"/>
                </a:lnTo>
                <a:lnTo>
                  <a:pt x="7047442" y="2378076"/>
                </a:lnTo>
                <a:lnTo>
                  <a:pt x="7001934" y="2379663"/>
                </a:lnTo>
                <a:lnTo>
                  <a:pt x="6955367" y="2382044"/>
                </a:lnTo>
                <a:lnTo>
                  <a:pt x="6907742" y="2382838"/>
                </a:lnTo>
                <a:lnTo>
                  <a:pt x="6858529" y="2383632"/>
                </a:lnTo>
                <a:lnTo>
                  <a:pt x="6809317" y="2384426"/>
                </a:lnTo>
                <a:lnTo>
                  <a:pt x="6761163" y="2385219"/>
                </a:lnTo>
                <a:lnTo>
                  <a:pt x="6712479" y="2385219"/>
                </a:lnTo>
                <a:lnTo>
                  <a:pt x="6664854" y="2386807"/>
                </a:lnTo>
                <a:lnTo>
                  <a:pt x="6619875" y="2387601"/>
                </a:lnTo>
                <a:lnTo>
                  <a:pt x="6574896" y="2388394"/>
                </a:lnTo>
                <a:lnTo>
                  <a:pt x="6532563" y="2389188"/>
                </a:lnTo>
                <a:lnTo>
                  <a:pt x="6492875" y="2389982"/>
                </a:lnTo>
                <a:lnTo>
                  <a:pt x="6165321" y="2393951"/>
                </a:lnTo>
                <a:lnTo>
                  <a:pt x="6108700" y="2395538"/>
                </a:lnTo>
                <a:lnTo>
                  <a:pt x="6051021" y="2397919"/>
                </a:lnTo>
                <a:lnTo>
                  <a:pt x="5991754" y="2399507"/>
                </a:lnTo>
                <a:lnTo>
                  <a:pt x="5931429" y="2400301"/>
                </a:lnTo>
                <a:lnTo>
                  <a:pt x="5872692" y="2401094"/>
                </a:lnTo>
                <a:lnTo>
                  <a:pt x="5815013" y="2401094"/>
                </a:lnTo>
                <a:lnTo>
                  <a:pt x="5759450" y="2400301"/>
                </a:lnTo>
                <a:lnTo>
                  <a:pt x="5706534" y="2398713"/>
                </a:lnTo>
                <a:lnTo>
                  <a:pt x="5680076" y="2396332"/>
                </a:lnTo>
                <a:lnTo>
                  <a:pt x="5655734" y="2396332"/>
                </a:lnTo>
                <a:lnTo>
                  <a:pt x="5632451" y="2396332"/>
                </a:lnTo>
                <a:lnTo>
                  <a:pt x="5609696" y="2396332"/>
                </a:lnTo>
                <a:lnTo>
                  <a:pt x="5566834" y="2398713"/>
                </a:lnTo>
                <a:lnTo>
                  <a:pt x="5523442" y="2401094"/>
                </a:lnTo>
                <a:lnTo>
                  <a:pt x="5478463" y="2403476"/>
                </a:lnTo>
                <a:lnTo>
                  <a:pt x="5430838" y="2405063"/>
                </a:lnTo>
                <a:lnTo>
                  <a:pt x="5405438" y="2405063"/>
                </a:lnTo>
                <a:lnTo>
                  <a:pt x="5377392" y="2405063"/>
                </a:lnTo>
                <a:lnTo>
                  <a:pt x="5348817" y="2404269"/>
                </a:lnTo>
                <a:lnTo>
                  <a:pt x="5317596" y="2401888"/>
                </a:lnTo>
                <a:lnTo>
                  <a:pt x="5299604" y="2400301"/>
                </a:lnTo>
                <a:lnTo>
                  <a:pt x="5284259" y="2397919"/>
                </a:lnTo>
                <a:lnTo>
                  <a:pt x="5271029" y="2394744"/>
                </a:lnTo>
                <a:lnTo>
                  <a:pt x="5258859" y="2392363"/>
                </a:lnTo>
                <a:lnTo>
                  <a:pt x="5247217" y="2388394"/>
                </a:lnTo>
                <a:lnTo>
                  <a:pt x="5234517" y="2385219"/>
                </a:lnTo>
                <a:lnTo>
                  <a:pt x="5220759" y="2382838"/>
                </a:lnTo>
                <a:lnTo>
                  <a:pt x="5205413" y="2380457"/>
                </a:lnTo>
                <a:lnTo>
                  <a:pt x="5188479" y="2379663"/>
                </a:lnTo>
                <a:lnTo>
                  <a:pt x="5161492" y="2380457"/>
                </a:lnTo>
                <a:lnTo>
                  <a:pt x="5126038" y="2382838"/>
                </a:lnTo>
                <a:lnTo>
                  <a:pt x="5085821" y="2384426"/>
                </a:lnTo>
                <a:lnTo>
                  <a:pt x="5041900" y="2385219"/>
                </a:lnTo>
                <a:lnTo>
                  <a:pt x="4998509" y="2387601"/>
                </a:lnTo>
                <a:lnTo>
                  <a:pt x="4957763" y="2387601"/>
                </a:lnTo>
                <a:lnTo>
                  <a:pt x="4922309" y="2386807"/>
                </a:lnTo>
                <a:lnTo>
                  <a:pt x="4887384" y="2385219"/>
                </a:lnTo>
                <a:lnTo>
                  <a:pt x="4855104" y="2384426"/>
                </a:lnTo>
                <a:lnTo>
                  <a:pt x="4824942" y="2384426"/>
                </a:lnTo>
                <a:lnTo>
                  <a:pt x="4797954" y="2384426"/>
                </a:lnTo>
                <a:lnTo>
                  <a:pt x="4772025" y="2385219"/>
                </a:lnTo>
                <a:lnTo>
                  <a:pt x="4748742" y="2385219"/>
                </a:lnTo>
                <a:lnTo>
                  <a:pt x="4725459" y="2385219"/>
                </a:lnTo>
                <a:lnTo>
                  <a:pt x="4702704" y="2385219"/>
                </a:lnTo>
                <a:lnTo>
                  <a:pt x="4655079" y="2383632"/>
                </a:lnTo>
                <a:lnTo>
                  <a:pt x="4616979" y="2382044"/>
                </a:lnTo>
                <a:lnTo>
                  <a:pt x="4585229" y="2378869"/>
                </a:lnTo>
                <a:lnTo>
                  <a:pt x="4558242" y="2374901"/>
                </a:lnTo>
                <a:lnTo>
                  <a:pt x="4533371" y="2372519"/>
                </a:lnTo>
                <a:lnTo>
                  <a:pt x="4506384" y="2370932"/>
                </a:lnTo>
                <a:lnTo>
                  <a:pt x="4474634" y="2368551"/>
                </a:lnTo>
                <a:lnTo>
                  <a:pt x="4436534" y="2367757"/>
                </a:lnTo>
                <a:lnTo>
                  <a:pt x="4442884" y="2356644"/>
                </a:lnTo>
                <a:lnTo>
                  <a:pt x="4446588" y="2351088"/>
                </a:lnTo>
                <a:lnTo>
                  <a:pt x="4449234" y="2347913"/>
                </a:lnTo>
                <a:lnTo>
                  <a:pt x="4451879" y="2347913"/>
                </a:lnTo>
                <a:lnTo>
                  <a:pt x="4455584" y="2347913"/>
                </a:lnTo>
                <a:lnTo>
                  <a:pt x="4462992" y="2346326"/>
                </a:lnTo>
                <a:lnTo>
                  <a:pt x="4475163" y="2339976"/>
                </a:lnTo>
                <a:lnTo>
                  <a:pt x="4495271" y="2328863"/>
                </a:lnTo>
                <a:lnTo>
                  <a:pt x="4441826" y="2328863"/>
                </a:lnTo>
                <a:lnTo>
                  <a:pt x="4382559" y="2329657"/>
                </a:lnTo>
                <a:lnTo>
                  <a:pt x="4316942" y="2329657"/>
                </a:lnTo>
                <a:lnTo>
                  <a:pt x="4249209" y="2330451"/>
                </a:lnTo>
                <a:lnTo>
                  <a:pt x="4177242" y="2329657"/>
                </a:lnTo>
                <a:lnTo>
                  <a:pt x="4103688" y="2329657"/>
                </a:lnTo>
                <a:lnTo>
                  <a:pt x="4029075" y="2328863"/>
                </a:lnTo>
                <a:lnTo>
                  <a:pt x="3956050" y="2325688"/>
                </a:lnTo>
                <a:lnTo>
                  <a:pt x="3883026" y="2323307"/>
                </a:lnTo>
                <a:lnTo>
                  <a:pt x="3813705" y="2319338"/>
                </a:lnTo>
                <a:lnTo>
                  <a:pt x="3747559" y="2313782"/>
                </a:lnTo>
                <a:lnTo>
                  <a:pt x="3686175" y="2307432"/>
                </a:lnTo>
                <a:lnTo>
                  <a:pt x="3657600" y="2302669"/>
                </a:lnTo>
                <a:lnTo>
                  <a:pt x="3631142" y="2298701"/>
                </a:lnTo>
                <a:lnTo>
                  <a:pt x="3606271" y="2293938"/>
                </a:lnTo>
                <a:lnTo>
                  <a:pt x="3582988" y="2288382"/>
                </a:lnTo>
                <a:lnTo>
                  <a:pt x="3561292" y="2282826"/>
                </a:lnTo>
                <a:lnTo>
                  <a:pt x="3543300" y="2276476"/>
                </a:lnTo>
                <a:lnTo>
                  <a:pt x="3526367" y="2270126"/>
                </a:lnTo>
                <a:lnTo>
                  <a:pt x="3512608" y="2262188"/>
                </a:lnTo>
                <a:lnTo>
                  <a:pt x="3495675" y="2253457"/>
                </a:lnTo>
                <a:lnTo>
                  <a:pt x="3480330" y="2243138"/>
                </a:lnTo>
                <a:lnTo>
                  <a:pt x="3466042" y="2233613"/>
                </a:lnTo>
                <a:lnTo>
                  <a:pt x="3453871" y="2224088"/>
                </a:lnTo>
                <a:lnTo>
                  <a:pt x="3442230" y="2215357"/>
                </a:lnTo>
                <a:lnTo>
                  <a:pt x="3431646" y="2205832"/>
                </a:lnTo>
                <a:lnTo>
                  <a:pt x="3422121" y="2196307"/>
                </a:lnTo>
                <a:lnTo>
                  <a:pt x="3413654" y="2186782"/>
                </a:lnTo>
                <a:lnTo>
                  <a:pt x="3406246" y="2178844"/>
                </a:lnTo>
                <a:lnTo>
                  <a:pt x="3398838" y="2170113"/>
                </a:lnTo>
                <a:lnTo>
                  <a:pt x="3393017" y="2161382"/>
                </a:lnTo>
                <a:lnTo>
                  <a:pt x="3387725" y="2152651"/>
                </a:lnTo>
                <a:lnTo>
                  <a:pt x="3383492" y="2143919"/>
                </a:lnTo>
                <a:lnTo>
                  <a:pt x="3379259" y="2135982"/>
                </a:lnTo>
                <a:lnTo>
                  <a:pt x="3375555" y="2128044"/>
                </a:lnTo>
                <a:lnTo>
                  <a:pt x="3372380" y="2120107"/>
                </a:lnTo>
                <a:lnTo>
                  <a:pt x="3368146" y="2104232"/>
                </a:lnTo>
                <a:lnTo>
                  <a:pt x="3364442" y="2088357"/>
                </a:lnTo>
                <a:lnTo>
                  <a:pt x="3362325" y="2073276"/>
                </a:lnTo>
                <a:lnTo>
                  <a:pt x="3359150" y="2059782"/>
                </a:lnTo>
                <a:lnTo>
                  <a:pt x="3357033" y="2044701"/>
                </a:lnTo>
                <a:lnTo>
                  <a:pt x="3353330" y="2030413"/>
                </a:lnTo>
                <a:lnTo>
                  <a:pt x="3351213" y="2024063"/>
                </a:lnTo>
                <a:lnTo>
                  <a:pt x="3349096" y="2016919"/>
                </a:lnTo>
                <a:lnTo>
                  <a:pt x="3345921" y="2009776"/>
                </a:lnTo>
                <a:lnTo>
                  <a:pt x="3343275" y="2003426"/>
                </a:lnTo>
                <a:lnTo>
                  <a:pt x="3284009" y="2004219"/>
                </a:lnTo>
                <a:lnTo>
                  <a:pt x="3218392" y="2006601"/>
                </a:lnTo>
                <a:lnTo>
                  <a:pt x="3149071" y="2007394"/>
                </a:lnTo>
                <a:lnTo>
                  <a:pt x="3076575" y="2008982"/>
                </a:lnTo>
                <a:lnTo>
                  <a:pt x="3000905" y="2011363"/>
                </a:lnTo>
                <a:lnTo>
                  <a:pt x="2924175" y="2012157"/>
                </a:lnTo>
                <a:lnTo>
                  <a:pt x="2846388" y="2013744"/>
                </a:lnTo>
                <a:lnTo>
                  <a:pt x="2768600" y="2014538"/>
                </a:lnTo>
                <a:lnTo>
                  <a:pt x="2692400" y="2015332"/>
                </a:lnTo>
                <a:lnTo>
                  <a:pt x="2619375" y="2016919"/>
                </a:lnTo>
                <a:lnTo>
                  <a:pt x="2548996" y="2016919"/>
                </a:lnTo>
                <a:lnTo>
                  <a:pt x="2482850" y="2016919"/>
                </a:lnTo>
                <a:lnTo>
                  <a:pt x="2421996" y="2015332"/>
                </a:lnTo>
                <a:lnTo>
                  <a:pt x="2368021" y="2014538"/>
                </a:lnTo>
                <a:lnTo>
                  <a:pt x="2320396" y="2012157"/>
                </a:lnTo>
                <a:lnTo>
                  <a:pt x="2281238" y="2008982"/>
                </a:lnTo>
                <a:lnTo>
                  <a:pt x="2246842" y="2004219"/>
                </a:lnTo>
                <a:lnTo>
                  <a:pt x="2215092" y="1998663"/>
                </a:lnTo>
                <a:lnTo>
                  <a:pt x="2185988" y="1992313"/>
                </a:lnTo>
                <a:lnTo>
                  <a:pt x="2159530" y="1985169"/>
                </a:lnTo>
                <a:lnTo>
                  <a:pt x="2147359" y="1980407"/>
                </a:lnTo>
                <a:lnTo>
                  <a:pt x="2136246" y="1975644"/>
                </a:lnTo>
                <a:lnTo>
                  <a:pt x="2125134" y="1970882"/>
                </a:lnTo>
                <a:lnTo>
                  <a:pt x="2115080" y="1966119"/>
                </a:lnTo>
                <a:lnTo>
                  <a:pt x="2104496" y="1960563"/>
                </a:lnTo>
                <a:lnTo>
                  <a:pt x="2096029" y="1955007"/>
                </a:lnTo>
                <a:lnTo>
                  <a:pt x="2087034" y="1949451"/>
                </a:lnTo>
                <a:lnTo>
                  <a:pt x="2079096" y="1943894"/>
                </a:lnTo>
                <a:lnTo>
                  <a:pt x="2071688" y="1937544"/>
                </a:lnTo>
                <a:lnTo>
                  <a:pt x="2064279" y="1931194"/>
                </a:lnTo>
                <a:lnTo>
                  <a:pt x="2057929" y="1925638"/>
                </a:lnTo>
                <a:lnTo>
                  <a:pt x="2052109" y="1917701"/>
                </a:lnTo>
                <a:lnTo>
                  <a:pt x="2046288" y="1911351"/>
                </a:lnTo>
                <a:lnTo>
                  <a:pt x="2041525" y="1905001"/>
                </a:lnTo>
                <a:lnTo>
                  <a:pt x="2036763" y="1897063"/>
                </a:lnTo>
                <a:lnTo>
                  <a:pt x="2033059" y="1889919"/>
                </a:lnTo>
                <a:lnTo>
                  <a:pt x="2029354" y="1883569"/>
                </a:lnTo>
                <a:lnTo>
                  <a:pt x="2026179" y="1874838"/>
                </a:lnTo>
                <a:lnTo>
                  <a:pt x="2023534" y="1867694"/>
                </a:lnTo>
                <a:lnTo>
                  <a:pt x="2020888" y="1859757"/>
                </a:lnTo>
                <a:lnTo>
                  <a:pt x="2018771" y="1852613"/>
                </a:lnTo>
                <a:lnTo>
                  <a:pt x="2017713" y="1844676"/>
                </a:lnTo>
                <a:lnTo>
                  <a:pt x="2016125" y="1836738"/>
                </a:lnTo>
                <a:lnTo>
                  <a:pt x="2015067" y="1828801"/>
                </a:lnTo>
                <a:lnTo>
                  <a:pt x="2014009" y="1815307"/>
                </a:lnTo>
                <a:lnTo>
                  <a:pt x="2010304" y="1809751"/>
                </a:lnTo>
                <a:lnTo>
                  <a:pt x="2006600" y="1804988"/>
                </a:lnTo>
                <a:lnTo>
                  <a:pt x="2001309" y="1799432"/>
                </a:lnTo>
                <a:lnTo>
                  <a:pt x="1995488" y="1794669"/>
                </a:lnTo>
                <a:lnTo>
                  <a:pt x="1983846" y="1785938"/>
                </a:lnTo>
                <a:lnTo>
                  <a:pt x="1972734" y="1775619"/>
                </a:lnTo>
                <a:lnTo>
                  <a:pt x="1968500" y="1770063"/>
                </a:lnTo>
                <a:lnTo>
                  <a:pt x="1963738" y="1762919"/>
                </a:lnTo>
                <a:lnTo>
                  <a:pt x="1960563" y="1756569"/>
                </a:lnTo>
                <a:lnTo>
                  <a:pt x="1957917" y="1749426"/>
                </a:lnTo>
                <a:lnTo>
                  <a:pt x="1957917" y="1745457"/>
                </a:lnTo>
                <a:lnTo>
                  <a:pt x="1957388" y="1741488"/>
                </a:lnTo>
                <a:lnTo>
                  <a:pt x="1957388" y="1737519"/>
                </a:lnTo>
                <a:lnTo>
                  <a:pt x="1957917" y="1732757"/>
                </a:lnTo>
                <a:lnTo>
                  <a:pt x="1960563" y="1723232"/>
                </a:lnTo>
                <a:lnTo>
                  <a:pt x="1963738" y="1712119"/>
                </a:lnTo>
                <a:lnTo>
                  <a:pt x="1934634" y="1712119"/>
                </a:lnTo>
                <a:lnTo>
                  <a:pt x="1911350" y="1712119"/>
                </a:lnTo>
                <a:lnTo>
                  <a:pt x="1891242" y="1711326"/>
                </a:lnTo>
                <a:lnTo>
                  <a:pt x="1875367" y="1710532"/>
                </a:lnTo>
                <a:lnTo>
                  <a:pt x="1858963" y="1708944"/>
                </a:lnTo>
                <a:lnTo>
                  <a:pt x="1843088" y="1708944"/>
                </a:lnTo>
                <a:lnTo>
                  <a:pt x="1824567" y="1708944"/>
                </a:lnTo>
                <a:lnTo>
                  <a:pt x="1802871" y="1708944"/>
                </a:lnTo>
                <a:lnTo>
                  <a:pt x="1335088" y="1712119"/>
                </a:lnTo>
                <a:lnTo>
                  <a:pt x="1286934" y="1711326"/>
                </a:lnTo>
                <a:lnTo>
                  <a:pt x="1251479" y="1708944"/>
                </a:lnTo>
                <a:lnTo>
                  <a:pt x="1238250" y="1708151"/>
                </a:lnTo>
                <a:lnTo>
                  <a:pt x="1227667" y="1706563"/>
                </a:lnTo>
                <a:lnTo>
                  <a:pt x="1218142" y="1704976"/>
                </a:lnTo>
                <a:lnTo>
                  <a:pt x="1210734" y="1702594"/>
                </a:lnTo>
                <a:lnTo>
                  <a:pt x="1203854" y="1700213"/>
                </a:lnTo>
                <a:lnTo>
                  <a:pt x="1198034" y="1697038"/>
                </a:lnTo>
                <a:lnTo>
                  <a:pt x="1192213" y="1693069"/>
                </a:lnTo>
                <a:lnTo>
                  <a:pt x="1186921" y="1689894"/>
                </a:lnTo>
                <a:lnTo>
                  <a:pt x="1174221" y="1680369"/>
                </a:lnTo>
                <a:lnTo>
                  <a:pt x="1156229" y="1669257"/>
                </a:lnTo>
                <a:lnTo>
                  <a:pt x="1123421" y="1649413"/>
                </a:lnTo>
                <a:lnTo>
                  <a:pt x="1103842" y="1637507"/>
                </a:lnTo>
                <a:lnTo>
                  <a:pt x="1098550" y="1633538"/>
                </a:lnTo>
                <a:lnTo>
                  <a:pt x="1094846" y="1631157"/>
                </a:lnTo>
                <a:lnTo>
                  <a:pt x="1092729" y="1628776"/>
                </a:lnTo>
                <a:lnTo>
                  <a:pt x="1091671" y="1627188"/>
                </a:lnTo>
                <a:lnTo>
                  <a:pt x="1091142" y="1623219"/>
                </a:lnTo>
                <a:lnTo>
                  <a:pt x="1089025" y="1616869"/>
                </a:lnTo>
                <a:lnTo>
                  <a:pt x="1085850" y="1611313"/>
                </a:lnTo>
                <a:lnTo>
                  <a:pt x="1081088" y="1604963"/>
                </a:lnTo>
                <a:lnTo>
                  <a:pt x="1073679" y="1596232"/>
                </a:lnTo>
                <a:lnTo>
                  <a:pt x="1063096" y="1585119"/>
                </a:lnTo>
                <a:lnTo>
                  <a:pt x="1055159" y="1576388"/>
                </a:lnTo>
                <a:lnTo>
                  <a:pt x="1047750" y="1567657"/>
                </a:lnTo>
                <a:lnTo>
                  <a:pt x="1042988" y="1560513"/>
                </a:lnTo>
                <a:lnTo>
                  <a:pt x="1037696" y="1553369"/>
                </a:lnTo>
                <a:lnTo>
                  <a:pt x="1031875" y="1540669"/>
                </a:lnTo>
                <a:lnTo>
                  <a:pt x="1026584" y="1529557"/>
                </a:lnTo>
                <a:lnTo>
                  <a:pt x="1022350" y="1517651"/>
                </a:lnTo>
                <a:lnTo>
                  <a:pt x="1016529" y="1504157"/>
                </a:lnTo>
                <a:lnTo>
                  <a:pt x="1012296" y="1497013"/>
                </a:lnTo>
                <a:lnTo>
                  <a:pt x="1007533" y="1488282"/>
                </a:lnTo>
                <a:lnTo>
                  <a:pt x="1001183" y="1479550"/>
                </a:lnTo>
                <a:lnTo>
                  <a:pt x="993246" y="1469232"/>
                </a:lnTo>
                <a:lnTo>
                  <a:pt x="984779" y="1458119"/>
                </a:lnTo>
                <a:lnTo>
                  <a:pt x="980017" y="1450182"/>
                </a:lnTo>
                <a:lnTo>
                  <a:pt x="977371" y="1446213"/>
                </a:lnTo>
                <a:lnTo>
                  <a:pt x="975255" y="1444625"/>
                </a:lnTo>
                <a:lnTo>
                  <a:pt x="971550" y="1443832"/>
                </a:lnTo>
                <a:lnTo>
                  <a:pt x="965200" y="1443038"/>
                </a:lnTo>
                <a:lnTo>
                  <a:pt x="954617" y="1440657"/>
                </a:lnTo>
                <a:lnTo>
                  <a:pt x="937154" y="1436688"/>
                </a:lnTo>
                <a:lnTo>
                  <a:pt x="923925" y="1433513"/>
                </a:lnTo>
                <a:lnTo>
                  <a:pt x="895350" y="1427163"/>
                </a:lnTo>
                <a:lnTo>
                  <a:pt x="866775" y="1420813"/>
                </a:lnTo>
                <a:lnTo>
                  <a:pt x="853017" y="1417638"/>
                </a:lnTo>
                <a:lnTo>
                  <a:pt x="832380" y="1412875"/>
                </a:lnTo>
                <a:lnTo>
                  <a:pt x="811213" y="1408113"/>
                </a:lnTo>
                <a:lnTo>
                  <a:pt x="801688" y="1405732"/>
                </a:lnTo>
                <a:lnTo>
                  <a:pt x="792163" y="1402557"/>
                </a:lnTo>
                <a:lnTo>
                  <a:pt x="783167" y="1399382"/>
                </a:lnTo>
                <a:lnTo>
                  <a:pt x="775230" y="1395413"/>
                </a:lnTo>
                <a:lnTo>
                  <a:pt x="758296" y="1385888"/>
                </a:lnTo>
                <a:lnTo>
                  <a:pt x="749830" y="1381125"/>
                </a:lnTo>
                <a:lnTo>
                  <a:pt x="748242" y="1380332"/>
                </a:lnTo>
                <a:lnTo>
                  <a:pt x="747713" y="1379538"/>
                </a:lnTo>
                <a:lnTo>
                  <a:pt x="747713" y="1378744"/>
                </a:lnTo>
                <a:lnTo>
                  <a:pt x="748242" y="1378744"/>
                </a:lnTo>
                <a:lnTo>
                  <a:pt x="749830" y="1378744"/>
                </a:lnTo>
                <a:lnTo>
                  <a:pt x="750888" y="1378744"/>
                </a:lnTo>
                <a:lnTo>
                  <a:pt x="751946" y="1377950"/>
                </a:lnTo>
                <a:lnTo>
                  <a:pt x="752475" y="1375569"/>
                </a:lnTo>
                <a:lnTo>
                  <a:pt x="751946" y="1373982"/>
                </a:lnTo>
                <a:lnTo>
                  <a:pt x="750358" y="1370807"/>
                </a:lnTo>
                <a:lnTo>
                  <a:pt x="746654" y="1367632"/>
                </a:lnTo>
                <a:lnTo>
                  <a:pt x="741363" y="1362075"/>
                </a:lnTo>
                <a:lnTo>
                  <a:pt x="737130" y="1357313"/>
                </a:lnTo>
                <a:lnTo>
                  <a:pt x="731838" y="1353344"/>
                </a:lnTo>
                <a:lnTo>
                  <a:pt x="725488" y="1348582"/>
                </a:lnTo>
                <a:lnTo>
                  <a:pt x="719138" y="1345407"/>
                </a:lnTo>
                <a:lnTo>
                  <a:pt x="704321" y="1337469"/>
                </a:lnTo>
                <a:lnTo>
                  <a:pt x="688975" y="1330325"/>
                </a:lnTo>
                <a:lnTo>
                  <a:pt x="673629" y="1321594"/>
                </a:lnTo>
                <a:lnTo>
                  <a:pt x="658284" y="1313657"/>
                </a:lnTo>
                <a:lnTo>
                  <a:pt x="650875" y="1308894"/>
                </a:lnTo>
                <a:lnTo>
                  <a:pt x="643996" y="1304925"/>
                </a:lnTo>
                <a:lnTo>
                  <a:pt x="638175" y="1300163"/>
                </a:lnTo>
                <a:lnTo>
                  <a:pt x="632354" y="1294607"/>
                </a:lnTo>
                <a:lnTo>
                  <a:pt x="624417" y="1286669"/>
                </a:lnTo>
                <a:lnTo>
                  <a:pt x="619125" y="1279525"/>
                </a:lnTo>
                <a:lnTo>
                  <a:pt x="617009" y="1275557"/>
                </a:lnTo>
                <a:lnTo>
                  <a:pt x="615421" y="1270794"/>
                </a:lnTo>
                <a:lnTo>
                  <a:pt x="614892" y="1266825"/>
                </a:lnTo>
                <a:lnTo>
                  <a:pt x="614363" y="1262063"/>
                </a:lnTo>
                <a:lnTo>
                  <a:pt x="611188" y="1256507"/>
                </a:lnTo>
                <a:lnTo>
                  <a:pt x="605896" y="1246982"/>
                </a:lnTo>
                <a:lnTo>
                  <a:pt x="601663" y="1241425"/>
                </a:lnTo>
                <a:lnTo>
                  <a:pt x="597959" y="1236663"/>
                </a:lnTo>
                <a:lnTo>
                  <a:pt x="593725" y="1232694"/>
                </a:lnTo>
                <a:lnTo>
                  <a:pt x="588434" y="1228725"/>
                </a:lnTo>
                <a:lnTo>
                  <a:pt x="583142" y="1224757"/>
                </a:lnTo>
                <a:lnTo>
                  <a:pt x="577321" y="1222375"/>
                </a:lnTo>
                <a:lnTo>
                  <a:pt x="571500" y="1219200"/>
                </a:lnTo>
                <a:lnTo>
                  <a:pt x="565150" y="1216819"/>
                </a:lnTo>
                <a:lnTo>
                  <a:pt x="549804" y="1212850"/>
                </a:lnTo>
                <a:lnTo>
                  <a:pt x="531283" y="1209675"/>
                </a:lnTo>
                <a:lnTo>
                  <a:pt x="510117" y="1208088"/>
                </a:lnTo>
                <a:lnTo>
                  <a:pt x="484188" y="1207294"/>
                </a:lnTo>
                <a:lnTo>
                  <a:pt x="458788" y="1207294"/>
                </a:lnTo>
                <a:lnTo>
                  <a:pt x="431800" y="1208088"/>
                </a:lnTo>
                <a:lnTo>
                  <a:pt x="405342" y="1208882"/>
                </a:lnTo>
                <a:lnTo>
                  <a:pt x="378884" y="1208882"/>
                </a:lnTo>
                <a:lnTo>
                  <a:pt x="340254" y="1208882"/>
                </a:lnTo>
                <a:lnTo>
                  <a:pt x="305329" y="1206500"/>
                </a:lnTo>
                <a:lnTo>
                  <a:pt x="289454" y="1205707"/>
                </a:lnTo>
                <a:lnTo>
                  <a:pt x="274638" y="1203325"/>
                </a:lnTo>
                <a:lnTo>
                  <a:pt x="260350" y="1200944"/>
                </a:lnTo>
                <a:lnTo>
                  <a:pt x="247121" y="1197769"/>
                </a:lnTo>
                <a:lnTo>
                  <a:pt x="234421" y="1193800"/>
                </a:lnTo>
                <a:lnTo>
                  <a:pt x="222779" y="1190625"/>
                </a:lnTo>
                <a:lnTo>
                  <a:pt x="211667" y="1185863"/>
                </a:lnTo>
                <a:lnTo>
                  <a:pt x="201613" y="1181100"/>
                </a:lnTo>
                <a:lnTo>
                  <a:pt x="192088" y="1175544"/>
                </a:lnTo>
                <a:lnTo>
                  <a:pt x="183092" y="1169194"/>
                </a:lnTo>
                <a:lnTo>
                  <a:pt x="174625" y="1162844"/>
                </a:lnTo>
                <a:lnTo>
                  <a:pt x="166159" y="1154907"/>
                </a:lnTo>
                <a:lnTo>
                  <a:pt x="161396" y="1149350"/>
                </a:lnTo>
                <a:lnTo>
                  <a:pt x="156634" y="1143794"/>
                </a:lnTo>
                <a:lnTo>
                  <a:pt x="153988" y="1139825"/>
                </a:lnTo>
                <a:lnTo>
                  <a:pt x="152400" y="1135857"/>
                </a:lnTo>
                <a:lnTo>
                  <a:pt x="151871" y="1132682"/>
                </a:lnTo>
                <a:lnTo>
                  <a:pt x="152400" y="1128713"/>
                </a:lnTo>
                <a:lnTo>
                  <a:pt x="153988" y="1126332"/>
                </a:lnTo>
                <a:lnTo>
                  <a:pt x="156634" y="1123157"/>
                </a:lnTo>
                <a:lnTo>
                  <a:pt x="174625" y="1112044"/>
                </a:lnTo>
                <a:lnTo>
                  <a:pt x="203200" y="1095375"/>
                </a:lnTo>
                <a:lnTo>
                  <a:pt x="165629" y="1095375"/>
                </a:lnTo>
                <a:lnTo>
                  <a:pt x="140759" y="1096169"/>
                </a:lnTo>
                <a:lnTo>
                  <a:pt x="124354" y="1096963"/>
                </a:lnTo>
                <a:lnTo>
                  <a:pt x="114300" y="1096169"/>
                </a:lnTo>
                <a:lnTo>
                  <a:pt x="110067" y="1096169"/>
                </a:lnTo>
                <a:lnTo>
                  <a:pt x="106892" y="1095375"/>
                </a:lnTo>
                <a:lnTo>
                  <a:pt x="104246" y="1093788"/>
                </a:lnTo>
                <a:lnTo>
                  <a:pt x="100542" y="1091407"/>
                </a:lnTo>
                <a:lnTo>
                  <a:pt x="91546" y="1085057"/>
                </a:lnTo>
                <a:lnTo>
                  <a:pt x="77788" y="1077119"/>
                </a:lnTo>
                <a:lnTo>
                  <a:pt x="47625" y="1050132"/>
                </a:lnTo>
                <a:lnTo>
                  <a:pt x="41275" y="1042988"/>
                </a:lnTo>
                <a:lnTo>
                  <a:pt x="34396" y="1034257"/>
                </a:lnTo>
                <a:lnTo>
                  <a:pt x="26988" y="1024732"/>
                </a:lnTo>
                <a:lnTo>
                  <a:pt x="20638" y="1013619"/>
                </a:lnTo>
                <a:lnTo>
                  <a:pt x="13759" y="1001713"/>
                </a:lnTo>
                <a:lnTo>
                  <a:pt x="8996" y="989013"/>
                </a:lnTo>
                <a:lnTo>
                  <a:pt x="4233" y="977107"/>
                </a:lnTo>
                <a:lnTo>
                  <a:pt x="1588" y="964407"/>
                </a:lnTo>
                <a:lnTo>
                  <a:pt x="0" y="957263"/>
                </a:lnTo>
                <a:lnTo>
                  <a:pt x="0" y="951707"/>
                </a:lnTo>
                <a:lnTo>
                  <a:pt x="0" y="945357"/>
                </a:lnTo>
                <a:lnTo>
                  <a:pt x="529" y="939800"/>
                </a:lnTo>
                <a:lnTo>
                  <a:pt x="2117" y="934244"/>
                </a:lnTo>
                <a:lnTo>
                  <a:pt x="4233" y="928688"/>
                </a:lnTo>
                <a:lnTo>
                  <a:pt x="6350" y="923925"/>
                </a:lnTo>
                <a:lnTo>
                  <a:pt x="10054" y="918369"/>
                </a:lnTo>
                <a:lnTo>
                  <a:pt x="14817" y="913607"/>
                </a:lnTo>
                <a:lnTo>
                  <a:pt x="19579" y="910432"/>
                </a:lnTo>
                <a:lnTo>
                  <a:pt x="24871" y="906463"/>
                </a:lnTo>
                <a:lnTo>
                  <a:pt x="32279" y="902494"/>
                </a:lnTo>
                <a:lnTo>
                  <a:pt x="39688" y="900113"/>
                </a:lnTo>
                <a:lnTo>
                  <a:pt x="48154" y="896938"/>
                </a:lnTo>
                <a:lnTo>
                  <a:pt x="57679" y="895350"/>
                </a:lnTo>
                <a:lnTo>
                  <a:pt x="68263" y="892969"/>
                </a:lnTo>
                <a:lnTo>
                  <a:pt x="78317" y="892175"/>
                </a:lnTo>
                <a:lnTo>
                  <a:pt x="83609" y="891382"/>
                </a:lnTo>
                <a:lnTo>
                  <a:pt x="84138" y="891382"/>
                </a:lnTo>
                <a:lnTo>
                  <a:pt x="85196" y="891382"/>
                </a:lnTo>
                <a:lnTo>
                  <a:pt x="86254" y="891382"/>
                </a:lnTo>
                <a:lnTo>
                  <a:pt x="93134" y="891382"/>
                </a:lnTo>
                <a:lnTo>
                  <a:pt x="104775" y="890588"/>
                </a:lnTo>
                <a:lnTo>
                  <a:pt x="668867" y="881857"/>
                </a:lnTo>
                <a:lnTo>
                  <a:pt x="659342" y="873125"/>
                </a:lnTo>
                <a:lnTo>
                  <a:pt x="653521" y="867569"/>
                </a:lnTo>
                <a:lnTo>
                  <a:pt x="650875" y="862807"/>
                </a:lnTo>
                <a:lnTo>
                  <a:pt x="649817" y="859632"/>
                </a:lnTo>
                <a:lnTo>
                  <a:pt x="649288" y="855663"/>
                </a:lnTo>
                <a:lnTo>
                  <a:pt x="648758" y="852488"/>
                </a:lnTo>
                <a:lnTo>
                  <a:pt x="646113" y="844550"/>
                </a:lnTo>
                <a:lnTo>
                  <a:pt x="641879" y="834232"/>
                </a:lnTo>
                <a:lnTo>
                  <a:pt x="635529" y="820738"/>
                </a:lnTo>
                <a:lnTo>
                  <a:pt x="629709" y="809625"/>
                </a:lnTo>
                <a:lnTo>
                  <a:pt x="626004" y="799307"/>
                </a:lnTo>
                <a:lnTo>
                  <a:pt x="622829" y="790575"/>
                </a:lnTo>
                <a:lnTo>
                  <a:pt x="620713" y="784225"/>
                </a:lnTo>
                <a:lnTo>
                  <a:pt x="620184" y="777875"/>
                </a:lnTo>
                <a:lnTo>
                  <a:pt x="620184" y="772319"/>
                </a:lnTo>
                <a:lnTo>
                  <a:pt x="620184" y="766763"/>
                </a:lnTo>
                <a:lnTo>
                  <a:pt x="622829" y="754857"/>
                </a:lnTo>
                <a:lnTo>
                  <a:pt x="627063" y="740569"/>
                </a:lnTo>
                <a:lnTo>
                  <a:pt x="629709" y="731838"/>
                </a:lnTo>
                <a:lnTo>
                  <a:pt x="631825" y="721519"/>
                </a:lnTo>
                <a:lnTo>
                  <a:pt x="633942" y="710407"/>
                </a:lnTo>
                <a:lnTo>
                  <a:pt x="635529" y="696913"/>
                </a:lnTo>
                <a:lnTo>
                  <a:pt x="674158" y="696119"/>
                </a:lnTo>
                <a:lnTo>
                  <a:pt x="706438" y="693738"/>
                </a:lnTo>
                <a:lnTo>
                  <a:pt x="734483" y="692944"/>
                </a:lnTo>
                <a:lnTo>
                  <a:pt x="759354" y="691356"/>
                </a:lnTo>
                <a:lnTo>
                  <a:pt x="782638" y="690563"/>
                </a:lnTo>
                <a:lnTo>
                  <a:pt x="806979" y="691356"/>
                </a:lnTo>
                <a:lnTo>
                  <a:pt x="832380" y="692150"/>
                </a:lnTo>
                <a:lnTo>
                  <a:pt x="862542" y="694531"/>
                </a:lnTo>
                <a:lnTo>
                  <a:pt x="867833" y="696119"/>
                </a:lnTo>
                <a:lnTo>
                  <a:pt x="870480" y="696913"/>
                </a:lnTo>
                <a:lnTo>
                  <a:pt x="881063" y="697706"/>
                </a:lnTo>
                <a:lnTo>
                  <a:pt x="910167" y="700088"/>
                </a:lnTo>
                <a:lnTo>
                  <a:pt x="923396" y="700088"/>
                </a:lnTo>
                <a:lnTo>
                  <a:pt x="937154" y="701675"/>
                </a:lnTo>
                <a:lnTo>
                  <a:pt x="952500" y="702469"/>
                </a:lnTo>
                <a:lnTo>
                  <a:pt x="967846" y="702469"/>
                </a:lnTo>
                <a:lnTo>
                  <a:pt x="984250" y="702469"/>
                </a:lnTo>
                <a:lnTo>
                  <a:pt x="999596" y="703263"/>
                </a:lnTo>
                <a:lnTo>
                  <a:pt x="1014413" y="703263"/>
                </a:lnTo>
                <a:lnTo>
                  <a:pt x="1027642" y="704057"/>
                </a:lnTo>
                <a:lnTo>
                  <a:pt x="1058334" y="703263"/>
                </a:lnTo>
                <a:lnTo>
                  <a:pt x="1101196" y="702469"/>
                </a:lnTo>
                <a:lnTo>
                  <a:pt x="1151996" y="699294"/>
                </a:lnTo>
                <a:lnTo>
                  <a:pt x="1206500" y="696119"/>
                </a:lnTo>
                <a:lnTo>
                  <a:pt x="1261004" y="691356"/>
                </a:lnTo>
                <a:lnTo>
                  <a:pt x="1311804" y="686594"/>
                </a:lnTo>
                <a:lnTo>
                  <a:pt x="1334559" y="683419"/>
                </a:lnTo>
                <a:lnTo>
                  <a:pt x="1355196" y="681038"/>
                </a:lnTo>
                <a:lnTo>
                  <a:pt x="1372659" y="677863"/>
                </a:lnTo>
                <a:lnTo>
                  <a:pt x="1386417" y="675481"/>
                </a:lnTo>
                <a:lnTo>
                  <a:pt x="1395413" y="681832"/>
                </a:lnTo>
                <a:lnTo>
                  <a:pt x="1394354" y="681832"/>
                </a:lnTo>
                <a:lnTo>
                  <a:pt x="1391709" y="682625"/>
                </a:lnTo>
                <a:lnTo>
                  <a:pt x="1388004" y="686594"/>
                </a:lnTo>
                <a:lnTo>
                  <a:pt x="1383771" y="692944"/>
                </a:lnTo>
                <a:lnTo>
                  <a:pt x="1381125" y="693738"/>
                </a:lnTo>
                <a:lnTo>
                  <a:pt x="1374246" y="693738"/>
                </a:lnTo>
                <a:lnTo>
                  <a:pt x="1365250" y="694531"/>
                </a:lnTo>
                <a:lnTo>
                  <a:pt x="1357313" y="696119"/>
                </a:lnTo>
                <a:lnTo>
                  <a:pt x="1354138" y="696913"/>
                </a:lnTo>
                <a:lnTo>
                  <a:pt x="1352021" y="697706"/>
                </a:lnTo>
                <a:lnTo>
                  <a:pt x="1351492" y="698500"/>
                </a:lnTo>
                <a:lnTo>
                  <a:pt x="1350434" y="698500"/>
                </a:lnTo>
                <a:lnTo>
                  <a:pt x="1351492" y="699294"/>
                </a:lnTo>
                <a:lnTo>
                  <a:pt x="1351492" y="700088"/>
                </a:lnTo>
                <a:lnTo>
                  <a:pt x="1353609" y="701675"/>
                </a:lnTo>
                <a:lnTo>
                  <a:pt x="1358900" y="703263"/>
                </a:lnTo>
                <a:lnTo>
                  <a:pt x="1365250" y="704850"/>
                </a:lnTo>
                <a:lnTo>
                  <a:pt x="1374775" y="707231"/>
                </a:lnTo>
                <a:lnTo>
                  <a:pt x="1376363" y="707231"/>
                </a:lnTo>
                <a:lnTo>
                  <a:pt x="1376363" y="708025"/>
                </a:lnTo>
                <a:lnTo>
                  <a:pt x="1375304" y="708819"/>
                </a:lnTo>
                <a:lnTo>
                  <a:pt x="1374246" y="709613"/>
                </a:lnTo>
                <a:lnTo>
                  <a:pt x="1371071" y="711994"/>
                </a:lnTo>
                <a:lnTo>
                  <a:pt x="1368954" y="714375"/>
                </a:lnTo>
                <a:lnTo>
                  <a:pt x="1406525" y="709613"/>
                </a:lnTo>
                <a:lnTo>
                  <a:pt x="1424517" y="708025"/>
                </a:lnTo>
                <a:lnTo>
                  <a:pt x="1427012" y="707685"/>
                </a:lnTo>
                <a:lnTo>
                  <a:pt x="1426104" y="708025"/>
                </a:lnTo>
                <a:lnTo>
                  <a:pt x="1424517" y="708819"/>
                </a:lnTo>
                <a:lnTo>
                  <a:pt x="1424517" y="709613"/>
                </a:lnTo>
                <a:lnTo>
                  <a:pt x="1424517" y="710407"/>
                </a:lnTo>
                <a:lnTo>
                  <a:pt x="1426104" y="711994"/>
                </a:lnTo>
                <a:lnTo>
                  <a:pt x="1429809" y="712788"/>
                </a:lnTo>
                <a:lnTo>
                  <a:pt x="1437217" y="714375"/>
                </a:lnTo>
                <a:lnTo>
                  <a:pt x="1448859" y="715169"/>
                </a:lnTo>
                <a:lnTo>
                  <a:pt x="1464204" y="717550"/>
                </a:lnTo>
                <a:lnTo>
                  <a:pt x="1764771" y="698500"/>
                </a:lnTo>
                <a:lnTo>
                  <a:pt x="1728259" y="687388"/>
                </a:lnTo>
                <a:lnTo>
                  <a:pt x="1701800" y="681038"/>
                </a:lnTo>
                <a:lnTo>
                  <a:pt x="1683809" y="677069"/>
                </a:lnTo>
                <a:lnTo>
                  <a:pt x="1669521" y="675481"/>
                </a:lnTo>
                <a:lnTo>
                  <a:pt x="1655234" y="674688"/>
                </a:lnTo>
                <a:lnTo>
                  <a:pt x="1639359" y="673100"/>
                </a:lnTo>
                <a:lnTo>
                  <a:pt x="1616075" y="671513"/>
                </a:lnTo>
                <a:lnTo>
                  <a:pt x="1582209" y="669131"/>
                </a:lnTo>
                <a:lnTo>
                  <a:pt x="1578504" y="667544"/>
                </a:lnTo>
                <a:lnTo>
                  <a:pt x="1574800" y="666750"/>
                </a:lnTo>
                <a:lnTo>
                  <a:pt x="1553634" y="664369"/>
                </a:lnTo>
                <a:lnTo>
                  <a:pt x="1527175" y="661194"/>
                </a:lnTo>
                <a:lnTo>
                  <a:pt x="1497013" y="658813"/>
                </a:lnTo>
                <a:lnTo>
                  <a:pt x="1462617" y="656431"/>
                </a:lnTo>
                <a:lnTo>
                  <a:pt x="1426104" y="654050"/>
                </a:lnTo>
                <a:lnTo>
                  <a:pt x="1387475" y="651669"/>
                </a:lnTo>
                <a:lnTo>
                  <a:pt x="1346729" y="650081"/>
                </a:lnTo>
                <a:lnTo>
                  <a:pt x="1306513" y="648494"/>
                </a:lnTo>
                <a:lnTo>
                  <a:pt x="1265767" y="646113"/>
                </a:lnTo>
                <a:lnTo>
                  <a:pt x="1226079" y="645319"/>
                </a:lnTo>
                <a:lnTo>
                  <a:pt x="1187979" y="643732"/>
                </a:lnTo>
                <a:lnTo>
                  <a:pt x="1152525" y="642938"/>
                </a:lnTo>
                <a:lnTo>
                  <a:pt x="1120246" y="642144"/>
                </a:lnTo>
                <a:lnTo>
                  <a:pt x="1091671" y="640556"/>
                </a:lnTo>
                <a:lnTo>
                  <a:pt x="1068388" y="640556"/>
                </a:lnTo>
                <a:lnTo>
                  <a:pt x="1050396" y="640556"/>
                </a:lnTo>
                <a:lnTo>
                  <a:pt x="891646" y="640556"/>
                </a:lnTo>
                <a:lnTo>
                  <a:pt x="759354" y="640556"/>
                </a:lnTo>
                <a:lnTo>
                  <a:pt x="650875" y="639763"/>
                </a:lnTo>
                <a:lnTo>
                  <a:pt x="561975" y="638969"/>
                </a:lnTo>
                <a:lnTo>
                  <a:pt x="492654" y="637382"/>
                </a:lnTo>
                <a:lnTo>
                  <a:pt x="438150" y="634206"/>
                </a:lnTo>
                <a:lnTo>
                  <a:pt x="415396" y="632619"/>
                </a:lnTo>
                <a:lnTo>
                  <a:pt x="396346" y="630238"/>
                </a:lnTo>
                <a:lnTo>
                  <a:pt x="380471" y="628650"/>
                </a:lnTo>
                <a:lnTo>
                  <a:pt x="365654" y="627063"/>
                </a:lnTo>
                <a:lnTo>
                  <a:pt x="353484" y="623888"/>
                </a:lnTo>
                <a:lnTo>
                  <a:pt x="342900" y="621507"/>
                </a:lnTo>
                <a:lnTo>
                  <a:pt x="333375" y="618331"/>
                </a:lnTo>
                <a:lnTo>
                  <a:pt x="325438" y="615950"/>
                </a:lnTo>
                <a:lnTo>
                  <a:pt x="310092" y="608013"/>
                </a:lnTo>
                <a:lnTo>
                  <a:pt x="295275" y="600869"/>
                </a:lnTo>
                <a:lnTo>
                  <a:pt x="278342" y="591344"/>
                </a:lnTo>
                <a:lnTo>
                  <a:pt x="255588" y="581025"/>
                </a:lnTo>
                <a:lnTo>
                  <a:pt x="242359" y="575469"/>
                </a:lnTo>
                <a:lnTo>
                  <a:pt x="226484" y="569913"/>
                </a:lnTo>
                <a:lnTo>
                  <a:pt x="207434" y="563563"/>
                </a:lnTo>
                <a:lnTo>
                  <a:pt x="186267" y="557213"/>
                </a:lnTo>
                <a:lnTo>
                  <a:pt x="188913" y="542132"/>
                </a:lnTo>
                <a:lnTo>
                  <a:pt x="190500" y="534988"/>
                </a:lnTo>
                <a:lnTo>
                  <a:pt x="191029" y="531813"/>
                </a:lnTo>
                <a:lnTo>
                  <a:pt x="192088" y="531019"/>
                </a:lnTo>
                <a:lnTo>
                  <a:pt x="192617" y="530225"/>
                </a:lnTo>
                <a:lnTo>
                  <a:pt x="193675" y="530225"/>
                </a:lnTo>
                <a:lnTo>
                  <a:pt x="194734" y="531019"/>
                </a:lnTo>
                <a:lnTo>
                  <a:pt x="197379" y="531813"/>
                </a:lnTo>
                <a:lnTo>
                  <a:pt x="198438" y="531813"/>
                </a:lnTo>
                <a:lnTo>
                  <a:pt x="200025" y="531019"/>
                </a:lnTo>
                <a:lnTo>
                  <a:pt x="202142" y="530225"/>
                </a:lnTo>
                <a:lnTo>
                  <a:pt x="204259" y="527050"/>
                </a:lnTo>
                <a:lnTo>
                  <a:pt x="217488" y="514350"/>
                </a:lnTo>
                <a:lnTo>
                  <a:pt x="220663" y="511969"/>
                </a:lnTo>
                <a:lnTo>
                  <a:pt x="222779" y="511175"/>
                </a:lnTo>
                <a:lnTo>
                  <a:pt x="223308" y="509588"/>
                </a:lnTo>
                <a:lnTo>
                  <a:pt x="224367" y="508000"/>
                </a:lnTo>
                <a:lnTo>
                  <a:pt x="139171" y="488950"/>
                </a:lnTo>
                <a:lnTo>
                  <a:pt x="152929" y="483394"/>
                </a:lnTo>
                <a:lnTo>
                  <a:pt x="161396" y="478631"/>
                </a:lnTo>
                <a:lnTo>
                  <a:pt x="161396" y="477044"/>
                </a:lnTo>
                <a:lnTo>
                  <a:pt x="161396" y="473869"/>
                </a:lnTo>
                <a:lnTo>
                  <a:pt x="159808" y="470694"/>
                </a:lnTo>
                <a:lnTo>
                  <a:pt x="157692" y="465931"/>
                </a:lnTo>
                <a:lnTo>
                  <a:pt x="149754" y="451644"/>
                </a:lnTo>
                <a:lnTo>
                  <a:pt x="136525" y="431007"/>
                </a:lnTo>
                <a:lnTo>
                  <a:pt x="127000" y="418307"/>
                </a:lnTo>
                <a:lnTo>
                  <a:pt x="121709" y="411163"/>
                </a:lnTo>
                <a:lnTo>
                  <a:pt x="120121" y="407988"/>
                </a:lnTo>
                <a:lnTo>
                  <a:pt x="119592" y="407194"/>
                </a:lnTo>
                <a:lnTo>
                  <a:pt x="118534" y="404813"/>
                </a:lnTo>
                <a:lnTo>
                  <a:pt x="119592" y="404019"/>
                </a:lnTo>
                <a:lnTo>
                  <a:pt x="121709" y="402432"/>
                </a:lnTo>
                <a:lnTo>
                  <a:pt x="124354" y="397669"/>
                </a:lnTo>
                <a:lnTo>
                  <a:pt x="127000" y="393700"/>
                </a:lnTo>
                <a:lnTo>
                  <a:pt x="129117" y="388144"/>
                </a:lnTo>
                <a:lnTo>
                  <a:pt x="130704" y="381794"/>
                </a:lnTo>
                <a:lnTo>
                  <a:pt x="132821" y="372269"/>
                </a:lnTo>
                <a:lnTo>
                  <a:pt x="463021" y="355600"/>
                </a:lnTo>
                <a:lnTo>
                  <a:pt x="503238" y="354013"/>
                </a:lnTo>
                <a:lnTo>
                  <a:pt x="535517" y="350838"/>
                </a:lnTo>
                <a:lnTo>
                  <a:pt x="560388" y="349250"/>
                </a:lnTo>
                <a:lnTo>
                  <a:pt x="579438" y="347663"/>
                </a:lnTo>
                <a:lnTo>
                  <a:pt x="594254" y="346869"/>
                </a:lnTo>
                <a:lnTo>
                  <a:pt x="604838" y="345281"/>
                </a:lnTo>
                <a:lnTo>
                  <a:pt x="611717" y="345281"/>
                </a:lnTo>
                <a:lnTo>
                  <a:pt x="617538" y="346869"/>
                </a:lnTo>
                <a:lnTo>
                  <a:pt x="622300" y="347663"/>
                </a:lnTo>
                <a:lnTo>
                  <a:pt x="627063" y="349250"/>
                </a:lnTo>
                <a:lnTo>
                  <a:pt x="633413" y="352425"/>
                </a:lnTo>
                <a:lnTo>
                  <a:pt x="641879" y="356394"/>
                </a:lnTo>
                <a:lnTo>
                  <a:pt x="652992" y="361156"/>
                </a:lnTo>
                <a:lnTo>
                  <a:pt x="668867" y="366713"/>
                </a:lnTo>
                <a:lnTo>
                  <a:pt x="689504" y="374650"/>
                </a:lnTo>
                <a:lnTo>
                  <a:pt x="717550" y="382588"/>
                </a:lnTo>
                <a:lnTo>
                  <a:pt x="735013" y="372269"/>
                </a:lnTo>
                <a:lnTo>
                  <a:pt x="750358" y="364331"/>
                </a:lnTo>
                <a:lnTo>
                  <a:pt x="764117" y="357981"/>
                </a:lnTo>
                <a:lnTo>
                  <a:pt x="778934" y="352425"/>
                </a:lnTo>
                <a:lnTo>
                  <a:pt x="787930" y="349250"/>
                </a:lnTo>
                <a:lnTo>
                  <a:pt x="796396" y="347663"/>
                </a:lnTo>
                <a:lnTo>
                  <a:pt x="806979" y="345281"/>
                </a:lnTo>
                <a:lnTo>
                  <a:pt x="818621" y="344488"/>
                </a:lnTo>
                <a:lnTo>
                  <a:pt x="845608" y="342106"/>
                </a:lnTo>
                <a:lnTo>
                  <a:pt x="881592" y="341313"/>
                </a:lnTo>
                <a:lnTo>
                  <a:pt x="863071" y="369888"/>
                </a:lnTo>
                <a:lnTo>
                  <a:pt x="897467" y="366713"/>
                </a:lnTo>
                <a:lnTo>
                  <a:pt x="921809" y="365125"/>
                </a:lnTo>
                <a:lnTo>
                  <a:pt x="940330" y="365125"/>
                </a:lnTo>
                <a:lnTo>
                  <a:pt x="955675" y="365919"/>
                </a:lnTo>
                <a:lnTo>
                  <a:pt x="970492" y="365919"/>
                </a:lnTo>
                <a:lnTo>
                  <a:pt x="989542" y="365125"/>
                </a:lnTo>
                <a:lnTo>
                  <a:pt x="1014413" y="363538"/>
                </a:lnTo>
                <a:lnTo>
                  <a:pt x="1049338" y="357981"/>
                </a:lnTo>
                <a:lnTo>
                  <a:pt x="1087438" y="353219"/>
                </a:lnTo>
                <a:lnTo>
                  <a:pt x="1130829" y="349250"/>
                </a:lnTo>
                <a:lnTo>
                  <a:pt x="1178454" y="345281"/>
                </a:lnTo>
                <a:lnTo>
                  <a:pt x="1227667" y="342900"/>
                </a:lnTo>
                <a:lnTo>
                  <a:pt x="1276350" y="342106"/>
                </a:lnTo>
                <a:lnTo>
                  <a:pt x="1323975" y="342106"/>
                </a:lnTo>
                <a:lnTo>
                  <a:pt x="1368425" y="342900"/>
                </a:lnTo>
                <a:lnTo>
                  <a:pt x="1406525" y="344488"/>
                </a:lnTo>
                <a:lnTo>
                  <a:pt x="1416579" y="345281"/>
                </a:lnTo>
                <a:lnTo>
                  <a:pt x="1425575" y="347663"/>
                </a:lnTo>
                <a:lnTo>
                  <a:pt x="1433513" y="349250"/>
                </a:lnTo>
                <a:lnTo>
                  <a:pt x="1439863" y="350838"/>
                </a:lnTo>
                <a:lnTo>
                  <a:pt x="1450975" y="355600"/>
                </a:lnTo>
                <a:lnTo>
                  <a:pt x="1462088" y="360363"/>
                </a:lnTo>
                <a:lnTo>
                  <a:pt x="1473200" y="365919"/>
                </a:lnTo>
                <a:lnTo>
                  <a:pt x="1487488" y="370681"/>
                </a:lnTo>
                <a:lnTo>
                  <a:pt x="1496484" y="373856"/>
                </a:lnTo>
                <a:lnTo>
                  <a:pt x="1506538" y="375444"/>
                </a:lnTo>
                <a:lnTo>
                  <a:pt x="1518179" y="377031"/>
                </a:lnTo>
                <a:lnTo>
                  <a:pt x="1532467" y="379413"/>
                </a:lnTo>
                <a:lnTo>
                  <a:pt x="1538817" y="350838"/>
                </a:lnTo>
                <a:lnTo>
                  <a:pt x="1542521" y="346869"/>
                </a:lnTo>
                <a:lnTo>
                  <a:pt x="1547813" y="343694"/>
                </a:lnTo>
                <a:lnTo>
                  <a:pt x="1553104" y="341313"/>
                </a:lnTo>
                <a:lnTo>
                  <a:pt x="1558925" y="338931"/>
                </a:lnTo>
                <a:lnTo>
                  <a:pt x="1572684" y="337344"/>
                </a:lnTo>
                <a:lnTo>
                  <a:pt x="1588029" y="336550"/>
                </a:lnTo>
                <a:lnTo>
                  <a:pt x="1605492" y="336550"/>
                </a:lnTo>
                <a:lnTo>
                  <a:pt x="1622954" y="336550"/>
                </a:lnTo>
                <a:lnTo>
                  <a:pt x="1642534" y="334169"/>
                </a:lnTo>
                <a:lnTo>
                  <a:pt x="1660525" y="331788"/>
                </a:lnTo>
                <a:lnTo>
                  <a:pt x="1675342" y="327819"/>
                </a:lnTo>
                <a:lnTo>
                  <a:pt x="1680634" y="325438"/>
                </a:lnTo>
                <a:lnTo>
                  <a:pt x="1679575" y="323056"/>
                </a:lnTo>
                <a:lnTo>
                  <a:pt x="1677459" y="323056"/>
                </a:lnTo>
                <a:lnTo>
                  <a:pt x="1677988" y="322263"/>
                </a:lnTo>
                <a:lnTo>
                  <a:pt x="1684867" y="321469"/>
                </a:lnTo>
                <a:lnTo>
                  <a:pt x="1702329" y="319881"/>
                </a:lnTo>
                <a:lnTo>
                  <a:pt x="1734079" y="315913"/>
                </a:lnTo>
                <a:lnTo>
                  <a:pt x="1757892" y="313531"/>
                </a:lnTo>
                <a:lnTo>
                  <a:pt x="1778529" y="313531"/>
                </a:lnTo>
                <a:lnTo>
                  <a:pt x="1799167" y="315913"/>
                </a:lnTo>
                <a:lnTo>
                  <a:pt x="1818746" y="317500"/>
                </a:lnTo>
                <a:lnTo>
                  <a:pt x="1839913" y="320675"/>
                </a:lnTo>
                <a:lnTo>
                  <a:pt x="1864254" y="322263"/>
                </a:lnTo>
                <a:lnTo>
                  <a:pt x="1892829" y="323850"/>
                </a:lnTo>
                <a:lnTo>
                  <a:pt x="1925638" y="323850"/>
                </a:lnTo>
                <a:lnTo>
                  <a:pt x="1924579" y="318294"/>
                </a:lnTo>
                <a:lnTo>
                  <a:pt x="1922992" y="311944"/>
                </a:lnTo>
                <a:lnTo>
                  <a:pt x="1919817" y="305594"/>
                </a:lnTo>
                <a:lnTo>
                  <a:pt x="1917171" y="298450"/>
                </a:lnTo>
                <a:lnTo>
                  <a:pt x="1909234" y="283369"/>
                </a:lnTo>
                <a:lnTo>
                  <a:pt x="1898650" y="266700"/>
                </a:lnTo>
                <a:lnTo>
                  <a:pt x="1875896" y="231775"/>
                </a:lnTo>
                <a:lnTo>
                  <a:pt x="1853142" y="195263"/>
                </a:lnTo>
                <a:lnTo>
                  <a:pt x="1843088" y="177006"/>
                </a:lnTo>
                <a:lnTo>
                  <a:pt x="1834092" y="160338"/>
                </a:lnTo>
                <a:lnTo>
                  <a:pt x="1830388" y="150813"/>
                </a:lnTo>
                <a:lnTo>
                  <a:pt x="1827742" y="143669"/>
                </a:lnTo>
                <a:lnTo>
                  <a:pt x="1825625" y="134938"/>
                </a:lnTo>
                <a:lnTo>
                  <a:pt x="1824038" y="127794"/>
                </a:lnTo>
                <a:lnTo>
                  <a:pt x="1823509" y="119856"/>
                </a:lnTo>
                <a:lnTo>
                  <a:pt x="1823509" y="112713"/>
                </a:lnTo>
                <a:lnTo>
                  <a:pt x="1824038" y="106363"/>
                </a:lnTo>
                <a:lnTo>
                  <a:pt x="1826154" y="100806"/>
                </a:lnTo>
                <a:lnTo>
                  <a:pt x="1829329" y="95250"/>
                </a:lnTo>
                <a:lnTo>
                  <a:pt x="1833563" y="89694"/>
                </a:lnTo>
                <a:lnTo>
                  <a:pt x="1838854" y="84931"/>
                </a:lnTo>
                <a:lnTo>
                  <a:pt x="1845204" y="80963"/>
                </a:lnTo>
                <a:lnTo>
                  <a:pt x="1860021" y="78581"/>
                </a:lnTo>
                <a:lnTo>
                  <a:pt x="1882775" y="76200"/>
                </a:lnTo>
                <a:lnTo>
                  <a:pt x="1911879" y="73819"/>
                </a:lnTo>
                <a:lnTo>
                  <a:pt x="1947863" y="70644"/>
                </a:lnTo>
                <a:lnTo>
                  <a:pt x="1988079" y="68263"/>
                </a:lnTo>
                <a:lnTo>
                  <a:pt x="2031471" y="65881"/>
                </a:lnTo>
                <a:lnTo>
                  <a:pt x="2078567" y="63500"/>
                </a:lnTo>
                <a:lnTo>
                  <a:pt x="2126192" y="61119"/>
                </a:lnTo>
                <a:lnTo>
                  <a:pt x="2173817" y="59531"/>
                </a:lnTo>
                <a:lnTo>
                  <a:pt x="2220384" y="58738"/>
                </a:lnTo>
                <a:lnTo>
                  <a:pt x="2265363" y="57150"/>
                </a:lnTo>
                <a:lnTo>
                  <a:pt x="2307167" y="57150"/>
                </a:lnTo>
                <a:lnTo>
                  <a:pt x="2344209" y="55563"/>
                </a:lnTo>
                <a:lnTo>
                  <a:pt x="2375959" y="55563"/>
                </a:lnTo>
                <a:lnTo>
                  <a:pt x="2400830" y="57150"/>
                </a:lnTo>
                <a:lnTo>
                  <a:pt x="2418292" y="57944"/>
                </a:lnTo>
                <a:lnTo>
                  <a:pt x="2430992" y="59531"/>
                </a:lnTo>
                <a:lnTo>
                  <a:pt x="2440517" y="61119"/>
                </a:lnTo>
                <a:lnTo>
                  <a:pt x="2446867" y="63500"/>
                </a:lnTo>
                <a:lnTo>
                  <a:pt x="2451100" y="64294"/>
                </a:lnTo>
                <a:lnTo>
                  <a:pt x="2454805" y="66675"/>
                </a:lnTo>
                <a:lnTo>
                  <a:pt x="2456921" y="69056"/>
                </a:lnTo>
                <a:lnTo>
                  <a:pt x="2460625" y="69056"/>
                </a:lnTo>
                <a:lnTo>
                  <a:pt x="2471738" y="68263"/>
                </a:lnTo>
                <a:lnTo>
                  <a:pt x="2494492" y="65088"/>
                </a:lnTo>
                <a:lnTo>
                  <a:pt x="2532592" y="60325"/>
                </a:lnTo>
                <a:lnTo>
                  <a:pt x="2578100" y="55563"/>
                </a:lnTo>
                <a:lnTo>
                  <a:pt x="2619905" y="53181"/>
                </a:lnTo>
                <a:lnTo>
                  <a:pt x="2658005" y="51594"/>
                </a:lnTo>
                <a:lnTo>
                  <a:pt x="2692930" y="51594"/>
                </a:lnTo>
                <a:lnTo>
                  <a:pt x="2726267" y="52388"/>
                </a:lnTo>
                <a:lnTo>
                  <a:pt x="2757488" y="53181"/>
                </a:lnTo>
                <a:lnTo>
                  <a:pt x="2787650" y="54769"/>
                </a:lnTo>
                <a:lnTo>
                  <a:pt x="2818342" y="57150"/>
                </a:lnTo>
                <a:lnTo>
                  <a:pt x="2848505" y="58738"/>
                </a:lnTo>
                <a:lnTo>
                  <a:pt x="2880783" y="60325"/>
                </a:lnTo>
                <a:lnTo>
                  <a:pt x="2913592" y="61119"/>
                </a:lnTo>
                <a:lnTo>
                  <a:pt x="2949575" y="61119"/>
                </a:lnTo>
                <a:lnTo>
                  <a:pt x="2988733" y="60325"/>
                </a:lnTo>
                <a:lnTo>
                  <a:pt x="3031067" y="58738"/>
                </a:lnTo>
                <a:lnTo>
                  <a:pt x="3077105" y="54769"/>
                </a:lnTo>
                <a:lnTo>
                  <a:pt x="3128434" y="48419"/>
                </a:lnTo>
                <a:lnTo>
                  <a:pt x="3179763" y="42863"/>
                </a:lnTo>
                <a:lnTo>
                  <a:pt x="3227917" y="38100"/>
                </a:lnTo>
                <a:lnTo>
                  <a:pt x="3272896" y="34131"/>
                </a:lnTo>
                <a:lnTo>
                  <a:pt x="3313642" y="32544"/>
                </a:lnTo>
                <a:lnTo>
                  <a:pt x="3351742" y="30956"/>
                </a:lnTo>
                <a:lnTo>
                  <a:pt x="3387196" y="30163"/>
                </a:lnTo>
                <a:lnTo>
                  <a:pt x="3418417" y="30163"/>
                </a:lnTo>
                <a:lnTo>
                  <a:pt x="3448050" y="30956"/>
                </a:lnTo>
                <a:lnTo>
                  <a:pt x="3498321" y="32544"/>
                </a:lnTo>
                <a:lnTo>
                  <a:pt x="3539596" y="35719"/>
                </a:lnTo>
                <a:lnTo>
                  <a:pt x="3570288" y="38100"/>
                </a:lnTo>
                <a:lnTo>
                  <a:pt x="3593571" y="38100"/>
                </a:lnTo>
                <a:lnTo>
                  <a:pt x="3754438" y="25400"/>
                </a:lnTo>
                <a:lnTo>
                  <a:pt x="3793067" y="22225"/>
                </a:lnTo>
                <a:lnTo>
                  <a:pt x="3823230" y="21431"/>
                </a:lnTo>
                <a:lnTo>
                  <a:pt x="3845983" y="20638"/>
                </a:lnTo>
                <a:lnTo>
                  <a:pt x="3863446" y="21431"/>
                </a:lnTo>
                <a:lnTo>
                  <a:pt x="3878792" y="22225"/>
                </a:lnTo>
                <a:lnTo>
                  <a:pt x="3892550" y="23019"/>
                </a:lnTo>
                <a:lnTo>
                  <a:pt x="3908425" y="26194"/>
                </a:lnTo>
                <a:lnTo>
                  <a:pt x="3926417" y="28575"/>
                </a:lnTo>
                <a:lnTo>
                  <a:pt x="3941233" y="30163"/>
                </a:lnTo>
                <a:lnTo>
                  <a:pt x="3956050" y="30163"/>
                </a:lnTo>
                <a:lnTo>
                  <a:pt x="3971925" y="27781"/>
                </a:lnTo>
                <a:lnTo>
                  <a:pt x="3987800" y="26194"/>
                </a:lnTo>
                <a:lnTo>
                  <a:pt x="4006321" y="24606"/>
                </a:lnTo>
                <a:lnTo>
                  <a:pt x="4026429" y="22225"/>
                </a:lnTo>
                <a:lnTo>
                  <a:pt x="4048125" y="20638"/>
                </a:lnTo>
                <a:lnTo>
                  <a:pt x="4072996" y="19844"/>
                </a:lnTo>
                <a:lnTo>
                  <a:pt x="4112683" y="19844"/>
                </a:lnTo>
                <a:lnTo>
                  <a:pt x="4158192" y="22225"/>
                </a:lnTo>
                <a:lnTo>
                  <a:pt x="4208463" y="26194"/>
                </a:lnTo>
                <a:lnTo>
                  <a:pt x="4261909" y="30163"/>
                </a:lnTo>
                <a:lnTo>
                  <a:pt x="4316942" y="33338"/>
                </a:lnTo>
                <a:lnTo>
                  <a:pt x="4373034" y="37306"/>
                </a:lnTo>
                <a:lnTo>
                  <a:pt x="4426479" y="38894"/>
                </a:lnTo>
                <a:lnTo>
                  <a:pt x="4477809" y="38894"/>
                </a:lnTo>
                <a:lnTo>
                  <a:pt x="4512204" y="38100"/>
                </a:lnTo>
                <a:lnTo>
                  <a:pt x="4544484" y="35719"/>
                </a:lnTo>
                <a:lnTo>
                  <a:pt x="4574117" y="32544"/>
                </a:lnTo>
                <a:lnTo>
                  <a:pt x="4604279" y="30163"/>
                </a:lnTo>
                <a:lnTo>
                  <a:pt x="4634971" y="26988"/>
                </a:lnTo>
                <a:lnTo>
                  <a:pt x="4667250" y="25400"/>
                </a:lnTo>
                <a:lnTo>
                  <a:pt x="4685242" y="25400"/>
                </a:lnTo>
                <a:lnTo>
                  <a:pt x="4704292" y="25400"/>
                </a:lnTo>
                <a:lnTo>
                  <a:pt x="4723342" y="25400"/>
                </a:lnTo>
                <a:lnTo>
                  <a:pt x="4744509" y="26988"/>
                </a:lnTo>
                <a:lnTo>
                  <a:pt x="4777317" y="30163"/>
                </a:lnTo>
                <a:lnTo>
                  <a:pt x="4795838" y="32544"/>
                </a:lnTo>
                <a:lnTo>
                  <a:pt x="4804304" y="35719"/>
                </a:lnTo>
                <a:lnTo>
                  <a:pt x="4810125" y="38100"/>
                </a:lnTo>
                <a:lnTo>
                  <a:pt x="4817004" y="39688"/>
                </a:lnTo>
                <a:lnTo>
                  <a:pt x="4830234" y="42069"/>
                </a:lnTo>
                <a:lnTo>
                  <a:pt x="4855104" y="42863"/>
                </a:lnTo>
                <a:lnTo>
                  <a:pt x="4896909" y="42863"/>
                </a:lnTo>
                <a:lnTo>
                  <a:pt x="4891088" y="54769"/>
                </a:lnTo>
                <a:lnTo>
                  <a:pt x="4886325" y="65088"/>
                </a:lnTo>
                <a:lnTo>
                  <a:pt x="4885796" y="74613"/>
                </a:lnTo>
                <a:lnTo>
                  <a:pt x="4886325" y="76200"/>
                </a:lnTo>
                <a:lnTo>
                  <a:pt x="4887384" y="76200"/>
                </a:lnTo>
                <a:lnTo>
                  <a:pt x="4890029" y="76994"/>
                </a:lnTo>
                <a:lnTo>
                  <a:pt x="4893734" y="79375"/>
                </a:lnTo>
                <a:lnTo>
                  <a:pt x="4898496" y="81756"/>
                </a:lnTo>
                <a:lnTo>
                  <a:pt x="4929717" y="80963"/>
                </a:lnTo>
                <a:lnTo>
                  <a:pt x="4954588" y="79375"/>
                </a:lnTo>
                <a:lnTo>
                  <a:pt x="4973109" y="78581"/>
                </a:lnTo>
                <a:lnTo>
                  <a:pt x="4986338" y="76200"/>
                </a:lnTo>
                <a:lnTo>
                  <a:pt x="4994804" y="74613"/>
                </a:lnTo>
                <a:lnTo>
                  <a:pt x="4998509" y="71438"/>
                </a:lnTo>
                <a:lnTo>
                  <a:pt x="4999567" y="70644"/>
                </a:lnTo>
                <a:lnTo>
                  <a:pt x="4999567" y="69850"/>
                </a:lnTo>
                <a:lnTo>
                  <a:pt x="4998509" y="68263"/>
                </a:lnTo>
                <a:lnTo>
                  <a:pt x="4996921" y="66675"/>
                </a:lnTo>
                <a:lnTo>
                  <a:pt x="4986867" y="59531"/>
                </a:lnTo>
                <a:lnTo>
                  <a:pt x="4973109" y="51594"/>
                </a:lnTo>
                <a:lnTo>
                  <a:pt x="4965701" y="46831"/>
                </a:lnTo>
                <a:lnTo>
                  <a:pt x="4959879" y="41275"/>
                </a:lnTo>
                <a:lnTo>
                  <a:pt x="4957763" y="38100"/>
                </a:lnTo>
                <a:lnTo>
                  <a:pt x="4955646" y="35719"/>
                </a:lnTo>
                <a:lnTo>
                  <a:pt x="4954059" y="32544"/>
                </a:lnTo>
                <a:lnTo>
                  <a:pt x="4953000" y="30163"/>
                </a:lnTo>
                <a:lnTo>
                  <a:pt x="4953000" y="16669"/>
                </a:lnTo>
                <a:lnTo>
                  <a:pt x="4953000" y="14288"/>
                </a:lnTo>
                <a:lnTo>
                  <a:pt x="4954059" y="11906"/>
                </a:lnTo>
                <a:lnTo>
                  <a:pt x="4955646" y="3175"/>
                </a:lnTo>
                <a:lnTo>
                  <a:pt x="4971521" y="6350"/>
                </a:lnTo>
                <a:lnTo>
                  <a:pt x="4979459" y="9525"/>
                </a:lnTo>
                <a:lnTo>
                  <a:pt x="4988454" y="11906"/>
                </a:lnTo>
                <a:lnTo>
                  <a:pt x="5006446" y="17463"/>
                </a:lnTo>
                <a:lnTo>
                  <a:pt x="5023379" y="21431"/>
                </a:lnTo>
                <a:lnTo>
                  <a:pt x="5040313" y="24606"/>
                </a:lnTo>
                <a:lnTo>
                  <a:pt x="5058834" y="26988"/>
                </a:lnTo>
                <a:lnTo>
                  <a:pt x="5076825" y="28575"/>
                </a:lnTo>
                <a:lnTo>
                  <a:pt x="5114925" y="30956"/>
                </a:lnTo>
                <a:lnTo>
                  <a:pt x="5152496" y="31750"/>
                </a:lnTo>
                <a:lnTo>
                  <a:pt x="5189009" y="31750"/>
                </a:lnTo>
                <a:lnTo>
                  <a:pt x="5222875" y="30956"/>
                </a:lnTo>
                <a:lnTo>
                  <a:pt x="5253038" y="30163"/>
                </a:lnTo>
                <a:lnTo>
                  <a:pt x="5276850" y="30163"/>
                </a:lnTo>
                <a:lnTo>
                  <a:pt x="5413904" y="25400"/>
                </a:lnTo>
                <a:lnTo>
                  <a:pt x="5421313" y="26194"/>
                </a:lnTo>
                <a:lnTo>
                  <a:pt x="5428192" y="26988"/>
                </a:lnTo>
                <a:lnTo>
                  <a:pt x="5434542" y="27781"/>
                </a:lnTo>
                <a:lnTo>
                  <a:pt x="5441421" y="28575"/>
                </a:lnTo>
                <a:lnTo>
                  <a:pt x="5712354" y="49213"/>
                </a:lnTo>
                <a:lnTo>
                  <a:pt x="5706534" y="44450"/>
                </a:lnTo>
                <a:lnTo>
                  <a:pt x="5700713" y="39688"/>
                </a:lnTo>
                <a:lnTo>
                  <a:pt x="5694892" y="36513"/>
                </a:lnTo>
                <a:lnTo>
                  <a:pt x="5689072" y="33338"/>
                </a:lnTo>
                <a:lnTo>
                  <a:pt x="5675842" y="28575"/>
                </a:lnTo>
                <a:lnTo>
                  <a:pt x="5662084" y="25400"/>
                </a:lnTo>
                <a:lnTo>
                  <a:pt x="5645679" y="22225"/>
                </a:lnTo>
                <a:lnTo>
                  <a:pt x="5627159" y="17463"/>
                </a:lnTo>
                <a:lnTo>
                  <a:pt x="5605992" y="11113"/>
                </a:lnTo>
                <a:lnTo>
                  <a:pt x="5582709" y="3175"/>
                </a:lnTo>
                <a:lnTo>
                  <a:pt x="5655734" y="794"/>
                </a:lnTo>
                <a:close/>
              </a:path>
            </a:pathLst>
          </a:custGeom>
        </p:spPr>
        <p:txBody>
          <a:bodyPr wrap="square">
            <a:noAutofit/>
          </a:bodyPr>
          <a:lstStyle/>
          <a:p>
            <a:endParaRPr lang="id-ID"/>
          </a:p>
        </p:txBody>
      </p:sp>
    </p:spTree>
    <p:extLst>
      <p:ext uri="{BB962C8B-B14F-4D97-AF65-F5344CB8AC3E}">
        <p14:creationId xmlns:p14="http://schemas.microsoft.com/office/powerpoint/2010/main" val="12023444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77C58E7-4D85-4F26-81B8-63350BEAE29B}"/>
              </a:ext>
            </a:extLst>
          </p:cNvPr>
          <p:cNvSpPr>
            <a:spLocks noGrp="1"/>
          </p:cNvSpPr>
          <p:nvPr>
            <p:ph type="title" hasCustomPrompt="1"/>
          </p:nvPr>
        </p:nvSpPr>
        <p:spPr>
          <a:xfrm>
            <a:off x="1406804" y="3357724"/>
            <a:ext cx="4760687" cy="747137"/>
          </a:xfrm>
          <a:prstGeom prst="rect">
            <a:avLst/>
          </a:prstGeom>
        </p:spPr>
        <p:txBody>
          <a:bodyPr/>
          <a:lstStyle>
            <a:lvl1pPr algn="l">
              <a:defRPr sz="2800" i="1" spc="0" baseline="0">
                <a:solidFill>
                  <a:srgbClr val="404040"/>
                </a:solidFill>
                <a:latin typeface="+mn-lt"/>
                <a:ea typeface="Roboto Condensed" panose="02000000000000000000" pitchFamily="2" charset="0"/>
              </a:defRPr>
            </a:lvl1pPr>
          </a:lstStyle>
          <a:p>
            <a:r>
              <a:rPr lang="id-ID" dirty="0"/>
              <a:t>Insert text</a:t>
            </a:r>
            <a:br>
              <a:rPr lang="id-ID" dirty="0"/>
            </a:br>
            <a:endParaRPr lang="id-ID" dirty="0"/>
          </a:p>
        </p:txBody>
      </p:sp>
      <p:sp>
        <p:nvSpPr>
          <p:cNvPr id="6" name="Text Placeholder 3">
            <a:extLst>
              <a:ext uri="{FF2B5EF4-FFF2-40B4-BE49-F238E27FC236}">
                <a16:creationId xmlns:a16="http://schemas.microsoft.com/office/drawing/2014/main" id="{D4CEE89E-BA23-4181-B285-C73C1055B1D2}"/>
              </a:ext>
            </a:extLst>
          </p:cNvPr>
          <p:cNvSpPr>
            <a:spLocks noGrp="1"/>
          </p:cNvSpPr>
          <p:nvPr>
            <p:ph type="body" sz="quarter" idx="11" hasCustomPrompt="1"/>
          </p:nvPr>
        </p:nvSpPr>
        <p:spPr>
          <a:xfrm>
            <a:off x="1406804" y="4214191"/>
            <a:ext cx="4760687" cy="387889"/>
          </a:xfrm>
          <a:prstGeom prst="rect">
            <a:avLst/>
          </a:prstGeom>
        </p:spPr>
        <p:txBody>
          <a:bodyPr/>
          <a:lstStyle>
            <a:lvl1pPr marL="0" indent="0" algn="l">
              <a:buNone/>
              <a:defRPr lang="id-ID" sz="1600" i="1" kern="1200" dirty="0">
                <a:solidFill>
                  <a:schemeClr val="tx2">
                    <a:lumMod val="60000"/>
                    <a:lumOff val="40000"/>
                  </a:schemeClr>
                </a:solidFill>
                <a:latin typeface="+mn-lt"/>
                <a:ea typeface="+mn-ea"/>
                <a:cs typeface="Calibri"/>
              </a:defRPr>
            </a:lvl1pPr>
          </a:lstStyle>
          <a:p>
            <a:pPr lvl="0"/>
            <a:r>
              <a:rPr lang="id-ID" dirty="0"/>
              <a:t>Text here</a:t>
            </a:r>
          </a:p>
        </p:txBody>
      </p:sp>
      <p:grpSp>
        <p:nvGrpSpPr>
          <p:cNvPr id="7" name="Group 4">
            <a:extLst>
              <a:ext uri="{FF2B5EF4-FFF2-40B4-BE49-F238E27FC236}">
                <a16:creationId xmlns:a16="http://schemas.microsoft.com/office/drawing/2014/main" id="{434DCAF6-659E-4357-984C-79F19EBB7E7D}"/>
              </a:ext>
            </a:extLst>
          </p:cNvPr>
          <p:cNvGrpSpPr>
            <a:grpSpLocks noChangeAspect="1"/>
          </p:cNvGrpSpPr>
          <p:nvPr userDrawn="1"/>
        </p:nvGrpSpPr>
        <p:grpSpPr bwMode="auto">
          <a:xfrm>
            <a:off x="1263306" y="2378513"/>
            <a:ext cx="1285875" cy="909638"/>
            <a:chOff x="633" y="1462"/>
            <a:chExt cx="810" cy="573"/>
          </a:xfrm>
        </p:grpSpPr>
        <p:sp>
          <p:nvSpPr>
            <p:cNvPr id="8" name="AutoShape 3">
              <a:extLst>
                <a:ext uri="{FF2B5EF4-FFF2-40B4-BE49-F238E27FC236}">
                  <a16:creationId xmlns:a16="http://schemas.microsoft.com/office/drawing/2014/main" id="{78F9F15C-F186-49BA-8149-A05F6C6DB912}"/>
                </a:ext>
              </a:extLst>
            </p:cNvPr>
            <p:cNvSpPr>
              <a:spLocks noChangeAspect="1" noChangeArrowheads="1" noTextEdit="1"/>
            </p:cNvSpPr>
            <p:nvPr/>
          </p:nvSpPr>
          <p:spPr bwMode="auto">
            <a:xfrm>
              <a:off x="633" y="1462"/>
              <a:ext cx="810"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5">
              <a:extLst>
                <a:ext uri="{FF2B5EF4-FFF2-40B4-BE49-F238E27FC236}">
                  <a16:creationId xmlns:a16="http://schemas.microsoft.com/office/drawing/2014/main" id="{0B7734B2-1814-463D-9B35-A577B5A4EA19}"/>
                </a:ext>
              </a:extLst>
            </p:cNvPr>
            <p:cNvSpPr>
              <a:spLocks/>
            </p:cNvSpPr>
            <p:nvPr/>
          </p:nvSpPr>
          <p:spPr bwMode="auto">
            <a:xfrm>
              <a:off x="631" y="1806"/>
              <a:ext cx="20" cy="25"/>
            </a:xfrm>
            <a:custGeom>
              <a:avLst/>
              <a:gdLst>
                <a:gd name="T0" fmla="*/ 37 w 47"/>
                <a:gd name="T1" fmla="*/ 0 h 57"/>
                <a:gd name="T2" fmla="*/ 10 w 47"/>
                <a:gd name="T3" fmla="*/ 57 h 57"/>
                <a:gd name="T4" fmla="*/ 37 w 47"/>
                <a:gd name="T5" fmla="*/ 0 h 57"/>
              </a:gdLst>
              <a:ahLst/>
              <a:cxnLst>
                <a:cxn ang="0">
                  <a:pos x="T0" y="T1"/>
                </a:cxn>
                <a:cxn ang="0">
                  <a:pos x="T2" y="T3"/>
                </a:cxn>
                <a:cxn ang="0">
                  <a:pos x="T4" y="T5"/>
                </a:cxn>
              </a:cxnLst>
              <a:rect l="0" t="0" r="r" b="b"/>
              <a:pathLst>
                <a:path w="47" h="57">
                  <a:moveTo>
                    <a:pt x="37" y="0"/>
                  </a:moveTo>
                  <a:cubicBezTo>
                    <a:pt x="47" y="37"/>
                    <a:pt x="38" y="56"/>
                    <a:pt x="10" y="57"/>
                  </a:cubicBezTo>
                  <a:cubicBezTo>
                    <a:pt x="0" y="18"/>
                    <a:pt x="6" y="7"/>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879D7F33-C50E-4492-86F2-99E636409C11}"/>
                </a:ext>
              </a:extLst>
            </p:cNvPr>
            <p:cNvSpPr>
              <a:spLocks/>
            </p:cNvSpPr>
            <p:nvPr/>
          </p:nvSpPr>
          <p:spPr bwMode="auto">
            <a:xfrm>
              <a:off x="629" y="1873"/>
              <a:ext cx="16" cy="28"/>
            </a:xfrm>
            <a:custGeom>
              <a:avLst/>
              <a:gdLst>
                <a:gd name="T0" fmla="*/ 37 w 37"/>
                <a:gd name="T1" fmla="*/ 64 h 64"/>
                <a:gd name="T2" fmla="*/ 34 w 37"/>
                <a:gd name="T3" fmla="*/ 0 h 64"/>
                <a:gd name="T4" fmla="*/ 37 w 37"/>
                <a:gd name="T5" fmla="*/ 64 h 64"/>
              </a:gdLst>
              <a:ahLst/>
              <a:cxnLst>
                <a:cxn ang="0">
                  <a:pos x="T0" y="T1"/>
                </a:cxn>
                <a:cxn ang="0">
                  <a:pos x="T2" y="T3"/>
                </a:cxn>
                <a:cxn ang="0">
                  <a:pos x="T4" y="T5"/>
                </a:cxn>
              </a:cxnLst>
              <a:rect l="0" t="0" r="r" b="b"/>
              <a:pathLst>
                <a:path w="37" h="64">
                  <a:moveTo>
                    <a:pt x="37" y="64"/>
                  </a:moveTo>
                  <a:cubicBezTo>
                    <a:pt x="15" y="46"/>
                    <a:pt x="0" y="27"/>
                    <a:pt x="34" y="0"/>
                  </a:cubicBezTo>
                  <a:cubicBezTo>
                    <a:pt x="35" y="26"/>
                    <a:pt x="36" y="45"/>
                    <a:pt x="37"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24C3984C-065D-4842-827D-8611A82F3A6D}"/>
                </a:ext>
              </a:extLst>
            </p:cNvPr>
            <p:cNvSpPr>
              <a:spLocks/>
            </p:cNvSpPr>
            <p:nvPr/>
          </p:nvSpPr>
          <p:spPr bwMode="auto">
            <a:xfrm>
              <a:off x="710" y="1462"/>
              <a:ext cx="288" cy="398"/>
            </a:xfrm>
            <a:custGeom>
              <a:avLst/>
              <a:gdLst>
                <a:gd name="T0" fmla="*/ 660 w 660"/>
                <a:gd name="T1" fmla="*/ 605 h 908"/>
                <a:gd name="T2" fmla="*/ 527 w 660"/>
                <a:gd name="T3" fmla="*/ 850 h 908"/>
                <a:gd name="T4" fmla="*/ 339 w 660"/>
                <a:gd name="T5" fmla="*/ 908 h 908"/>
                <a:gd name="T6" fmla="*/ 333 w 660"/>
                <a:gd name="T7" fmla="*/ 907 h 908"/>
                <a:gd name="T8" fmla="*/ 333 w 660"/>
                <a:gd name="T9" fmla="*/ 907 h 908"/>
                <a:gd name="T10" fmla="*/ 141 w 660"/>
                <a:gd name="T11" fmla="*/ 842 h 908"/>
                <a:gd name="T12" fmla="*/ 61 w 660"/>
                <a:gd name="T13" fmla="*/ 754 h 908"/>
                <a:gd name="T14" fmla="*/ 57 w 660"/>
                <a:gd name="T15" fmla="*/ 748 h 908"/>
                <a:gd name="T16" fmla="*/ 42 w 660"/>
                <a:gd name="T17" fmla="*/ 715 h 908"/>
                <a:gd name="T18" fmla="*/ 38 w 660"/>
                <a:gd name="T19" fmla="*/ 706 h 908"/>
                <a:gd name="T20" fmla="*/ 2 w 660"/>
                <a:gd name="T21" fmla="*/ 567 h 908"/>
                <a:gd name="T22" fmla="*/ 0 w 660"/>
                <a:gd name="T23" fmla="*/ 517 h 908"/>
                <a:gd name="T24" fmla="*/ 508 w 660"/>
                <a:gd name="T25" fmla="*/ 0 h 908"/>
                <a:gd name="T26" fmla="*/ 508 w 660"/>
                <a:gd name="T27" fmla="*/ 220 h 908"/>
                <a:gd name="T28" fmla="*/ 328 w 660"/>
                <a:gd name="T29" fmla="*/ 302 h 908"/>
                <a:gd name="T30" fmla="*/ 328 w 660"/>
                <a:gd name="T31" fmla="*/ 302 h 908"/>
                <a:gd name="T32" fmla="*/ 339 w 660"/>
                <a:gd name="T33" fmla="*/ 302 h 908"/>
                <a:gd name="T34" fmla="*/ 347 w 660"/>
                <a:gd name="T35" fmla="*/ 302 h 908"/>
                <a:gd name="T36" fmla="*/ 660 w 660"/>
                <a:gd name="T37" fmla="*/ 605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908">
                  <a:moveTo>
                    <a:pt x="660" y="605"/>
                  </a:moveTo>
                  <a:cubicBezTo>
                    <a:pt x="660" y="705"/>
                    <a:pt x="608" y="795"/>
                    <a:pt x="527" y="850"/>
                  </a:cubicBezTo>
                  <a:cubicBezTo>
                    <a:pt x="474" y="886"/>
                    <a:pt x="409" y="908"/>
                    <a:pt x="339" y="908"/>
                  </a:cubicBezTo>
                  <a:cubicBezTo>
                    <a:pt x="337" y="908"/>
                    <a:pt x="335" y="908"/>
                    <a:pt x="333" y="907"/>
                  </a:cubicBezTo>
                  <a:cubicBezTo>
                    <a:pt x="333" y="907"/>
                    <a:pt x="333" y="907"/>
                    <a:pt x="333" y="907"/>
                  </a:cubicBezTo>
                  <a:cubicBezTo>
                    <a:pt x="260" y="906"/>
                    <a:pt x="194" y="882"/>
                    <a:pt x="141" y="842"/>
                  </a:cubicBezTo>
                  <a:cubicBezTo>
                    <a:pt x="109" y="818"/>
                    <a:pt x="81" y="788"/>
                    <a:pt x="61" y="754"/>
                  </a:cubicBezTo>
                  <a:cubicBezTo>
                    <a:pt x="60" y="752"/>
                    <a:pt x="58" y="750"/>
                    <a:pt x="57" y="748"/>
                  </a:cubicBezTo>
                  <a:cubicBezTo>
                    <a:pt x="52" y="737"/>
                    <a:pt x="46" y="726"/>
                    <a:pt x="42" y="715"/>
                  </a:cubicBezTo>
                  <a:cubicBezTo>
                    <a:pt x="40" y="712"/>
                    <a:pt x="39" y="709"/>
                    <a:pt x="38" y="706"/>
                  </a:cubicBezTo>
                  <a:cubicBezTo>
                    <a:pt x="20" y="663"/>
                    <a:pt x="7" y="616"/>
                    <a:pt x="2" y="567"/>
                  </a:cubicBezTo>
                  <a:cubicBezTo>
                    <a:pt x="1" y="551"/>
                    <a:pt x="0" y="534"/>
                    <a:pt x="0" y="517"/>
                  </a:cubicBezTo>
                  <a:cubicBezTo>
                    <a:pt x="0" y="244"/>
                    <a:pt x="224" y="19"/>
                    <a:pt x="508" y="0"/>
                  </a:cubicBezTo>
                  <a:cubicBezTo>
                    <a:pt x="508" y="220"/>
                    <a:pt x="508" y="220"/>
                    <a:pt x="508" y="220"/>
                  </a:cubicBezTo>
                  <a:cubicBezTo>
                    <a:pt x="438" y="228"/>
                    <a:pt x="376" y="258"/>
                    <a:pt x="328" y="302"/>
                  </a:cubicBezTo>
                  <a:cubicBezTo>
                    <a:pt x="328" y="302"/>
                    <a:pt x="328" y="302"/>
                    <a:pt x="328" y="302"/>
                  </a:cubicBezTo>
                  <a:cubicBezTo>
                    <a:pt x="332" y="302"/>
                    <a:pt x="336" y="302"/>
                    <a:pt x="339" y="302"/>
                  </a:cubicBezTo>
                  <a:cubicBezTo>
                    <a:pt x="342" y="302"/>
                    <a:pt x="345" y="302"/>
                    <a:pt x="347" y="302"/>
                  </a:cubicBezTo>
                  <a:cubicBezTo>
                    <a:pt x="521" y="306"/>
                    <a:pt x="660" y="440"/>
                    <a:pt x="660" y="605"/>
                  </a:cubicBezTo>
                </a:path>
              </a:pathLst>
            </a:custGeom>
            <a:solidFill>
              <a:srgbClr val="000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ED8D9097-0620-4645-815D-AEECBFE260B5}"/>
                </a:ext>
              </a:extLst>
            </p:cNvPr>
            <p:cNvSpPr>
              <a:spLocks/>
            </p:cNvSpPr>
            <p:nvPr/>
          </p:nvSpPr>
          <p:spPr bwMode="auto">
            <a:xfrm>
              <a:off x="1026" y="1462"/>
              <a:ext cx="289" cy="398"/>
            </a:xfrm>
            <a:custGeom>
              <a:avLst/>
              <a:gdLst>
                <a:gd name="T0" fmla="*/ 659 w 659"/>
                <a:gd name="T1" fmla="*/ 605 h 908"/>
                <a:gd name="T2" fmla="*/ 527 w 659"/>
                <a:gd name="T3" fmla="*/ 850 h 908"/>
                <a:gd name="T4" fmla="*/ 339 w 659"/>
                <a:gd name="T5" fmla="*/ 908 h 908"/>
                <a:gd name="T6" fmla="*/ 333 w 659"/>
                <a:gd name="T7" fmla="*/ 907 h 908"/>
                <a:gd name="T8" fmla="*/ 332 w 659"/>
                <a:gd name="T9" fmla="*/ 907 h 908"/>
                <a:gd name="T10" fmla="*/ 141 w 659"/>
                <a:gd name="T11" fmla="*/ 842 h 908"/>
                <a:gd name="T12" fmla="*/ 60 w 659"/>
                <a:gd name="T13" fmla="*/ 754 h 908"/>
                <a:gd name="T14" fmla="*/ 57 w 659"/>
                <a:gd name="T15" fmla="*/ 748 h 908"/>
                <a:gd name="T16" fmla="*/ 41 w 659"/>
                <a:gd name="T17" fmla="*/ 715 h 908"/>
                <a:gd name="T18" fmla="*/ 37 w 659"/>
                <a:gd name="T19" fmla="*/ 706 h 908"/>
                <a:gd name="T20" fmla="*/ 2 w 659"/>
                <a:gd name="T21" fmla="*/ 567 h 908"/>
                <a:gd name="T22" fmla="*/ 0 w 659"/>
                <a:gd name="T23" fmla="*/ 517 h 908"/>
                <a:gd name="T24" fmla="*/ 508 w 659"/>
                <a:gd name="T25" fmla="*/ 0 h 908"/>
                <a:gd name="T26" fmla="*/ 508 w 659"/>
                <a:gd name="T27" fmla="*/ 220 h 908"/>
                <a:gd name="T28" fmla="*/ 327 w 659"/>
                <a:gd name="T29" fmla="*/ 302 h 908"/>
                <a:gd name="T30" fmla="*/ 327 w 659"/>
                <a:gd name="T31" fmla="*/ 302 h 908"/>
                <a:gd name="T32" fmla="*/ 339 w 659"/>
                <a:gd name="T33" fmla="*/ 302 h 908"/>
                <a:gd name="T34" fmla="*/ 347 w 659"/>
                <a:gd name="T35" fmla="*/ 302 h 908"/>
                <a:gd name="T36" fmla="*/ 659 w 659"/>
                <a:gd name="T37" fmla="*/ 605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9" h="908">
                  <a:moveTo>
                    <a:pt x="659" y="605"/>
                  </a:moveTo>
                  <a:cubicBezTo>
                    <a:pt x="659" y="705"/>
                    <a:pt x="607" y="795"/>
                    <a:pt x="527" y="850"/>
                  </a:cubicBezTo>
                  <a:cubicBezTo>
                    <a:pt x="474" y="886"/>
                    <a:pt x="409" y="908"/>
                    <a:pt x="339" y="908"/>
                  </a:cubicBezTo>
                  <a:cubicBezTo>
                    <a:pt x="337" y="908"/>
                    <a:pt x="335" y="908"/>
                    <a:pt x="333" y="907"/>
                  </a:cubicBezTo>
                  <a:cubicBezTo>
                    <a:pt x="332" y="907"/>
                    <a:pt x="332" y="907"/>
                    <a:pt x="332" y="907"/>
                  </a:cubicBezTo>
                  <a:cubicBezTo>
                    <a:pt x="260" y="906"/>
                    <a:pt x="193" y="882"/>
                    <a:pt x="141" y="842"/>
                  </a:cubicBezTo>
                  <a:cubicBezTo>
                    <a:pt x="108" y="818"/>
                    <a:pt x="81" y="788"/>
                    <a:pt x="60" y="754"/>
                  </a:cubicBezTo>
                  <a:cubicBezTo>
                    <a:pt x="59" y="752"/>
                    <a:pt x="58" y="750"/>
                    <a:pt x="57" y="748"/>
                  </a:cubicBezTo>
                  <a:cubicBezTo>
                    <a:pt x="51" y="737"/>
                    <a:pt x="46" y="726"/>
                    <a:pt x="41" y="715"/>
                  </a:cubicBezTo>
                  <a:cubicBezTo>
                    <a:pt x="40" y="712"/>
                    <a:pt x="39" y="709"/>
                    <a:pt x="37" y="706"/>
                  </a:cubicBezTo>
                  <a:cubicBezTo>
                    <a:pt x="19" y="663"/>
                    <a:pt x="7" y="616"/>
                    <a:pt x="2" y="567"/>
                  </a:cubicBezTo>
                  <a:cubicBezTo>
                    <a:pt x="0" y="551"/>
                    <a:pt x="0" y="534"/>
                    <a:pt x="0" y="517"/>
                  </a:cubicBezTo>
                  <a:cubicBezTo>
                    <a:pt x="0" y="244"/>
                    <a:pt x="224" y="19"/>
                    <a:pt x="508" y="0"/>
                  </a:cubicBezTo>
                  <a:cubicBezTo>
                    <a:pt x="508" y="220"/>
                    <a:pt x="508" y="220"/>
                    <a:pt x="508" y="220"/>
                  </a:cubicBezTo>
                  <a:cubicBezTo>
                    <a:pt x="438" y="228"/>
                    <a:pt x="375" y="258"/>
                    <a:pt x="327" y="302"/>
                  </a:cubicBezTo>
                  <a:cubicBezTo>
                    <a:pt x="327" y="302"/>
                    <a:pt x="327" y="302"/>
                    <a:pt x="327" y="302"/>
                  </a:cubicBezTo>
                  <a:cubicBezTo>
                    <a:pt x="331" y="302"/>
                    <a:pt x="335" y="302"/>
                    <a:pt x="339" y="302"/>
                  </a:cubicBezTo>
                  <a:cubicBezTo>
                    <a:pt x="342" y="302"/>
                    <a:pt x="344" y="302"/>
                    <a:pt x="347" y="302"/>
                  </a:cubicBezTo>
                  <a:cubicBezTo>
                    <a:pt x="520" y="306"/>
                    <a:pt x="659" y="440"/>
                    <a:pt x="659" y="605"/>
                  </a:cubicBezTo>
                </a:path>
              </a:pathLst>
            </a:custGeom>
            <a:solidFill>
              <a:srgbClr val="000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Picture Placeholder 2">
            <a:extLst>
              <a:ext uri="{FF2B5EF4-FFF2-40B4-BE49-F238E27FC236}">
                <a16:creationId xmlns:a16="http://schemas.microsoft.com/office/drawing/2014/main" id="{F51FFC6C-C4B7-4A9F-BF58-C00E677F97E7}"/>
              </a:ext>
            </a:extLst>
          </p:cNvPr>
          <p:cNvSpPr>
            <a:spLocks noGrp="1"/>
          </p:cNvSpPr>
          <p:nvPr>
            <p:ph type="pic" sz="quarter" idx="12"/>
          </p:nvPr>
        </p:nvSpPr>
        <p:spPr>
          <a:xfrm>
            <a:off x="6650038" y="1553013"/>
            <a:ext cx="2743200" cy="2743200"/>
          </a:xfrm>
          <a:prstGeom prst="rect">
            <a:avLst/>
          </a:prstGeom>
          <a:ln w="38100">
            <a:solidFill>
              <a:schemeClr val="accent6"/>
            </a:solidFill>
          </a:ln>
        </p:spPr>
        <p:txBody>
          <a:bodyPr/>
          <a:lstStyle/>
          <a:p>
            <a:endParaRPr lang="en-GB"/>
          </a:p>
        </p:txBody>
      </p:sp>
    </p:spTree>
    <p:extLst>
      <p:ext uri="{BB962C8B-B14F-4D97-AF65-F5344CB8AC3E}">
        <p14:creationId xmlns:p14="http://schemas.microsoft.com/office/powerpoint/2010/main" val="88079876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2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3" name="Picture Placeholder 22"/>
          <p:cNvSpPr>
            <a:spLocks noGrp="1"/>
          </p:cNvSpPr>
          <p:nvPr>
            <p:ph type="pic" sz="quarter" idx="19"/>
          </p:nvPr>
        </p:nvSpPr>
        <p:spPr>
          <a:xfrm>
            <a:off x="6172201" y="452771"/>
            <a:ext cx="5143500" cy="5618162"/>
          </a:xfrm>
          <a:custGeom>
            <a:avLst/>
            <a:gdLst>
              <a:gd name="connsiteX0" fmla="*/ 1499553 w 5143500"/>
              <a:gd name="connsiteY0" fmla="*/ 5498465 h 5618162"/>
              <a:gd name="connsiteX1" fmla="*/ 1500505 w 5143500"/>
              <a:gd name="connsiteY1" fmla="*/ 5498465 h 5618162"/>
              <a:gd name="connsiteX2" fmla="*/ 1502100 w 5143500"/>
              <a:gd name="connsiteY2" fmla="*/ 5498610 h 5618162"/>
              <a:gd name="connsiteX3" fmla="*/ 1502093 w 5143500"/>
              <a:gd name="connsiteY3" fmla="*/ 5498782 h 5618162"/>
              <a:gd name="connsiteX4" fmla="*/ 1514475 w 5143500"/>
              <a:gd name="connsiteY4" fmla="*/ 5504815 h 5618162"/>
              <a:gd name="connsiteX5" fmla="*/ 1517650 w 5143500"/>
              <a:gd name="connsiteY5" fmla="*/ 5506402 h 5618162"/>
              <a:gd name="connsiteX6" fmla="*/ 1514475 w 5143500"/>
              <a:gd name="connsiteY6" fmla="*/ 5505450 h 5618162"/>
              <a:gd name="connsiteX7" fmla="*/ 1507808 w 5143500"/>
              <a:gd name="connsiteY7" fmla="*/ 5502910 h 5618162"/>
              <a:gd name="connsiteX8" fmla="*/ 1504633 w 5143500"/>
              <a:gd name="connsiteY8" fmla="*/ 5501640 h 5618162"/>
              <a:gd name="connsiteX9" fmla="*/ 1502093 w 5143500"/>
              <a:gd name="connsiteY9" fmla="*/ 5500052 h 5618162"/>
              <a:gd name="connsiteX10" fmla="*/ 1500188 w 5143500"/>
              <a:gd name="connsiteY10" fmla="*/ 5499100 h 5618162"/>
              <a:gd name="connsiteX11" fmla="*/ 4323080 w 5143500"/>
              <a:gd name="connsiteY11" fmla="*/ 5375275 h 5618162"/>
              <a:gd name="connsiteX12" fmla="*/ 4324350 w 5143500"/>
              <a:gd name="connsiteY12" fmla="*/ 5375275 h 5618162"/>
              <a:gd name="connsiteX13" fmla="*/ 4328033 w 5143500"/>
              <a:gd name="connsiteY13" fmla="*/ 5375275 h 5618162"/>
              <a:gd name="connsiteX14" fmla="*/ 4328160 w 5143500"/>
              <a:gd name="connsiteY14" fmla="*/ 5375910 h 5618162"/>
              <a:gd name="connsiteX15" fmla="*/ 4333875 w 5143500"/>
              <a:gd name="connsiteY15" fmla="*/ 5378767 h 5618162"/>
              <a:gd name="connsiteX16" fmla="*/ 4337050 w 5143500"/>
              <a:gd name="connsiteY16" fmla="*/ 5380355 h 5618162"/>
              <a:gd name="connsiteX17" fmla="*/ 4337685 w 5143500"/>
              <a:gd name="connsiteY17" fmla="*/ 5380990 h 5618162"/>
              <a:gd name="connsiteX18" fmla="*/ 4338320 w 5143500"/>
              <a:gd name="connsiteY18" fmla="*/ 5381625 h 5618162"/>
              <a:gd name="connsiteX19" fmla="*/ 4338320 w 5143500"/>
              <a:gd name="connsiteY19" fmla="*/ 5381942 h 5618162"/>
              <a:gd name="connsiteX20" fmla="*/ 4338002 w 5143500"/>
              <a:gd name="connsiteY20" fmla="*/ 5381942 h 5618162"/>
              <a:gd name="connsiteX21" fmla="*/ 4334510 w 5143500"/>
              <a:gd name="connsiteY21" fmla="*/ 5380990 h 5618162"/>
              <a:gd name="connsiteX22" fmla="*/ 4329112 w 5143500"/>
              <a:gd name="connsiteY22" fmla="*/ 5379085 h 5618162"/>
              <a:gd name="connsiteX23" fmla="*/ 4326255 w 5143500"/>
              <a:gd name="connsiteY23" fmla="*/ 5378132 h 5618162"/>
              <a:gd name="connsiteX24" fmla="*/ 4324032 w 5143500"/>
              <a:gd name="connsiteY24" fmla="*/ 5376862 h 5618162"/>
              <a:gd name="connsiteX25" fmla="*/ 4323398 w 5143500"/>
              <a:gd name="connsiteY25" fmla="*/ 5376545 h 5618162"/>
              <a:gd name="connsiteX26" fmla="*/ 4322762 w 5143500"/>
              <a:gd name="connsiteY26" fmla="*/ 5375910 h 5618162"/>
              <a:gd name="connsiteX27" fmla="*/ 4322762 w 5143500"/>
              <a:gd name="connsiteY27" fmla="*/ 5375592 h 5618162"/>
              <a:gd name="connsiteX28" fmla="*/ 325755 w 5143500"/>
              <a:gd name="connsiteY28" fmla="*/ 2168525 h 5618162"/>
              <a:gd name="connsiteX29" fmla="*/ 326252 w 5143500"/>
              <a:gd name="connsiteY29" fmla="*/ 2168773 h 5618162"/>
              <a:gd name="connsiteX30" fmla="*/ 325755 w 5143500"/>
              <a:gd name="connsiteY30" fmla="*/ 2170430 h 5618162"/>
              <a:gd name="connsiteX31" fmla="*/ 324803 w 5143500"/>
              <a:gd name="connsiteY31" fmla="*/ 2172970 h 5618162"/>
              <a:gd name="connsiteX32" fmla="*/ 324485 w 5143500"/>
              <a:gd name="connsiteY32" fmla="*/ 2173287 h 5618162"/>
              <a:gd name="connsiteX33" fmla="*/ 324168 w 5143500"/>
              <a:gd name="connsiteY33" fmla="*/ 2172970 h 5618162"/>
              <a:gd name="connsiteX34" fmla="*/ 324168 w 5143500"/>
              <a:gd name="connsiteY34" fmla="*/ 2172017 h 5618162"/>
              <a:gd name="connsiteX35" fmla="*/ 324168 w 5143500"/>
              <a:gd name="connsiteY35" fmla="*/ 2171383 h 5618162"/>
              <a:gd name="connsiteX36" fmla="*/ 324485 w 5143500"/>
              <a:gd name="connsiteY36" fmla="*/ 2170430 h 5618162"/>
              <a:gd name="connsiteX37" fmla="*/ 324803 w 5143500"/>
              <a:gd name="connsiteY37" fmla="*/ 2169795 h 5618162"/>
              <a:gd name="connsiteX38" fmla="*/ 325120 w 5143500"/>
              <a:gd name="connsiteY38" fmla="*/ 2168842 h 5618162"/>
              <a:gd name="connsiteX39" fmla="*/ 2227580 w 5143500"/>
              <a:gd name="connsiteY39" fmla="*/ 0 h 5618162"/>
              <a:gd name="connsiteX40" fmla="*/ 2236470 w 5143500"/>
              <a:gd name="connsiteY40" fmla="*/ 0 h 5618162"/>
              <a:gd name="connsiteX41" fmla="*/ 2246312 w 5143500"/>
              <a:gd name="connsiteY41" fmla="*/ 318 h 5618162"/>
              <a:gd name="connsiteX42" fmla="*/ 2256155 w 5143500"/>
              <a:gd name="connsiteY42" fmla="*/ 635 h 5618162"/>
              <a:gd name="connsiteX43" fmla="*/ 2266315 w 5143500"/>
              <a:gd name="connsiteY43" fmla="*/ 1905 h 5618162"/>
              <a:gd name="connsiteX44" fmla="*/ 2276475 w 5143500"/>
              <a:gd name="connsiteY44" fmla="*/ 2858 h 5618162"/>
              <a:gd name="connsiteX45" fmla="*/ 2286952 w 5143500"/>
              <a:gd name="connsiteY45" fmla="*/ 3810 h 5618162"/>
              <a:gd name="connsiteX46" fmla="*/ 2307590 w 5143500"/>
              <a:gd name="connsiteY46" fmla="*/ 6668 h 5618162"/>
              <a:gd name="connsiteX47" fmla="*/ 2328228 w 5143500"/>
              <a:gd name="connsiteY47" fmla="*/ 10160 h 5618162"/>
              <a:gd name="connsiteX48" fmla="*/ 2346960 w 5143500"/>
              <a:gd name="connsiteY48" fmla="*/ 13335 h 5618162"/>
              <a:gd name="connsiteX49" fmla="*/ 2364105 w 5143500"/>
              <a:gd name="connsiteY49" fmla="*/ 16193 h 5618162"/>
              <a:gd name="connsiteX50" fmla="*/ 2375535 w 5143500"/>
              <a:gd name="connsiteY50" fmla="*/ 18733 h 5618162"/>
              <a:gd name="connsiteX51" fmla="*/ 2385695 w 5143500"/>
              <a:gd name="connsiteY51" fmla="*/ 20638 h 5618162"/>
              <a:gd name="connsiteX52" fmla="*/ 2394585 w 5143500"/>
              <a:gd name="connsiteY52" fmla="*/ 23178 h 5618162"/>
              <a:gd name="connsiteX53" fmla="*/ 2402840 w 5143500"/>
              <a:gd name="connsiteY53" fmla="*/ 26035 h 5618162"/>
              <a:gd name="connsiteX54" fmla="*/ 2406650 w 5143500"/>
              <a:gd name="connsiteY54" fmla="*/ 27623 h 5618162"/>
              <a:gd name="connsiteX55" fmla="*/ 2410142 w 5143500"/>
              <a:gd name="connsiteY55" fmla="*/ 29528 h 5618162"/>
              <a:gd name="connsiteX56" fmla="*/ 2413952 w 5143500"/>
              <a:gd name="connsiteY56" fmla="*/ 31750 h 5618162"/>
              <a:gd name="connsiteX57" fmla="*/ 2417762 w 5143500"/>
              <a:gd name="connsiteY57" fmla="*/ 33655 h 5618162"/>
              <a:gd name="connsiteX58" fmla="*/ 2425065 w 5143500"/>
              <a:gd name="connsiteY58" fmla="*/ 39053 h 5618162"/>
              <a:gd name="connsiteX59" fmla="*/ 2432685 w 5143500"/>
              <a:gd name="connsiteY59" fmla="*/ 45403 h 5618162"/>
              <a:gd name="connsiteX60" fmla="*/ 2479358 w 5143500"/>
              <a:gd name="connsiteY60" fmla="*/ 95250 h 5618162"/>
              <a:gd name="connsiteX61" fmla="*/ 2487930 w 5143500"/>
              <a:gd name="connsiteY61" fmla="*/ 89218 h 5618162"/>
              <a:gd name="connsiteX62" fmla="*/ 2495550 w 5143500"/>
              <a:gd name="connsiteY62" fmla="*/ 83820 h 5618162"/>
              <a:gd name="connsiteX63" fmla="*/ 2502852 w 5143500"/>
              <a:gd name="connsiteY63" fmla="*/ 78740 h 5618162"/>
              <a:gd name="connsiteX64" fmla="*/ 2509202 w 5143500"/>
              <a:gd name="connsiteY64" fmla="*/ 73660 h 5618162"/>
              <a:gd name="connsiteX65" fmla="*/ 2520632 w 5143500"/>
              <a:gd name="connsiteY65" fmla="*/ 65088 h 5618162"/>
              <a:gd name="connsiteX66" fmla="*/ 2529840 w 5143500"/>
              <a:gd name="connsiteY66" fmla="*/ 56833 h 5618162"/>
              <a:gd name="connsiteX67" fmla="*/ 2538412 w 5143500"/>
              <a:gd name="connsiteY67" fmla="*/ 49848 h 5618162"/>
              <a:gd name="connsiteX68" fmla="*/ 2545398 w 5143500"/>
              <a:gd name="connsiteY68" fmla="*/ 43498 h 5618162"/>
              <a:gd name="connsiteX69" fmla="*/ 2548890 w 5143500"/>
              <a:gd name="connsiteY69" fmla="*/ 40640 h 5618162"/>
              <a:gd name="connsiteX70" fmla="*/ 2552382 w 5143500"/>
              <a:gd name="connsiteY70" fmla="*/ 38418 h 5618162"/>
              <a:gd name="connsiteX71" fmla="*/ 2555875 w 5143500"/>
              <a:gd name="connsiteY71" fmla="*/ 36195 h 5618162"/>
              <a:gd name="connsiteX72" fmla="*/ 2559368 w 5143500"/>
              <a:gd name="connsiteY72" fmla="*/ 33973 h 5618162"/>
              <a:gd name="connsiteX73" fmla="*/ 2562860 w 5143500"/>
              <a:gd name="connsiteY73" fmla="*/ 32385 h 5618162"/>
              <a:gd name="connsiteX74" fmla="*/ 2566988 w 5143500"/>
              <a:gd name="connsiteY74" fmla="*/ 30798 h 5618162"/>
              <a:gd name="connsiteX75" fmla="*/ 2571115 w 5143500"/>
              <a:gd name="connsiteY75" fmla="*/ 29528 h 5618162"/>
              <a:gd name="connsiteX76" fmla="*/ 2575560 w 5143500"/>
              <a:gd name="connsiteY76" fmla="*/ 28575 h 5618162"/>
              <a:gd name="connsiteX77" fmla="*/ 2580322 w 5143500"/>
              <a:gd name="connsiteY77" fmla="*/ 27623 h 5618162"/>
              <a:gd name="connsiteX78" fmla="*/ 2585402 w 5143500"/>
              <a:gd name="connsiteY78" fmla="*/ 26988 h 5618162"/>
              <a:gd name="connsiteX79" fmla="*/ 2591118 w 5143500"/>
              <a:gd name="connsiteY79" fmla="*/ 26670 h 5618162"/>
              <a:gd name="connsiteX80" fmla="*/ 2597468 w 5143500"/>
              <a:gd name="connsiteY80" fmla="*/ 26353 h 5618162"/>
              <a:gd name="connsiteX81" fmla="*/ 2604135 w 5143500"/>
              <a:gd name="connsiteY81" fmla="*/ 26353 h 5618162"/>
              <a:gd name="connsiteX82" fmla="*/ 2611438 w 5143500"/>
              <a:gd name="connsiteY82" fmla="*/ 26353 h 5618162"/>
              <a:gd name="connsiteX83" fmla="*/ 2619375 w 5143500"/>
              <a:gd name="connsiteY83" fmla="*/ 26988 h 5618162"/>
              <a:gd name="connsiteX84" fmla="*/ 2628582 w 5143500"/>
              <a:gd name="connsiteY84" fmla="*/ 27305 h 5618162"/>
              <a:gd name="connsiteX85" fmla="*/ 2648902 w 5143500"/>
              <a:gd name="connsiteY85" fmla="*/ 29210 h 5618162"/>
              <a:gd name="connsiteX86" fmla="*/ 2673350 w 5143500"/>
              <a:gd name="connsiteY86" fmla="*/ 32068 h 5618162"/>
              <a:gd name="connsiteX87" fmla="*/ 2675890 w 5143500"/>
              <a:gd name="connsiteY87" fmla="*/ 32385 h 5618162"/>
              <a:gd name="connsiteX88" fmla="*/ 2678748 w 5143500"/>
              <a:gd name="connsiteY88" fmla="*/ 32703 h 5618162"/>
              <a:gd name="connsiteX89" fmla="*/ 2684780 w 5143500"/>
              <a:gd name="connsiteY89" fmla="*/ 33973 h 5618162"/>
              <a:gd name="connsiteX90" fmla="*/ 2689860 w 5143500"/>
              <a:gd name="connsiteY90" fmla="*/ 35560 h 5618162"/>
              <a:gd name="connsiteX91" fmla="*/ 2693670 w 5143500"/>
              <a:gd name="connsiteY91" fmla="*/ 36830 h 5618162"/>
              <a:gd name="connsiteX92" fmla="*/ 2697480 w 5143500"/>
              <a:gd name="connsiteY92" fmla="*/ 37783 h 5618162"/>
              <a:gd name="connsiteX93" fmla="*/ 2704782 w 5143500"/>
              <a:gd name="connsiteY93" fmla="*/ 40005 h 5618162"/>
              <a:gd name="connsiteX94" fmla="*/ 2711768 w 5143500"/>
              <a:gd name="connsiteY94" fmla="*/ 42228 h 5618162"/>
              <a:gd name="connsiteX95" fmla="*/ 2718752 w 5143500"/>
              <a:gd name="connsiteY95" fmla="*/ 44450 h 5618162"/>
              <a:gd name="connsiteX96" fmla="*/ 2725420 w 5143500"/>
              <a:gd name="connsiteY96" fmla="*/ 46990 h 5618162"/>
              <a:gd name="connsiteX97" fmla="*/ 2737802 w 5143500"/>
              <a:gd name="connsiteY97" fmla="*/ 52070 h 5618162"/>
              <a:gd name="connsiteX98" fmla="*/ 2748915 w 5143500"/>
              <a:gd name="connsiteY98" fmla="*/ 56833 h 5618162"/>
              <a:gd name="connsiteX99" fmla="*/ 2760028 w 5143500"/>
              <a:gd name="connsiteY99" fmla="*/ 61913 h 5618162"/>
              <a:gd name="connsiteX100" fmla="*/ 2769870 w 5143500"/>
              <a:gd name="connsiteY100" fmla="*/ 66358 h 5618162"/>
              <a:gd name="connsiteX101" fmla="*/ 2779712 w 5143500"/>
              <a:gd name="connsiteY101" fmla="*/ 70485 h 5618162"/>
              <a:gd name="connsiteX102" fmla="*/ 2788602 w 5143500"/>
              <a:gd name="connsiteY102" fmla="*/ 73660 h 5618162"/>
              <a:gd name="connsiteX103" fmla="*/ 2793682 w 5143500"/>
              <a:gd name="connsiteY103" fmla="*/ 74930 h 5618162"/>
              <a:gd name="connsiteX104" fmla="*/ 2798128 w 5143500"/>
              <a:gd name="connsiteY104" fmla="*/ 75883 h 5618162"/>
              <a:gd name="connsiteX105" fmla="*/ 2802890 w 5143500"/>
              <a:gd name="connsiteY105" fmla="*/ 76518 h 5618162"/>
              <a:gd name="connsiteX106" fmla="*/ 2807335 w 5143500"/>
              <a:gd name="connsiteY106" fmla="*/ 76835 h 5618162"/>
              <a:gd name="connsiteX107" fmla="*/ 2812098 w 5143500"/>
              <a:gd name="connsiteY107" fmla="*/ 76835 h 5618162"/>
              <a:gd name="connsiteX108" fmla="*/ 2817178 w 5143500"/>
              <a:gd name="connsiteY108" fmla="*/ 76518 h 5618162"/>
              <a:gd name="connsiteX109" fmla="*/ 2821940 w 5143500"/>
              <a:gd name="connsiteY109" fmla="*/ 75883 h 5618162"/>
              <a:gd name="connsiteX110" fmla="*/ 2827020 w 5143500"/>
              <a:gd name="connsiteY110" fmla="*/ 74295 h 5618162"/>
              <a:gd name="connsiteX111" fmla="*/ 2832418 w 5143500"/>
              <a:gd name="connsiteY111" fmla="*/ 73025 h 5618162"/>
              <a:gd name="connsiteX112" fmla="*/ 2837498 w 5143500"/>
              <a:gd name="connsiteY112" fmla="*/ 70803 h 5618162"/>
              <a:gd name="connsiteX113" fmla="*/ 2843212 w 5143500"/>
              <a:gd name="connsiteY113" fmla="*/ 68263 h 5618162"/>
              <a:gd name="connsiteX114" fmla="*/ 2849245 w 5143500"/>
              <a:gd name="connsiteY114" fmla="*/ 65088 h 5618162"/>
              <a:gd name="connsiteX115" fmla="*/ 2854960 w 5143500"/>
              <a:gd name="connsiteY115" fmla="*/ 61595 h 5618162"/>
              <a:gd name="connsiteX116" fmla="*/ 2861310 w 5143500"/>
              <a:gd name="connsiteY116" fmla="*/ 57150 h 5618162"/>
              <a:gd name="connsiteX117" fmla="*/ 2867660 w 5143500"/>
              <a:gd name="connsiteY117" fmla="*/ 52388 h 5618162"/>
              <a:gd name="connsiteX118" fmla="*/ 2874645 w 5143500"/>
              <a:gd name="connsiteY118" fmla="*/ 46673 h 5618162"/>
              <a:gd name="connsiteX119" fmla="*/ 2887028 w 5143500"/>
              <a:gd name="connsiteY119" fmla="*/ 36195 h 5618162"/>
              <a:gd name="connsiteX120" fmla="*/ 2897188 w 5143500"/>
              <a:gd name="connsiteY120" fmla="*/ 26988 h 5618162"/>
              <a:gd name="connsiteX121" fmla="*/ 2901632 w 5143500"/>
              <a:gd name="connsiteY121" fmla="*/ 23178 h 5618162"/>
              <a:gd name="connsiteX122" fmla="*/ 2906078 w 5143500"/>
              <a:gd name="connsiteY122" fmla="*/ 19685 h 5618162"/>
              <a:gd name="connsiteX123" fmla="*/ 2910205 w 5143500"/>
              <a:gd name="connsiteY123" fmla="*/ 16193 h 5618162"/>
              <a:gd name="connsiteX124" fmla="*/ 2914650 w 5143500"/>
              <a:gd name="connsiteY124" fmla="*/ 13335 h 5618162"/>
              <a:gd name="connsiteX125" fmla="*/ 2919095 w 5143500"/>
              <a:gd name="connsiteY125" fmla="*/ 10795 h 5618162"/>
              <a:gd name="connsiteX126" fmla="*/ 2923858 w 5143500"/>
              <a:gd name="connsiteY126" fmla="*/ 8890 h 5618162"/>
              <a:gd name="connsiteX127" fmla="*/ 2928938 w 5143500"/>
              <a:gd name="connsiteY127" fmla="*/ 6668 h 5618162"/>
              <a:gd name="connsiteX128" fmla="*/ 2934335 w 5143500"/>
              <a:gd name="connsiteY128" fmla="*/ 5398 h 5618162"/>
              <a:gd name="connsiteX129" fmla="*/ 2940685 w 5143500"/>
              <a:gd name="connsiteY129" fmla="*/ 3810 h 5618162"/>
              <a:gd name="connsiteX130" fmla="*/ 2947670 w 5143500"/>
              <a:gd name="connsiteY130" fmla="*/ 3175 h 5618162"/>
              <a:gd name="connsiteX131" fmla="*/ 2955925 w 5143500"/>
              <a:gd name="connsiteY131" fmla="*/ 2540 h 5618162"/>
              <a:gd name="connsiteX132" fmla="*/ 2964498 w 5143500"/>
              <a:gd name="connsiteY132" fmla="*/ 2223 h 5618162"/>
              <a:gd name="connsiteX133" fmla="*/ 2977515 w 5143500"/>
              <a:gd name="connsiteY133" fmla="*/ 2223 h 5618162"/>
              <a:gd name="connsiteX134" fmla="*/ 2989898 w 5143500"/>
              <a:gd name="connsiteY134" fmla="*/ 2540 h 5618162"/>
              <a:gd name="connsiteX135" fmla="*/ 3001645 w 5143500"/>
              <a:gd name="connsiteY135" fmla="*/ 2858 h 5618162"/>
              <a:gd name="connsiteX136" fmla="*/ 3012758 w 5143500"/>
              <a:gd name="connsiteY136" fmla="*/ 3493 h 5618162"/>
              <a:gd name="connsiteX137" fmla="*/ 3023552 w 5143500"/>
              <a:gd name="connsiteY137" fmla="*/ 4445 h 5618162"/>
              <a:gd name="connsiteX138" fmla="*/ 3033712 w 5143500"/>
              <a:gd name="connsiteY138" fmla="*/ 6033 h 5618162"/>
              <a:gd name="connsiteX139" fmla="*/ 3044190 w 5143500"/>
              <a:gd name="connsiteY139" fmla="*/ 7620 h 5618162"/>
              <a:gd name="connsiteX140" fmla="*/ 3054032 w 5143500"/>
              <a:gd name="connsiteY140" fmla="*/ 9843 h 5618162"/>
              <a:gd name="connsiteX141" fmla="*/ 3064192 w 5143500"/>
              <a:gd name="connsiteY141" fmla="*/ 12065 h 5618162"/>
              <a:gd name="connsiteX142" fmla="*/ 3074670 w 5143500"/>
              <a:gd name="connsiteY142" fmla="*/ 14605 h 5618162"/>
              <a:gd name="connsiteX143" fmla="*/ 3084830 w 5143500"/>
              <a:gd name="connsiteY143" fmla="*/ 17463 h 5618162"/>
              <a:gd name="connsiteX144" fmla="*/ 3095625 w 5143500"/>
              <a:gd name="connsiteY144" fmla="*/ 20638 h 5618162"/>
              <a:gd name="connsiteX145" fmla="*/ 3118168 w 5143500"/>
              <a:gd name="connsiteY145" fmla="*/ 28575 h 5618162"/>
              <a:gd name="connsiteX146" fmla="*/ 3142615 w 5143500"/>
              <a:gd name="connsiteY146" fmla="*/ 37465 h 5618162"/>
              <a:gd name="connsiteX147" fmla="*/ 3151822 w 5143500"/>
              <a:gd name="connsiteY147" fmla="*/ 40958 h 5618162"/>
              <a:gd name="connsiteX148" fmla="*/ 3159760 w 5143500"/>
              <a:gd name="connsiteY148" fmla="*/ 44450 h 5618162"/>
              <a:gd name="connsiteX149" fmla="*/ 3167698 w 5143500"/>
              <a:gd name="connsiteY149" fmla="*/ 48578 h 5618162"/>
              <a:gd name="connsiteX150" fmla="*/ 3174365 w 5143500"/>
              <a:gd name="connsiteY150" fmla="*/ 52388 h 5618162"/>
              <a:gd name="connsiteX151" fmla="*/ 3180080 w 5143500"/>
              <a:gd name="connsiteY151" fmla="*/ 56515 h 5618162"/>
              <a:gd name="connsiteX152" fmla="*/ 3185795 w 5143500"/>
              <a:gd name="connsiteY152" fmla="*/ 60325 h 5618162"/>
              <a:gd name="connsiteX153" fmla="*/ 3190875 w 5143500"/>
              <a:gd name="connsiteY153" fmla="*/ 64453 h 5618162"/>
              <a:gd name="connsiteX154" fmla="*/ 3195002 w 5143500"/>
              <a:gd name="connsiteY154" fmla="*/ 68898 h 5618162"/>
              <a:gd name="connsiteX155" fmla="*/ 3198495 w 5143500"/>
              <a:gd name="connsiteY155" fmla="*/ 73025 h 5618162"/>
              <a:gd name="connsiteX156" fmla="*/ 3201670 w 5143500"/>
              <a:gd name="connsiteY156" fmla="*/ 77470 h 5618162"/>
              <a:gd name="connsiteX157" fmla="*/ 3204210 w 5143500"/>
              <a:gd name="connsiteY157" fmla="*/ 81915 h 5618162"/>
              <a:gd name="connsiteX158" fmla="*/ 3206115 w 5143500"/>
              <a:gd name="connsiteY158" fmla="*/ 86043 h 5618162"/>
              <a:gd name="connsiteX159" fmla="*/ 3208020 w 5143500"/>
              <a:gd name="connsiteY159" fmla="*/ 90170 h 5618162"/>
              <a:gd name="connsiteX160" fmla="*/ 3209290 w 5143500"/>
              <a:gd name="connsiteY160" fmla="*/ 94933 h 5618162"/>
              <a:gd name="connsiteX161" fmla="*/ 3210242 w 5143500"/>
              <a:gd name="connsiteY161" fmla="*/ 99060 h 5618162"/>
              <a:gd name="connsiteX162" fmla="*/ 3211195 w 5143500"/>
              <a:gd name="connsiteY162" fmla="*/ 103188 h 5618162"/>
              <a:gd name="connsiteX163" fmla="*/ 3211195 w 5143500"/>
              <a:gd name="connsiteY163" fmla="*/ 107315 h 5618162"/>
              <a:gd name="connsiteX164" fmla="*/ 3211195 w 5143500"/>
              <a:gd name="connsiteY164" fmla="*/ 111443 h 5618162"/>
              <a:gd name="connsiteX165" fmla="*/ 3211195 w 5143500"/>
              <a:gd name="connsiteY165" fmla="*/ 115570 h 5618162"/>
              <a:gd name="connsiteX166" fmla="*/ 3210878 w 5143500"/>
              <a:gd name="connsiteY166" fmla="*/ 119380 h 5618162"/>
              <a:gd name="connsiteX167" fmla="*/ 3209290 w 5143500"/>
              <a:gd name="connsiteY167" fmla="*/ 127000 h 5618162"/>
              <a:gd name="connsiteX168" fmla="*/ 3207385 w 5143500"/>
              <a:gd name="connsiteY168" fmla="*/ 134620 h 5618162"/>
              <a:gd name="connsiteX169" fmla="*/ 3202940 w 5143500"/>
              <a:gd name="connsiteY169" fmla="*/ 146685 h 5618162"/>
              <a:gd name="connsiteX170" fmla="*/ 3199765 w 5143500"/>
              <a:gd name="connsiteY170" fmla="*/ 156528 h 5618162"/>
              <a:gd name="connsiteX171" fmla="*/ 3213100 w 5143500"/>
              <a:gd name="connsiteY171" fmla="*/ 158115 h 5618162"/>
              <a:gd name="connsiteX172" fmla="*/ 3221355 w 5143500"/>
              <a:gd name="connsiteY172" fmla="*/ 159068 h 5618162"/>
              <a:gd name="connsiteX173" fmla="*/ 3227705 w 5143500"/>
              <a:gd name="connsiteY173" fmla="*/ 159703 h 5618162"/>
              <a:gd name="connsiteX174" fmla="*/ 3235325 w 5143500"/>
              <a:gd name="connsiteY174" fmla="*/ 160020 h 5618162"/>
              <a:gd name="connsiteX175" fmla="*/ 3240722 w 5143500"/>
              <a:gd name="connsiteY175" fmla="*/ 160338 h 5618162"/>
              <a:gd name="connsiteX176" fmla="*/ 3246755 w 5143500"/>
              <a:gd name="connsiteY176" fmla="*/ 161290 h 5618162"/>
              <a:gd name="connsiteX177" fmla="*/ 3254692 w 5143500"/>
              <a:gd name="connsiteY177" fmla="*/ 161925 h 5618162"/>
              <a:gd name="connsiteX178" fmla="*/ 3262948 w 5143500"/>
              <a:gd name="connsiteY178" fmla="*/ 163195 h 5618162"/>
              <a:gd name="connsiteX179" fmla="*/ 3282632 w 5143500"/>
              <a:gd name="connsiteY179" fmla="*/ 166688 h 5618162"/>
              <a:gd name="connsiteX180" fmla="*/ 3304222 w 5143500"/>
              <a:gd name="connsiteY180" fmla="*/ 171450 h 5618162"/>
              <a:gd name="connsiteX181" fmla="*/ 3315018 w 5143500"/>
              <a:gd name="connsiteY181" fmla="*/ 173673 h 5618162"/>
              <a:gd name="connsiteX182" fmla="*/ 3325812 w 5143500"/>
              <a:gd name="connsiteY182" fmla="*/ 176530 h 5618162"/>
              <a:gd name="connsiteX183" fmla="*/ 3336925 w 5143500"/>
              <a:gd name="connsiteY183" fmla="*/ 179388 h 5618162"/>
              <a:gd name="connsiteX184" fmla="*/ 3347085 w 5143500"/>
              <a:gd name="connsiteY184" fmla="*/ 182563 h 5618162"/>
              <a:gd name="connsiteX185" fmla="*/ 3356928 w 5143500"/>
              <a:gd name="connsiteY185" fmla="*/ 185738 h 5618162"/>
              <a:gd name="connsiteX186" fmla="*/ 3365818 w 5143500"/>
              <a:gd name="connsiteY186" fmla="*/ 188913 h 5618162"/>
              <a:gd name="connsiteX187" fmla="*/ 3374072 w 5143500"/>
              <a:gd name="connsiteY187" fmla="*/ 192405 h 5618162"/>
              <a:gd name="connsiteX188" fmla="*/ 3381375 w 5143500"/>
              <a:gd name="connsiteY188" fmla="*/ 195580 h 5618162"/>
              <a:gd name="connsiteX189" fmla="*/ 3389312 w 5143500"/>
              <a:gd name="connsiteY189" fmla="*/ 199708 h 5618162"/>
              <a:gd name="connsiteX190" fmla="*/ 3396932 w 5143500"/>
              <a:gd name="connsiteY190" fmla="*/ 202565 h 5618162"/>
              <a:gd name="connsiteX191" fmla="*/ 3400425 w 5143500"/>
              <a:gd name="connsiteY191" fmla="*/ 203518 h 5618162"/>
              <a:gd name="connsiteX192" fmla="*/ 3403600 w 5143500"/>
              <a:gd name="connsiteY192" fmla="*/ 204470 h 5618162"/>
              <a:gd name="connsiteX193" fmla="*/ 3406775 w 5143500"/>
              <a:gd name="connsiteY193" fmla="*/ 205105 h 5618162"/>
              <a:gd name="connsiteX194" fmla="*/ 3409950 w 5143500"/>
              <a:gd name="connsiteY194" fmla="*/ 205423 h 5618162"/>
              <a:gd name="connsiteX195" fmla="*/ 3415665 w 5143500"/>
              <a:gd name="connsiteY195" fmla="*/ 205740 h 5618162"/>
              <a:gd name="connsiteX196" fmla="*/ 3421380 w 5143500"/>
              <a:gd name="connsiteY196" fmla="*/ 205105 h 5618162"/>
              <a:gd name="connsiteX197" fmla="*/ 3427095 w 5143500"/>
              <a:gd name="connsiteY197" fmla="*/ 204153 h 5618162"/>
              <a:gd name="connsiteX198" fmla="*/ 3433128 w 5143500"/>
              <a:gd name="connsiteY198" fmla="*/ 202565 h 5618162"/>
              <a:gd name="connsiteX199" fmla="*/ 3445510 w 5143500"/>
              <a:gd name="connsiteY199" fmla="*/ 198120 h 5618162"/>
              <a:gd name="connsiteX200" fmla="*/ 3460432 w 5143500"/>
              <a:gd name="connsiteY200" fmla="*/ 192723 h 5618162"/>
              <a:gd name="connsiteX201" fmla="*/ 3469005 w 5143500"/>
              <a:gd name="connsiteY201" fmla="*/ 189865 h 5618162"/>
              <a:gd name="connsiteX202" fmla="*/ 3478530 w 5143500"/>
              <a:gd name="connsiteY202" fmla="*/ 187008 h 5618162"/>
              <a:gd name="connsiteX203" fmla="*/ 3489642 w 5143500"/>
              <a:gd name="connsiteY203" fmla="*/ 184785 h 5618162"/>
              <a:gd name="connsiteX204" fmla="*/ 3501708 w 5143500"/>
              <a:gd name="connsiteY204" fmla="*/ 182245 h 5618162"/>
              <a:gd name="connsiteX205" fmla="*/ 3506788 w 5143500"/>
              <a:gd name="connsiteY205" fmla="*/ 181610 h 5618162"/>
              <a:gd name="connsiteX206" fmla="*/ 3511868 w 5143500"/>
              <a:gd name="connsiteY206" fmla="*/ 181293 h 5618162"/>
              <a:gd name="connsiteX207" fmla="*/ 3517265 w 5143500"/>
              <a:gd name="connsiteY207" fmla="*/ 181293 h 5618162"/>
              <a:gd name="connsiteX208" fmla="*/ 3523298 w 5143500"/>
              <a:gd name="connsiteY208" fmla="*/ 181610 h 5618162"/>
              <a:gd name="connsiteX209" fmla="*/ 3529330 w 5143500"/>
              <a:gd name="connsiteY209" fmla="*/ 181928 h 5618162"/>
              <a:gd name="connsiteX210" fmla="*/ 3535045 w 5143500"/>
              <a:gd name="connsiteY210" fmla="*/ 182563 h 5618162"/>
              <a:gd name="connsiteX211" fmla="*/ 3541712 w 5143500"/>
              <a:gd name="connsiteY211" fmla="*/ 183198 h 5618162"/>
              <a:gd name="connsiteX212" fmla="*/ 3548062 w 5143500"/>
              <a:gd name="connsiteY212" fmla="*/ 184785 h 5618162"/>
              <a:gd name="connsiteX213" fmla="*/ 3561715 w 5143500"/>
              <a:gd name="connsiteY213" fmla="*/ 187643 h 5618162"/>
              <a:gd name="connsiteX214" fmla="*/ 3576002 w 5143500"/>
              <a:gd name="connsiteY214" fmla="*/ 191135 h 5618162"/>
              <a:gd name="connsiteX215" fmla="*/ 3590290 w 5143500"/>
              <a:gd name="connsiteY215" fmla="*/ 195263 h 5618162"/>
              <a:gd name="connsiteX216" fmla="*/ 3604260 w 5143500"/>
              <a:gd name="connsiteY216" fmla="*/ 200025 h 5618162"/>
              <a:gd name="connsiteX217" fmla="*/ 3618230 w 5143500"/>
              <a:gd name="connsiteY217" fmla="*/ 205423 h 5618162"/>
              <a:gd name="connsiteX218" fmla="*/ 3632200 w 5143500"/>
              <a:gd name="connsiteY218" fmla="*/ 211138 h 5618162"/>
              <a:gd name="connsiteX219" fmla="*/ 3644900 w 5143500"/>
              <a:gd name="connsiteY219" fmla="*/ 216853 h 5618162"/>
              <a:gd name="connsiteX220" fmla="*/ 3657282 w 5143500"/>
              <a:gd name="connsiteY220" fmla="*/ 222885 h 5618162"/>
              <a:gd name="connsiteX221" fmla="*/ 3668712 w 5143500"/>
              <a:gd name="connsiteY221" fmla="*/ 229235 h 5618162"/>
              <a:gd name="connsiteX222" fmla="*/ 3678238 w 5143500"/>
              <a:gd name="connsiteY222" fmla="*/ 235268 h 5618162"/>
              <a:gd name="connsiteX223" fmla="*/ 3683000 w 5143500"/>
              <a:gd name="connsiteY223" fmla="*/ 238443 h 5618162"/>
              <a:gd name="connsiteX224" fmla="*/ 3686810 w 5143500"/>
              <a:gd name="connsiteY224" fmla="*/ 241300 h 5618162"/>
              <a:gd name="connsiteX225" fmla="*/ 3690620 w 5143500"/>
              <a:gd name="connsiteY225" fmla="*/ 244475 h 5618162"/>
              <a:gd name="connsiteX226" fmla="*/ 3693795 w 5143500"/>
              <a:gd name="connsiteY226" fmla="*/ 247333 h 5618162"/>
              <a:gd name="connsiteX227" fmla="*/ 3741738 w 5143500"/>
              <a:gd name="connsiteY227" fmla="*/ 279083 h 5618162"/>
              <a:gd name="connsiteX228" fmla="*/ 3741102 w 5143500"/>
              <a:gd name="connsiteY228" fmla="*/ 287655 h 5618162"/>
              <a:gd name="connsiteX229" fmla="*/ 3740468 w 5143500"/>
              <a:gd name="connsiteY229" fmla="*/ 294958 h 5618162"/>
              <a:gd name="connsiteX230" fmla="*/ 3739515 w 5143500"/>
              <a:gd name="connsiteY230" fmla="*/ 301943 h 5618162"/>
              <a:gd name="connsiteX231" fmla="*/ 3737928 w 5143500"/>
              <a:gd name="connsiteY231" fmla="*/ 307975 h 5618162"/>
              <a:gd name="connsiteX232" fmla="*/ 3736340 w 5143500"/>
              <a:gd name="connsiteY232" fmla="*/ 313690 h 5618162"/>
              <a:gd name="connsiteX233" fmla="*/ 3734435 w 5143500"/>
              <a:gd name="connsiteY233" fmla="*/ 318770 h 5618162"/>
              <a:gd name="connsiteX234" fmla="*/ 3732530 w 5143500"/>
              <a:gd name="connsiteY234" fmla="*/ 323533 h 5618162"/>
              <a:gd name="connsiteX235" fmla="*/ 3729990 w 5143500"/>
              <a:gd name="connsiteY235" fmla="*/ 327978 h 5618162"/>
              <a:gd name="connsiteX236" fmla="*/ 3727132 w 5143500"/>
              <a:gd name="connsiteY236" fmla="*/ 332105 h 5618162"/>
              <a:gd name="connsiteX237" fmla="*/ 3723958 w 5143500"/>
              <a:gd name="connsiteY237" fmla="*/ 335915 h 5618162"/>
              <a:gd name="connsiteX238" fmla="*/ 3720782 w 5143500"/>
              <a:gd name="connsiteY238" fmla="*/ 340360 h 5618162"/>
              <a:gd name="connsiteX239" fmla="*/ 3717290 w 5143500"/>
              <a:gd name="connsiteY239" fmla="*/ 344170 h 5618162"/>
              <a:gd name="connsiteX240" fmla="*/ 3709670 w 5143500"/>
              <a:gd name="connsiteY240" fmla="*/ 352425 h 5618162"/>
              <a:gd name="connsiteX241" fmla="*/ 3701098 w 5143500"/>
              <a:gd name="connsiteY241" fmla="*/ 361950 h 5618162"/>
              <a:gd name="connsiteX242" fmla="*/ 3696335 w 5143500"/>
              <a:gd name="connsiteY242" fmla="*/ 367348 h 5618162"/>
              <a:gd name="connsiteX243" fmla="*/ 3691890 w 5143500"/>
              <a:gd name="connsiteY243" fmla="*/ 371793 h 5618162"/>
              <a:gd name="connsiteX244" fmla="*/ 3687445 w 5143500"/>
              <a:gd name="connsiteY244" fmla="*/ 375603 h 5618162"/>
              <a:gd name="connsiteX245" fmla="*/ 3683318 w 5143500"/>
              <a:gd name="connsiteY245" fmla="*/ 379730 h 5618162"/>
              <a:gd name="connsiteX246" fmla="*/ 3675698 w 5143500"/>
              <a:gd name="connsiteY246" fmla="*/ 385763 h 5618162"/>
              <a:gd name="connsiteX247" fmla="*/ 3669030 w 5143500"/>
              <a:gd name="connsiteY247" fmla="*/ 392113 h 5618162"/>
              <a:gd name="connsiteX248" fmla="*/ 3666172 w 5143500"/>
              <a:gd name="connsiteY248" fmla="*/ 394970 h 5618162"/>
              <a:gd name="connsiteX249" fmla="*/ 3663315 w 5143500"/>
              <a:gd name="connsiteY249" fmla="*/ 398463 h 5618162"/>
              <a:gd name="connsiteX250" fmla="*/ 3660775 w 5143500"/>
              <a:gd name="connsiteY250" fmla="*/ 401955 h 5618162"/>
              <a:gd name="connsiteX251" fmla="*/ 3658235 w 5143500"/>
              <a:gd name="connsiteY251" fmla="*/ 405765 h 5618162"/>
              <a:gd name="connsiteX252" fmla="*/ 3656648 w 5143500"/>
              <a:gd name="connsiteY252" fmla="*/ 410528 h 5618162"/>
              <a:gd name="connsiteX253" fmla="*/ 3654742 w 5143500"/>
              <a:gd name="connsiteY253" fmla="*/ 415608 h 5618162"/>
              <a:gd name="connsiteX254" fmla="*/ 3653790 w 5143500"/>
              <a:gd name="connsiteY254" fmla="*/ 421323 h 5618162"/>
              <a:gd name="connsiteX255" fmla="*/ 3652838 w 5143500"/>
              <a:gd name="connsiteY255" fmla="*/ 427990 h 5618162"/>
              <a:gd name="connsiteX256" fmla="*/ 3661092 w 5143500"/>
              <a:gd name="connsiteY256" fmla="*/ 428943 h 5618162"/>
              <a:gd name="connsiteX257" fmla="*/ 3669982 w 5143500"/>
              <a:gd name="connsiteY257" fmla="*/ 430213 h 5618162"/>
              <a:gd name="connsiteX258" fmla="*/ 3678872 w 5143500"/>
              <a:gd name="connsiteY258" fmla="*/ 431483 h 5618162"/>
              <a:gd name="connsiteX259" fmla="*/ 3687128 w 5143500"/>
              <a:gd name="connsiteY259" fmla="*/ 433388 h 5618162"/>
              <a:gd name="connsiteX260" fmla="*/ 3696018 w 5143500"/>
              <a:gd name="connsiteY260" fmla="*/ 435293 h 5618162"/>
              <a:gd name="connsiteX261" fmla="*/ 3704272 w 5143500"/>
              <a:gd name="connsiteY261" fmla="*/ 437833 h 5618162"/>
              <a:gd name="connsiteX262" fmla="*/ 3712845 w 5143500"/>
              <a:gd name="connsiteY262" fmla="*/ 440690 h 5618162"/>
              <a:gd name="connsiteX263" fmla="*/ 3720782 w 5143500"/>
              <a:gd name="connsiteY263" fmla="*/ 443865 h 5618162"/>
              <a:gd name="connsiteX264" fmla="*/ 3729038 w 5143500"/>
              <a:gd name="connsiteY264" fmla="*/ 447358 h 5618162"/>
              <a:gd name="connsiteX265" fmla="*/ 3736975 w 5143500"/>
              <a:gd name="connsiteY265" fmla="*/ 450850 h 5618162"/>
              <a:gd name="connsiteX266" fmla="*/ 3744278 w 5143500"/>
              <a:gd name="connsiteY266" fmla="*/ 454660 h 5618162"/>
              <a:gd name="connsiteX267" fmla="*/ 3751898 w 5143500"/>
              <a:gd name="connsiteY267" fmla="*/ 459423 h 5618162"/>
              <a:gd name="connsiteX268" fmla="*/ 3758882 w 5143500"/>
              <a:gd name="connsiteY268" fmla="*/ 463868 h 5618162"/>
              <a:gd name="connsiteX269" fmla="*/ 3765868 w 5143500"/>
              <a:gd name="connsiteY269" fmla="*/ 468630 h 5618162"/>
              <a:gd name="connsiteX270" fmla="*/ 3772218 w 5143500"/>
              <a:gd name="connsiteY270" fmla="*/ 474028 h 5618162"/>
              <a:gd name="connsiteX271" fmla="*/ 3778250 w 5143500"/>
              <a:gd name="connsiteY271" fmla="*/ 479743 h 5618162"/>
              <a:gd name="connsiteX272" fmla="*/ 3799205 w 5143500"/>
              <a:gd name="connsiteY272" fmla="*/ 502920 h 5618162"/>
              <a:gd name="connsiteX273" fmla="*/ 3802698 w 5143500"/>
              <a:gd name="connsiteY273" fmla="*/ 507048 h 5618162"/>
              <a:gd name="connsiteX274" fmla="*/ 3806190 w 5143500"/>
              <a:gd name="connsiteY274" fmla="*/ 510858 h 5618162"/>
              <a:gd name="connsiteX275" fmla="*/ 3810000 w 5143500"/>
              <a:gd name="connsiteY275" fmla="*/ 514350 h 5618162"/>
              <a:gd name="connsiteX276" fmla="*/ 3813810 w 5143500"/>
              <a:gd name="connsiteY276" fmla="*/ 517525 h 5618162"/>
              <a:gd name="connsiteX277" fmla="*/ 3817620 w 5143500"/>
              <a:gd name="connsiteY277" fmla="*/ 520383 h 5618162"/>
              <a:gd name="connsiteX278" fmla="*/ 3821748 w 5143500"/>
              <a:gd name="connsiteY278" fmla="*/ 523240 h 5618162"/>
              <a:gd name="connsiteX279" fmla="*/ 3825875 w 5143500"/>
              <a:gd name="connsiteY279" fmla="*/ 525780 h 5618162"/>
              <a:gd name="connsiteX280" fmla="*/ 3829685 w 5143500"/>
              <a:gd name="connsiteY280" fmla="*/ 527685 h 5618162"/>
              <a:gd name="connsiteX281" fmla="*/ 3833812 w 5143500"/>
              <a:gd name="connsiteY281" fmla="*/ 529908 h 5618162"/>
              <a:gd name="connsiteX282" fmla="*/ 3838258 w 5143500"/>
              <a:gd name="connsiteY282" fmla="*/ 531495 h 5618162"/>
              <a:gd name="connsiteX283" fmla="*/ 3842385 w 5143500"/>
              <a:gd name="connsiteY283" fmla="*/ 533400 h 5618162"/>
              <a:gd name="connsiteX284" fmla="*/ 3846512 w 5143500"/>
              <a:gd name="connsiteY284" fmla="*/ 534670 h 5618162"/>
              <a:gd name="connsiteX285" fmla="*/ 3855402 w 5143500"/>
              <a:gd name="connsiteY285" fmla="*/ 537210 h 5618162"/>
              <a:gd name="connsiteX286" fmla="*/ 3864610 w 5143500"/>
              <a:gd name="connsiteY286" fmla="*/ 539433 h 5618162"/>
              <a:gd name="connsiteX287" fmla="*/ 3873500 w 5143500"/>
              <a:gd name="connsiteY287" fmla="*/ 540703 h 5618162"/>
              <a:gd name="connsiteX288" fmla="*/ 3882708 w 5143500"/>
              <a:gd name="connsiteY288" fmla="*/ 541655 h 5618162"/>
              <a:gd name="connsiteX289" fmla="*/ 3892232 w 5143500"/>
              <a:gd name="connsiteY289" fmla="*/ 542925 h 5618162"/>
              <a:gd name="connsiteX290" fmla="*/ 3901758 w 5143500"/>
              <a:gd name="connsiteY290" fmla="*/ 543560 h 5618162"/>
              <a:gd name="connsiteX291" fmla="*/ 3911282 w 5143500"/>
              <a:gd name="connsiteY291" fmla="*/ 544195 h 5618162"/>
              <a:gd name="connsiteX292" fmla="*/ 3920490 w 5143500"/>
              <a:gd name="connsiteY292" fmla="*/ 545465 h 5618162"/>
              <a:gd name="connsiteX293" fmla="*/ 3930332 w 5143500"/>
              <a:gd name="connsiteY293" fmla="*/ 546418 h 5618162"/>
              <a:gd name="connsiteX294" fmla="*/ 3940175 w 5143500"/>
              <a:gd name="connsiteY294" fmla="*/ 547688 h 5618162"/>
              <a:gd name="connsiteX295" fmla="*/ 3956050 w 5143500"/>
              <a:gd name="connsiteY295" fmla="*/ 550228 h 5618162"/>
              <a:gd name="connsiteX296" fmla="*/ 3969385 w 5143500"/>
              <a:gd name="connsiteY296" fmla="*/ 553085 h 5618162"/>
              <a:gd name="connsiteX297" fmla="*/ 3975100 w 5143500"/>
              <a:gd name="connsiteY297" fmla="*/ 554355 h 5618162"/>
              <a:gd name="connsiteX298" fmla="*/ 3980180 w 5143500"/>
              <a:gd name="connsiteY298" fmla="*/ 556260 h 5618162"/>
              <a:gd name="connsiteX299" fmla="*/ 3985260 w 5143500"/>
              <a:gd name="connsiteY299" fmla="*/ 557848 h 5618162"/>
              <a:gd name="connsiteX300" fmla="*/ 3989705 w 5143500"/>
              <a:gd name="connsiteY300" fmla="*/ 559753 h 5618162"/>
              <a:gd name="connsiteX301" fmla="*/ 3994468 w 5143500"/>
              <a:gd name="connsiteY301" fmla="*/ 561975 h 5618162"/>
              <a:gd name="connsiteX302" fmla="*/ 3998912 w 5143500"/>
              <a:gd name="connsiteY302" fmla="*/ 563880 h 5618162"/>
              <a:gd name="connsiteX303" fmla="*/ 4003040 w 5143500"/>
              <a:gd name="connsiteY303" fmla="*/ 566420 h 5618162"/>
              <a:gd name="connsiteX304" fmla="*/ 4007802 w 5143500"/>
              <a:gd name="connsiteY304" fmla="*/ 569278 h 5618162"/>
              <a:gd name="connsiteX305" fmla="*/ 4017328 w 5143500"/>
              <a:gd name="connsiteY305" fmla="*/ 575628 h 5618162"/>
              <a:gd name="connsiteX306" fmla="*/ 4028440 w 5143500"/>
              <a:gd name="connsiteY306" fmla="*/ 583248 h 5618162"/>
              <a:gd name="connsiteX307" fmla="*/ 4035742 w 5143500"/>
              <a:gd name="connsiteY307" fmla="*/ 588963 h 5618162"/>
              <a:gd name="connsiteX308" fmla="*/ 4042092 w 5143500"/>
              <a:gd name="connsiteY308" fmla="*/ 593725 h 5618162"/>
              <a:gd name="connsiteX309" fmla="*/ 4047172 w 5143500"/>
              <a:gd name="connsiteY309" fmla="*/ 597853 h 5618162"/>
              <a:gd name="connsiteX310" fmla="*/ 4050982 w 5143500"/>
              <a:gd name="connsiteY310" fmla="*/ 601345 h 5618162"/>
              <a:gd name="connsiteX311" fmla="*/ 4053840 w 5143500"/>
              <a:gd name="connsiteY311" fmla="*/ 604520 h 5618162"/>
              <a:gd name="connsiteX312" fmla="*/ 4056062 w 5143500"/>
              <a:gd name="connsiteY312" fmla="*/ 607695 h 5618162"/>
              <a:gd name="connsiteX313" fmla="*/ 4058285 w 5143500"/>
              <a:gd name="connsiteY313" fmla="*/ 610235 h 5618162"/>
              <a:gd name="connsiteX314" fmla="*/ 4059872 w 5143500"/>
              <a:gd name="connsiteY314" fmla="*/ 612775 h 5618162"/>
              <a:gd name="connsiteX315" fmla="*/ 4061460 w 5143500"/>
              <a:gd name="connsiteY315" fmla="*/ 615315 h 5618162"/>
              <a:gd name="connsiteX316" fmla="*/ 4063682 w 5143500"/>
              <a:gd name="connsiteY316" fmla="*/ 617538 h 5618162"/>
              <a:gd name="connsiteX317" fmla="*/ 4065588 w 5143500"/>
              <a:gd name="connsiteY317" fmla="*/ 620395 h 5618162"/>
              <a:gd name="connsiteX318" fmla="*/ 4068445 w 5143500"/>
              <a:gd name="connsiteY318" fmla="*/ 623253 h 5618162"/>
              <a:gd name="connsiteX319" fmla="*/ 4071620 w 5143500"/>
              <a:gd name="connsiteY319" fmla="*/ 626110 h 5618162"/>
              <a:gd name="connsiteX320" fmla="*/ 4076065 w 5143500"/>
              <a:gd name="connsiteY320" fmla="*/ 629603 h 5618162"/>
              <a:gd name="connsiteX321" fmla="*/ 4081780 w 5143500"/>
              <a:gd name="connsiteY321" fmla="*/ 633413 h 5618162"/>
              <a:gd name="connsiteX322" fmla="*/ 4088448 w 5143500"/>
              <a:gd name="connsiteY322" fmla="*/ 637858 h 5618162"/>
              <a:gd name="connsiteX323" fmla="*/ 4081780 w 5143500"/>
              <a:gd name="connsiteY323" fmla="*/ 650875 h 5618162"/>
              <a:gd name="connsiteX324" fmla="*/ 4076065 w 5143500"/>
              <a:gd name="connsiteY324" fmla="*/ 661988 h 5618162"/>
              <a:gd name="connsiteX325" fmla="*/ 4070985 w 5143500"/>
              <a:gd name="connsiteY325" fmla="*/ 670878 h 5618162"/>
              <a:gd name="connsiteX326" fmla="*/ 4065905 w 5143500"/>
              <a:gd name="connsiteY326" fmla="*/ 679450 h 5618162"/>
              <a:gd name="connsiteX327" fmla="*/ 4063048 w 5143500"/>
              <a:gd name="connsiteY327" fmla="*/ 683260 h 5618162"/>
              <a:gd name="connsiteX328" fmla="*/ 4059872 w 5143500"/>
              <a:gd name="connsiteY328" fmla="*/ 687388 h 5618162"/>
              <a:gd name="connsiteX329" fmla="*/ 4057015 w 5143500"/>
              <a:gd name="connsiteY329" fmla="*/ 691515 h 5618162"/>
              <a:gd name="connsiteX330" fmla="*/ 4052888 w 5143500"/>
              <a:gd name="connsiteY330" fmla="*/ 695643 h 5618162"/>
              <a:gd name="connsiteX331" fmla="*/ 4048760 w 5143500"/>
              <a:gd name="connsiteY331" fmla="*/ 699770 h 5618162"/>
              <a:gd name="connsiteX332" fmla="*/ 4043998 w 5143500"/>
              <a:gd name="connsiteY332" fmla="*/ 704533 h 5618162"/>
              <a:gd name="connsiteX333" fmla="*/ 4038600 w 5143500"/>
              <a:gd name="connsiteY333" fmla="*/ 709295 h 5618162"/>
              <a:gd name="connsiteX334" fmla="*/ 4032250 w 5143500"/>
              <a:gd name="connsiteY334" fmla="*/ 714693 h 5618162"/>
              <a:gd name="connsiteX335" fmla="*/ 4023360 w 5143500"/>
              <a:gd name="connsiteY335" fmla="*/ 721678 h 5618162"/>
              <a:gd name="connsiteX336" fmla="*/ 4014788 w 5143500"/>
              <a:gd name="connsiteY336" fmla="*/ 728663 h 5618162"/>
              <a:gd name="connsiteX337" fmla="*/ 4006215 w 5143500"/>
              <a:gd name="connsiteY337" fmla="*/ 735330 h 5618162"/>
              <a:gd name="connsiteX338" fmla="*/ 3997642 w 5143500"/>
              <a:gd name="connsiteY338" fmla="*/ 741998 h 5618162"/>
              <a:gd name="connsiteX339" fmla="*/ 3992562 w 5143500"/>
              <a:gd name="connsiteY339" fmla="*/ 745808 h 5618162"/>
              <a:gd name="connsiteX340" fmla="*/ 3988752 w 5143500"/>
              <a:gd name="connsiteY340" fmla="*/ 749300 h 5618162"/>
              <a:gd name="connsiteX341" fmla="*/ 3985895 w 5143500"/>
              <a:gd name="connsiteY341" fmla="*/ 752158 h 5618162"/>
              <a:gd name="connsiteX342" fmla="*/ 3984308 w 5143500"/>
              <a:gd name="connsiteY342" fmla="*/ 754380 h 5618162"/>
              <a:gd name="connsiteX343" fmla="*/ 3981768 w 5143500"/>
              <a:gd name="connsiteY343" fmla="*/ 756920 h 5618162"/>
              <a:gd name="connsiteX344" fmla="*/ 3980180 w 5143500"/>
              <a:gd name="connsiteY344" fmla="*/ 758825 h 5618162"/>
              <a:gd name="connsiteX345" fmla="*/ 3979545 w 5143500"/>
              <a:gd name="connsiteY345" fmla="*/ 759143 h 5618162"/>
              <a:gd name="connsiteX346" fmla="*/ 3978592 w 5143500"/>
              <a:gd name="connsiteY346" fmla="*/ 759460 h 5618162"/>
              <a:gd name="connsiteX347" fmla="*/ 3977322 w 5143500"/>
              <a:gd name="connsiteY347" fmla="*/ 759460 h 5618162"/>
              <a:gd name="connsiteX348" fmla="*/ 3974782 w 5143500"/>
              <a:gd name="connsiteY348" fmla="*/ 759460 h 5618162"/>
              <a:gd name="connsiteX349" fmla="*/ 3967480 w 5143500"/>
              <a:gd name="connsiteY349" fmla="*/ 759778 h 5618162"/>
              <a:gd name="connsiteX350" fmla="*/ 3954780 w 5143500"/>
              <a:gd name="connsiteY350" fmla="*/ 761048 h 5618162"/>
              <a:gd name="connsiteX351" fmla="*/ 3954462 w 5143500"/>
              <a:gd name="connsiteY351" fmla="*/ 765493 h 5618162"/>
              <a:gd name="connsiteX352" fmla="*/ 3953192 w 5143500"/>
              <a:gd name="connsiteY352" fmla="*/ 769303 h 5618162"/>
              <a:gd name="connsiteX353" fmla="*/ 3952240 w 5143500"/>
              <a:gd name="connsiteY353" fmla="*/ 772795 h 5618162"/>
              <a:gd name="connsiteX354" fmla="*/ 3950970 w 5143500"/>
              <a:gd name="connsiteY354" fmla="*/ 775970 h 5618162"/>
              <a:gd name="connsiteX355" fmla="*/ 3949382 w 5143500"/>
              <a:gd name="connsiteY355" fmla="*/ 778828 h 5618162"/>
              <a:gd name="connsiteX356" fmla="*/ 3948112 w 5143500"/>
              <a:gd name="connsiteY356" fmla="*/ 781368 h 5618162"/>
              <a:gd name="connsiteX357" fmla="*/ 3946208 w 5143500"/>
              <a:gd name="connsiteY357" fmla="*/ 783273 h 5618162"/>
              <a:gd name="connsiteX358" fmla="*/ 3944620 w 5143500"/>
              <a:gd name="connsiteY358" fmla="*/ 785178 h 5618162"/>
              <a:gd name="connsiteX359" fmla="*/ 3940810 w 5143500"/>
              <a:gd name="connsiteY359" fmla="*/ 788353 h 5618162"/>
              <a:gd name="connsiteX360" fmla="*/ 3936365 w 5143500"/>
              <a:gd name="connsiteY360" fmla="*/ 790893 h 5618162"/>
              <a:gd name="connsiteX361" fmla="*/ 3932238 w 5143500"/>
              <a:gd name="connsiteY361" fmla="*/ 793115 h 5618162"/>
              <a:gd name="connsiteX362" fmla="*/ 3928110 w 5143500"/>
              <a:gd name="connsiteY362" fmla="*/ 795973 h 5618162"/>
              <a:gd name="connsiteX363" fmla="*/ 3937952 w 5143500"/>
              <a:gd name="connsiteY363" fmla="*/ 795655 h 5618162"/>
              <a:gd name="connsiteX364" fmla="*/ 3945890 w 5143500"/>
              <a:gd name="connsiteY364" fmla="*/ 795020 h 5618162"/>
              <a:gd name="connsiteX365" fmla="*/ 3952558 w 5143500"/>
              <a:gd name="connsiteY365" fmla="*/ 794385 h 5618162"/>
              <a:gd name="connsiteX366" fmla="*/ 3957638 w 5143500"/>
              <a:gd name="connsiteY366" fmla="*/ 793115 h 5618162"/>
              <a:gd name="connsiteX367" fmla="*/ 3965258 w 5143500"/>
              <a:gd name="connsiteY367" fmla="*/ 791528 h 5618162"/>
              <a:gd name="connsiteX368" fmla="*/ 3971290 w 5143500"/>
              <a:gd name="connsiteY368" fmla="*/ 789623 h 5618162"/>
              <a:gd name="connsiteX369" fmla="*/ 3973512 w 5143500"/>
              <a:gd name="connsiteY369" fmla="*/ 788988 h 5618162"/>
              <a:gd name="connsiteX370" fmla="*/ 3976688 w 5143500"/>
              <a:gd name="connsiteY370" fmla="*/ 788988 h 5618162"/>
              <a:gd name="connsiteX371" fmla="*/ 3980180 w 5143500"/>
              <a:gd name="connsiteY371" fmla="*/ 788988 h 5618162"/>
              <a:gd name="connsiteX372" fmla="*/ 3984942 w 5143500"/>
              <a:gd name="connsiteY372" fmla="*/ 789305 h 5618162"/>
              <a:gd name="connsiteX373" fmla="*/ 3990022 w 5143500"/>
              <a:gd name="connsiteY373" fmla="*/ 790258 h 5618162"/>
              <a:gd name="connsiteX374" fmla="*/ 3997325 w 5143500"/>
              <a:gd name="connsiteY374" fmla="*/ 791845 h 5618162"/>
              <a:gd name="connsiteX375" fmla="*/ 4005580 w 5143500"/>
              <a:gd name="connsiteY375" fmla="*/ 794068 h 5618162"/>
              <a:gd name="connsiteX376" fmla="*/ 4015740 w 5143500"/>
              <a:gd name="connsiteY376" fmla="*/ 796290 h 5618162"/>
              <a:gd name="connsiteX377" fmla="*/ 4028122 w 5143500"/>
              <a:gd name="connsiteY377" fmla="*/ 799783 h 5618162"/>
              <a:gd name="connsiteX378" fmla="*/ 4039235 w 5143500"/>
              <a:gd name="connsiteY378" fmla="*/ 802323 h 5618162"/>
              <a:gd name="connsiteX379" fmla="*/ 4049712 w 5143500"/>
              <a:gd name="connsiteY379" fmla="*/ 804545 h 5618162"/>
              <a:gd name="connsiteX380" fmla="*/ 4059238 w 5143500"/>
              <a:gd name="connsiteY380" fmla="*/ 806133 h 5618162"/>
              <a:gd name="connsiteX381" fmla="*/ 4076382 w 5143500"/>
              <a:gd name="connsiteY381" fmla="*/ 809308 h 5618162"/>
              <a:gd name="connsiteX382" fmla="*/ 4092258 w 5143500"/>
              <a:gd name="connsiteY382" fmla="*/ 812800 h 5618162"/>
              <a:gd name="connsiteX383" fmla="*/ 4099560 w 5143500"/>
              <a:gd name="connsiteY383" fmla="*/ 815023 h 5618162"/>
              <a:gd name="connsiteX384" fmla="*/ 4107180 w 5143500"/>
              <a:gd name="connsiteY384" fmla="*/ 817563 h 5618162"/>
              <a:gd name="connsiteX385" fmla="*/ 4114800 w 5143500"/>
              <a:gd name="connsiteY385" fmla="*/ 820738 h 5618162"/>
              <a:gd name="connsiteX386" fmla="*/ 4122738 w 5143500"/>
              <a:gd name="connsiteY386" fmla="*/ 824230 h 5618162"/>
              <a:gd name="connsiteX387" fmla="*/ 4130992 w 5143500"/>
              <a:gd name="connsiteY387" fmla="*/ 828675 h 5618162"/>
              <a:gd name="connsiteX388" fmla="*/ 4139882 w 5143500"/>
              <a:gd name="connsiteY388" fmla="*/ 834073 h 5618162"/>
              <a:gd name="connsiteX389" fmla="*/ 4149090 w 5143500"/>
              <a:gd name="connsiteY389" fmla="*/ 840740 h 5618162"/>
              <a:gd name="connsiteX390" fmla="*/ 4159250 w 5143500"/>
              <a:gd name="connsiteY390" fmla="*/ 848043 h 5618162"/>
              <a:gd name="connsiteX391" fmla="*/ 4165918 w 5143500"/>
              <a:gd name="connsiteY391" fmla="*/ 853123 h 5618162"/>
              <a:gd name="connsiteX392" fmla="*/ 4171950 w 5143500"/>
              <a:gd name="connsiteY392" fmla="*/ 858520 h 5618162"/>
              <a:gd name="connsiteX393" fmla="*/ 4177348 w 5143500"/>
              <a:gd name="connsiteY393" fmla="*/ 863600 h 5618162"/>
              <a:gd name="connsiteX394" fmla="*/ 4181792 w 5143500"/>
              <a:gd name="connsiteY394" fmla="*/ 868363 h 5618162"/>
              <a:gd name="connsiteX395" fmla="*/ 4185920 w 5143500"/>
              <a:gd name="connsiteY395" fmla="*/ 873125 h 5618162"/>
              <a:gd name="connsiteX396" fmla="*/ 4189730 w 5143500"/>
              <a:gd name="connsiteY396" fmla="*/ 877888 h 5618162"/>
              <a:gd name="connsiteX397" fmla="*/ 4192270 w 5143500"/>
              <a:gd name="connsiteY397" fmla="*/ 882333 h 5618162"/>
              <a:gd name="connsiteX398" fmla="*/ 4194810 w 5143500"/>
              <a:gd name="connsiteY398" fmla="*/ 887095 h 5618162"/>
              <a:gd name="connsiteX399" fmla="*/ 4196715 w 5143500"/>
              <a:gd name="connsiteY399" fmla="*/ 891540 h 5618162"/>
              <a:gd name="connsiteX400" fmla="*/ 4197985 w 5143500"/>
              <a:gd name="connsiteY400" fmla="*/ 895985 h 5618162"/>
              <a:gd name="connsiteX401" fmla="*/ 4198938 w 5143500"/>
              <a:gd name="connsiteY401" fmla="*/ 900430 h 5618162"/>
              <a:gd name="connsiteX402" fmla="*/ 4199255 w 5143500"/>
              <a:gd name="connsiteY402" fmla="*/ 904558 h 5618162"/>
              <a:gd name="connsiteX403" fmla="*/ 4199255 w 5143500"/>
              <a:gd name="connsiteY403" fmla="*/ 908685 h 5618162"/>
              <a:gd name="connsiteX404" fmla="*/ 4198938 w 5143500"/>
              <a:gd name="connsiteY404" fmla="*/ 912813 h 5618162"/>
              <a:gd name="connsiteX405" fmla="*/ 4197985 w 5143500"/>
              <a:gd name="connsiteY405" fmla="*/ 917258 h 5618162"/>
              <a:gd name="connsiteX406" fmla="*/ 4196715 w 5143500"/>
              <a:gd name="connsiteY406" fmla="*/ 921385 h 5618162"/>
              <a:gd name="connsiteX407" fmla="*/ 4194810 w 5143500"/>
              <a:gd name="connsiteY407" fmla="*/ 925513 h 5618162"/>
              <a:gd name="connsiteX408" fmla="*/ 4192588 w 5143500"/>
              <a:gd name="connsiteY408" fmla="*/ 929323 h 5618162"/>
              <a:gd name="connsiteX409" fmla="*/ 4190365 w 5143500"/>
              <a:gd name="connsiteY409" fmla="*/ 933768 h 5618162"/>
              <a:gd name="connsiteX410" fmla="*/ 4187825 w 5143500"/>
              <a:gd name="connsiteY410" fmla="*/ 937895 h 5618162"/>
              <a:gd name="connsiteX411" fmla="*/ 4184650 w 5143500"/>
              <a:gd name="connsiteY411" fmla="*/ 941705 h 5618162"/>
              <a:gd name="connsiteX412" fmla="*/ 4181158 w 5143500"/>
              <a:gd name="connsiteY412" fmla="*/ 945833 h 5618162"/>
              <a:gd name="connsiteX413" fmla="*/ 4177348 w 5143500"/>
              <a:gd name="connsiteY413" fmla="*/ 950278 h 5618162"/>
              <a:gd name="connsiteX414" fmla="*/ 4173538 w 5143500"/>
              <a:gd name="connsiteY414" fmla="*/ 954405 h 5618162"/>
              <a:gd name="connsiteX415" fmla="*/ 4164648 w 5143500"/>
              <a:gd name="connsiteY415" fmla="*/ 962660 h 5618162"/>
              <a:gd name="connsiteX416" fmla="*/ 4154805 w 5143500"/>
              <a:gd name="connsiteY416" fmla="*/ 971233 h 5618162"/>
              <a:gd name="connsiteX417" fmla="*/ 4144645 w 5143500"/>
              <a:gd name="connsiteY417" fmla="*/ 980123 h 5618162"/>
              <a:gd name="connsiteX418" fmla="*/ 4133532 w 5143500"/>
              <a:gd name="connsiteY418" fmla="*/ 989013 h 5618162"/>
              <a:gd name="connsiteX419" fmla="*/ 4130992 w 5143500"/>
              <a:gd name="connsiteY419" fmla="*/ 991235 h 5618162"/>
              <a:gd name="connsiteX420" fmla="*/ 4128452 w 5143500"/>
              <a:gd name="connsiteY420" fmla="*/ 993458 h 5618162"/>
              <a:gd name="connsiteX421" fmla="*/ 4061460 w 5143500"/>
              <a:gd name="connsiteY421" fmla="*/ 1068070 h 5618162"/>
              <a:gd name="connsiteX422" fmla="*/ 4182428 w 5143500"/>
              <a:gd name="connsiteY422" fmla="*/ 1071563 h 5618162"/>
              <a:gd name="connsiteX423" fmla="*/ 4192270 w 5143500"/>
              <a:gd name="connsiteY423" fmla="*/ 1073150 h 5618162"/>
              <a:gd name="connsiteX424" fmla="*/ 4201795 w 5143500"/>
              <a:gd name="connsiteY424" fmla="*/ 1075055 h 5618162"/>
              <a:gd name="connsiteX425" fmla="*/ 4211320 w 5143500"/>
              <a:gd name="connsiteY425" fmla="*/ 1077913 h 5618162"/>
              <a:gd name="connsiteX426" fmla="*/ 4220210 w 5143500"/>
              <a:gd name="connsiteY426" fmla="*/ 1080770 h 5618162"/>
              <a:gd name="connsiteX427" fmla="*/ 4229100 w 5143500"/>
              <a:gd name="connsiteY427" fmla="*/ 1083945 h 5618162"/>
              <a:gd name="connsiteX428" fmla="*/ 4237672 w 5143500"/>
              <a:gd name="connsiteY428" fmla="*/ 1087438 h 5618162"/>
              <a:gd name="connsiteX429" fmla="*/ 4245610 w 5143500"/>
              <a:gd name="connsiteY429" fmla="*/ 1090930 h 5618162"/>
              <a:gd name="connsiteX430" fmla="*/ 4253865 w 5143500"/>
              <a:gd name="connsiteY430" fmla="*/ 1094423 h 5618162"/>
              <a:gd name="connsiteX431" fmla="*/ 4268152 w 5143500"/>
              <a:gd name="connsiteY431" fmla="*/ 1101090 h 5618162"/>
              <a:gd name="connsiteX432" fmla="*/ 4281170 w 5143500"/>
              <a:gd name="connsiteY432" fmla="*/ 1106805 h 5618162"/>
              <a:gd name="connsiteX433" fmla="*/ 4286885 w 5143500"/>
              <a:gd name="connsiteY433" fmla="*/ 1109028 h 5618162"/>
              <a:gd name="connsiteX434" fmla="*/ 4292600 w 5143500"/>
              <a:gd name="connsiteY434" fmla="*/ 1110298 h 5618162"/>
              <a:gd name="connsiteX435" fmla="*/ 4294822 w 5143500"/>
              <a:gd name="connsiteY435" fmla="*/ 1110615 h 5618162"/>
              <a:gd name="connsiteX436" fmla="*/ 4297045 w 5143500"/>
              <a:gd name="connsiteY436" fmla="*/ 1110933 h 5618162"/>
              <a:gd name="connsiteX437" fmla="*/ 4299585 w 5143500"/>
              <a:gd name="connsiteY437" fmla="*/ 1110933 h 5618162"/>
              <a:gd name="connsiteX438" fmla="*/ 4301490 w 5143500"/>
              <a:gd name="connsiteY438" fmla="*/ 1110933 h 5618162"/>
              <a:gd name="connsiteX439" fmla="*/ 4307840 w 5143500"/>
              <a:gd name="connsiteY439" fmla="*/ 1109345 h 5618162"/>
              <a:gd name="connsiteX440" fmla="*/ 4313872 w 5143500"/>
              <a:gd name="connsiteY440" fmla="*/ 1107123 h 5618162"/>
              <a:gd name="connsiteX441" fmla="*/ 4318635 w 5143500"/>
              <a:gd name="connsiteY441" fmla="*/ 1104583 h 5618162"/>
              <a:gd name="connsiteX442" fmla="*/ 4323715 w 5143500"/>
              <a:gd name="connsiteY442" fmla="*/ 1102360 h 5618162"/>
              <a:gd name="connsiteX443" fmla="*/ 4327842 w 5143500"/>
              <a:gd name="connsiteY443" fmla="*/ 1099503 h 5618162"/>
              <a:gd name="connsiteX444" fmla="*/ 4331652 w 5143500"/>
              <a:gd name="connsiteY444" fmla="*/ 1096645 h 5618162"/>
              <a:gd name="connsiteX445" fmla="*/ 4335145 w 5143500"/>
              <a:gd name="connsiteY445" fmla="*/ 1093788 h 5618162"/>
              <a:gd name="connsiteX446" fmla="*/ 4338320 w 5143500"/>
              <a:gd name="connsiteY446" fmla="*/ 1090613 h 5618162"/>
              <a:gd name="connsiteX447" fmla="*/ 4349750 w 5143500"/>
              <a:gd name="connsiteY447" fmla="*/ 1077595 h 5618162"/>
              <a:gd name="connsiteX448" fmla="*/ 4359910 w 5143500"/>
              <a:gd name="connsiteY448" fmla="*/ 1064260 h 5618162"/>
              <a:gd name="connsiteX449" fmla="*/ 4362768 w 5143500"/>
              <a:gd name="connsiteY449" fmla="*/ 1060768 h 5618162"/>
              <a:gd name="connsiteX450" fmla="*/ 4365942 w 5143500"/>
              <a:gd name="connsiteY450" fmla="*/ 1057593 h 5618162"/>
              <a:gd name="connsiteX451" fmla="*/ 4369118 w 5143500"/>
              <a:gd name="connsiteY451" fmla="*/ 1054735 h 5618162"/>
              <a:gd name="connsiteX452" fmla="*/ 4372928 w 5143500"/>
              <a:gd name="connsiteY452" fmla="*/ 1051560 h 5618162"/>
              <a:gd name="connsiteX453" fmla="*/ 4376738 w 5143500"/>
              <a:gd name="connsiteY453" fmla="*/ 1048703 h 5618162"/>
              <a:gd name="connsiteX454" fmla="*/ 4381182 w 5143500"/>
              <a:gd name="connsiteY454" fmla="*/ 1046480 h 5618162"/>
              <a:gd name="connsiteX455" fmla="*/ 4386262 w 5143500"/>
              <a:gd name="connsiteY455" fmla="*/ 1043940 h 5618162"/>
              <a:gd name="connsiteX456" fmla="*/ 4391660 w 5143500"/>
              <a:gd name="connsiteY456" fmla="*/ 1041400 h 5618162"/>
              <a:gd name="connsiteX457" fmla="*/ 4397692 w 5143500"/>
              <a:gd name="connsiteY457" fmla="*/ 1039813 h 5618162"/>
              <a:gd name="connsiteX458" fmla="*/ 4404360 w 5143500"/>
              <a:gd name="connsiteY458" fmla="*/ 1037590 h 5618162"/>
              <a:gd name="connsiteX459" fmla="*/ 4412298 w 5143500"/>
              <a:gd name="connsiteY459" fmla="*/ 1036320 h 5618162"/>
              <a:gd name="connsiteX460" fmla="*/ 4420235 w 5143500"/>
              <a:gd name="connsiteY460" fmla="*/ 1034733 h 5618162"/>
              <a:gd name="connsiteX461" fmla="*/ 4429125 w 5143500"/>
              <a:gd name="connsiteY461" fmla="*/ 1033780 h 5618162"/>
              <a:gd name="connsiteX462" fmla="*/ 4438968 w 5143500"/>
              <a:gd name="connsiteY462" fmla="*/ 1033145 h 5618162"/>
              <a:gd name="connsiteX463" fmla="*/ 4449762 w 5143500"/>
              <a:gd name="connsiteY463" fmla="*/ 1032828 h 5618162"/>
              <a:gd name="connsiteX464" fmla="*/ 4461192 w 5143500"/>
              <a:gd name="connsiteY464" fmla="*/ 1032828 h 5618162"/>
              <a:gd name="connsiteX465" fmla="*/ 4462145 w 5143500"/>
              <a:gd name="connsiteY465" fmla="*/ 1034415 h 5618162"/>
              <a:gd name="connsiteX466" fmla="*/ 4462462 w 5143500"/>
              <a:gd name="connsiteY466" fmla="*/ 1036320 h 5618162"/>
              <a:gd name="connsiteX467" fmla="*/ 4478972 w 5143500"/>
              <a:gd name="connsiteY467" fmla="*/ 1049973 h 5618162"/>
              <a:gd name="connsiteX468" fmla="*/ 4482782 w 5143500"/>
              <a:gd name="connsiteY468" fmla="*/ 1044893 h 5618162"/>
              <a:gd name="connsiteX469" fmla="*/ 4486592 w 5143500"/>
              <a:gd name="connsiteY469" fmla="*/ 1041083 h 5618162"/>
              <a:gd name="connsiteX470" fmla="*/ 4490402 w 5143500"/>
              <a:gd name="connsiteY470" fmla="*/ 1037590 h 5618162"/>
              <a:gd name="connsiteX471" fmla="*/ 4493895 w 5143500"/>
              <a:gd name="connsiteY471" fmla="*/ 1035050 h 5618162"/>
              <a:gd name="connsiteX472" fmla="*/ 4497388 w 5143500"/>
              <a:gd name="connsiteY472" fmla="*/ 1033145 h 5618162"/>
              <a:gd name="connsiteX473" fmla="*/ 4501198 w 5143500"/>
              <a:gd name="connsiteY473" fmla="*/ 1031875 h 5618162"/>
              <a:gd name="connsiteX474" fmla="*/ 4505325 w 5143500"/>
              <a:gd name="connsiteY474" fmla="*/ 1030923 h 5618162"/>
              <a:gd name="connsiteX475" fmla="*/ 4509135 w 5143500"/>
              <a:gd name="connsiteY475" fmla="*/ 1030605 h 5618162"/>
              <a:gd name="connsiteX476" fmla="*/ 4513262 w 5143500"/>
              <a:gd name="connsiteY476" fmla="*/ 1030923 h 5618162"/>
              <a:gd name="connsiteX477" fmla="*/ 4517390 w 5143500"/>
              <a:gd name="connsiteY477" fmla="*/ 1031558 h 5618162"/>
              <a:gd name="connsiteX478" fmla="*/ 4521835 w 5143500"/>
              <a:gd name="connsiteY478" fmla="*/ 1032828 h 5618162"/>
              <a:gd name="connsiteX479" fmla="*/ 4526598 w 5143500"/>
              <a:gd name="connsiteY479" fmla="*/ 1033780 h 5618162"/>
              <a:gd name="connsiteX480" fmla="*/ 4537075 w 5143500"/>
              <a:gd name="connsiteY480" fmla="*/ 1037273 h 5618162"/>
              <a:gd name="connsiteX481" fmla="*/ 4549140 w 5143500"/>
              <a:gd name="connsiteY481" fmla="*/ 1041718 h 5618162"/>
              <a:gd name="connsiteX482" fmla="*/ 4576445 w 5143500"/>
              <a:gd name="connsiteY482" fmla="*/ 1050608 h 5618162"/>
              <a:gd name="connsiteX483" fmla="*/ 4586605 w 5143500"/>
              <a:gd name="connsiteY483" fmla="*/ 1053148 h 5618162"/>
              <a:gd name="connsiteX484" fmla="*/ 4596448 w 5143500"/>
              <a:gd name="connsiteY484" fmla="*/ 1056005 h 5618162"/>
              <a:gd name="connsiteX485" fmla="*/ 4605972 w 5143500"/>
              <a:gd name="connsiteY485" fmla="*/ 1058545 h 5618162"/>
              <a:gd name="connsiteX486" fmla="*/ 4615498 w 5143500"/>
              <a:gd name="connsiteY486" fmla="*/ 1061720 h 5618162"/>
              <a:gd name="connsiteX487" fmla="*/ 4619625 w 5143500"/>
              <a:gd name="connsiteY487" fmla="*/ 1063625 h 5618162"/>
              <a:gd name="connsiteX488" fmla="*/ 4624388 w 5143500"/>
              <a:gd name="connsiteY488" fmla="*/ 1065848 h 5618162"/>
              <a:gd name="connsiteX489" fmla="*/ 4628515 w 5143500"/>
              <a:gd name="connsiteY489" fmla="*/ 1068070 h 5618162"/>
              <a:gd name="connsiteX490" fmla="*/ 4632960 w 5143500"/>
              <a:gd name="connsiteY490" fmla="*/ 1070610 h 5618162"/>
              <a:gd name="connsiteX491" fmla="*/ 4637088 w 5143500"/>
              <a:gd name="connsiteY491" fmla="*/ 1073468 h 5618162"/>
              <a:gd name="connsiteX492" fmla="*/ 4641215 w 5143500"/>
              <a:gd name="connsiteY492" fmla="*/ 1076325 h 5618162"/>
              <a:gd name="connsiteX493" fmla="*/ 4645342 w 5143500"/>
              <a:gd name="connsiteY493" fmla="*/ 1079818 h 5618162"/>
              <a:gd name="connsiteX494" fmla="*/ 4649152 w 5143500"/>
              <a:gd name="connsiteY494" fmla="*/ 1083628 h 5618162"/>
              <a:gd name="connsiteX495" fmla="*/ 4655502 w 5143500"/>
              <a:gd name="connsiteY495" fmla="*/ 1090295 h 5618162"/>
              <a:gd name="connsiteX496" fmla="*/ 4661218 w 5143500"/>
              <a:gd name="connsiteY496" fmla="*/ 1096645 h 5618162"/>
              <a:gd name="connsiteX497" fmla="*/ 4665980 w 5143500"/>
              <a:gd name="connsiteY497" fmla="*/ 1102678 h 5618162"/>
              <a:gd name="connsiteX498" fmla="*/ 4670108 w 5143500"/>
              <a:gd name="connsiteY498" fmla="*/ 1108393 h 5618162"/>
              <a:gd name="connsiteX499" fmla="*/ 4673282 w 5143500"/>
              <a:gd name="connsiteY499" fmla="*/ 1114108 h 5618162"/>
              <a:gd name="connsiteX500" fmla="*/ 4676140 w 5143500"/>
              <a:gd name="connsiteY500" fmla="*/ 1119505 h 5618162"/>
              <a:gd name="connsiteX501" fmla="*/ 4678362 w 5143500"/>
              <a:gd name="connsiteY501" fmla="*/ 1124903 h 5618162"/>
              <a:gd name="connsiteX502" fmla="*/ 4679950 w 5143500"/>
              <a:gd name="connsiteY502" fmla="*/ 1129983 h 5618162"/>
              <a:gd name="connsiteX503" fmla="*/ 4681220 w 5143500"/>
              <a:gd name="connsiteY503" fmla="*/ 1134745 h 5618162"/>
              <a:gd name="connsiteX504" fmla="*/ 4681538 w 5143500"/>
              <a:gd name="connsiteY504" fmla="*/ 1139825 h 5618162"/>
              <a:gd name="connsiteX505" fmla="*/ 4681220 w 5143500"/>
              <a:gd name="connsiteY505" fmla="*/ 1144270 h 5618162"/>
              <a:gd name="connsiteX506" fmla="*/ 4680902 w 5143500"/>
              <a:gd name="connsiteY506" fmla="*/ 1149033 h 5618162"/>
              <a:gd name="connsiteX507" fmla="*/ 4679632 w 5143500"/>
              <a:gd name="connsiteY507" fmla="*/ 1153478 h 5618162"/>
              <a:gd name="connsiteX508" fmla="*/ 4678045 w 5143500"/>
              <a:gd name="connsiteY508" fmla="*/ 1157605 h 5618162"/>
              <a:gd name="connsiteX509" fmla="*/ 4676140 w 5143500"/>
              <a:gd name="connsiteY509" fmla="*/ 1162050 h 5618162"/>
              <a:gd name="connsiteX510" fmla="*/ 4673600 w 5143500"/>
              <a:gd name="connsiteY510" fmla="*/ 1166178 h 5618162"/>
              <a:gd name="connsiteX511" fmla="*/ 4671060 w 5143500"/>
              <a:gd name="connsiteY511" fmla="*/ 1170305 h 5618162"/>
              <a:gd name="connsiteX512" fmla="*/ 4667885 w 5143500"/>
              <a:gd name="connsiteY512" fmla="*/ 1174115 h 5618162"/>
              <a:gd name="connsiteX513" fmla="*/ 4664392 w 5143500"/>
              <a:gd name="connsiteY513" fmla="*/ 1178560 h 5618162"/>
              <a:gd name="connsiteX514" fmla="*/ 4660900 w 5143500"/>
              <a:gd name="connsiteY514" fmla="*/ 1182370 h 5618162"/>
              <a:gd name="connsiteX515" fmla="*/ 4652328 w 5143500"/>
              <a:gd name="connsiteY515" fmla="*/ 1189990 h 5618162"/>
              <a:gd name="connsiteX516" fmla="*/ 4643120 w 5143500"/>
              <a:gd name="connsiteY516" fmla="*/ 1197928 h 5618162"/>
              <a:gd name="connsiteX517" fmla="*/ 4622800 w 5143500"/>
              <a:gd name="connsiteY517" fmla="*/ 1214120 h 5618162"/>
              <a:gd name="connsiteX518" fmla="*/ 4601528 w 5143500"/>
              <a:gd name="connsiteY518" fmla="*/ 1231583 h 5618162"/>
              <a:gd name="connsiteX519" fmla="*/ 4595495 w 5143500"/>
              <a:gd name="connsiteY519" fmla="*/ 1236663 h 5618162"/>
              <a:gd name="connsiteX520" fmla="*/ 4590098 w 5143500"/>
              <a:gd name="connsiteY520" fmla="*/ 1242060 h 5618162"/>
              <a:gd name="connsiteX521" fmla="*/ 4585652 w 5143500"/>
              <a:gd name="connsiteY521" fmla="*/ 1247140 h 5618162"/>
              <a:gd name="connsiteX522" fmla="*/ 4581208 w 5143500"/>
              <a:gd name="connsiteY522" fmla="*/ 1252538 h 5618162"/>
              <a:gd name="connsiteX523" fmla="*/ 4572952 w 5143500"/>
              <a:gd name="connsiteY523" fmla="*/ 1263333 h 5618162"/>
              <a:gd name="connsiteX524" fmla="*/ 4565650 w 5143500"/>
              <a:gd name="connsiteY524" fmla="*/ 1274763 h 5618162"/>
              <a:gd name="connsiteX525" fmla="*/ 4558348 w 5143500"/>
              <a:gd name="connsiteY525" fmla="*/ 1285558 h 5618162"/>
              <a:gd name="connsiteX526" fmla="*/ 4550092 w 5143500"/>
              <a:gd name="connsiteY526" fmla="*/ 1296670 h 5618162"/>
              <a:gd name="connsiteX527" fmla="*/ 4545648 w 5143500"/>
              <a:gd name="connsiteY527" fmla="*/ 1302385 h 5618162"/>
              <a:gd name="connsiteX528" fmla="*/ 4540885 w 5143500"/>
              <a:gd name="connsiteY528" fmla="*/ 1308100 h 5618162"/>
              <a:gd name="connsiteX529" fmla="*/ 4535488 w 5143500"/>
              <a:gd name="connsiteY529" fmla="*/ 1313180 h 5618162"/>
              <a:gd name="connsiteX530" fmla="*/ 4529772 w 5143500"/>
              <a:gd name="connsiteY530" fmla="*/ 1318895 h 5618162"/>
              <a:gd name="connsiteX531" fmla="*/ 4488498 w 5143500"/>
              <a:gd name="connsiteY531" fmla="*/ 1373505 h 5618162"/>
              <a:gd name="connsiteX532" fmla="*/ 4497388 w 5143500"/>
              <a:gd name="connsiteY532" fmla="*/ 1375728 h 5618162"/>
              <a:gd name="connsiteX533" fmla="*/ 4506595 w 5143500"/>
              <a:gd name="connsiteY533" fmla="*/ 1377633 h 5618162"/>
              <a:gd name="connsiteX534" fmla="*/ 4516120 w 5143500"/>
              <a:gd name="connsiteY534" fmla="*/ 1378903 h 5618162"/>
              <a:gd name="connsiteX535" fmla="*/ 4525962 w 5143500"/>
              <a:gd name="connsiteY535" fmla="*/ 1380173 h 5618162"/>
              <a:gd name="connsiteX536" fmla="*/ 4545648 w 5143500"/>
              <a:gd name="connsiteY536" fmla="*/ 1381760 h 5618162"/>
              <a:gd name="connsiteX537" fmla="*/ 4565968 w 5143500"/>
              <a:gd name="connsiteY537" fmla="*/ 1383030 h 5618162"/>
              <a:gd name="connsiteX538" fmla="*/ 4586922 w 5143500"/>
              <a:gd name="connsiteY538" fmla="*/ 1383665 h 5618162"/>
              <a:gd name="connsiteX539" fmla="*/ 4608512 w 5143500"/>
              <a:gd name="connsiteY539" fmla="*/ 1384935 h 5618162"/>
              <a:gd name="connsiteX540" fmla="*/ 4619308 w 5143500"/>
              <a:gd name="connsiteY540" fmla="*/ 1385570 h 5618162"/>
              <a:gd name="connsiteX541" fmla="*/ 4630102 w 5143500"/>
              <a:gd name="connsiteY541" fmla="*/ 1386205 h 5618162"/>
              <a:gd name="connsiteX542" fmla="*/ 4641215 w 5143500"/>
              <a:gd name="connsiteY542" fmla="*/ 1386840 h 5618162"/>
              <a:gd name="connsiteX543" fmla="*/ 4652328 w 5143500"/>
              <a:gd name="connsiteY543" fmla="*/ 1388428 h 5618162"/>
              <a:gd name="connsiteX544" fmla="*/ 4658042 w 5143500"/>
              <a:gd name="connsiteY544" fmla="*/ 1389063 h 5618162"/>
              <a:gd name="connsiteX545" fmla="*/ 4663758 w 5143500"/>
              <a:gd name="connsiteY545" fmla="*/ 1390015 h 5618162"/>
              <a:gd name="connsiteX546" fmla="*/ 4669472 w 5143500"/>
              <a:gd name="connsiteY546" fmla="*/ 1391603 h 5618162"/>
              <a:gd name="connsiteX547" fmla="*/ 4675188 w 5143500"/>
              <a:gd name="connsiteY547" fmla="*/ 1393190 h 5618162"/>
              <a:gd name="connsiteX548" fmla="*/ 4686618 w 5143500"/>
              <a:gd name="connsiteY548" fmla="*/ 1397318 h 5618162"/>
              <a:gd name="connsiteX549" fmla="*/ 4698048 w 5143500"/>
              <a:gd name="connsiteY549" fmla="*/ 1401763 h 5618162"/>
              <a:gd name="connsiteX550" fmla="*/ 4708842 w 5143500"/>
              <a:gd name="connsiteY550" fmla="*/ 1406525 h 5618162"/>
              <a:gd name="connsiteX551" fmla="*/ 4719955 w 5143500"/>
              <a:gd name="connsiteY551" fmla="*/ 1411923 h 5618162"/>
              <a:gd name="connsiteX552" fmla="*/ 4730750 w 5143500"/>
              <a:gd name="connsiteY552" fmla="*/ 1417320 h 5618162"/>
              <a:gd name="connsiteX553" fmla="*/ 4741545 w 5143500"/>
              <a:gd name="connsiteY553" fmla="*/ 1422083 h 5618162"/>
              <a:gd name="connsiteX554" fmla="*/ 4753292 w 5143500"/>
              <a:gd name="connsiteY554" fmla="*/ 1428115 h 5618162"/>
              <a:gd name="connsiteX555" fmla="*/ 4762182 w 5143500"/>
              <a:gd name="connsiteY555" fmla="*/ 1432243 h 5618162"/>
              <a:gd name="connsiteX556" fmla="*/ 4765358 w 5143500"/>
              <a:gd name="connsiteY556" fmla="*/ 1434465 h 5618162"/>
              <a:gd name="connsiteX557" fmla="*/ 4768215 w 5143500"/>
              <a:gd name="connsiteY557" fmla="*/ 1436053 h 5618162"/>
              <a:gd name="connsiteX558" fmla="*/ 4770438 w 5143500"/>
              <a:gd name="connsiteY558" fmla="*/ 1437958 h 5618162"/>
              <a:gd name="connsiteX559" fmla="*/ 4772025 w 5143500"/>
              <a:gd name="connsiteY559" fmla="*/ 1439863 h 5618162"/>
              <a:gd name="connsiteX560" fmla="*/ 4773295 w 5143500"/>
              <a:gd name="connsiteY560" fmla="*/ 1442085 h 5618162"/>
              <a:gd name="connsiteX561" fmla="*/ 4774565 w 5143500"/>
              <a:gd name="connsiteY561" fmla="*/ 1444625 h 5618162"/>
              <a:gd name="connsiteX562" fmla="*/ 4775518 w 5143500"/>
              <a:gd name="connsiteY562" fmla="*/ 1447800 h 5618162"/>
              <a:gd name="connsiteX563" fmla="*/ 4776470 w 5143500"/>
              <a:gd name="connsiteY563" fmla="*/ 1451293 h 5618162"/>
              <a:gd name="connsiteX564" fmla="*/ 4779010 w 5143500"/>
              <a:gd name="connsiteY564" fmla="*/ 1460500 h 5618162"/>
              <a:gd name="connsiteX565" fmla="*/ 4782185 w 5143500"/>
              <a:gd name="connsiteY565" fmla="*/ 1472565 h 5618162"/>
              <a:gd name="connsiteX566" fmla="*/ 4781550 w 5143500"/>
              <a:gd name="connsiteY566" fmla="*/ 1521778 h 5618162"/>
              <a:gd name="connsiteX567" fmla="*/ 4779645 w 5143500"/>
              <a:gd name="connsiteY567" fmla="*/ 1525588 h 5618162"/>
              <a:gd name="connsiteX568" fmla="*/ 4777105 w 5143500"/>
              <a:gd name="connsiteY568" fmla="*/ 1530668 h 5618162"/>
              <a:gd name="connsiteX569" fmla="*/ 4773295 w 5143500"/>
              <a:gd name="connsiteY569" fmla="*/ 1536065 h 5618162"/>
              <a:gd name="connsiteX570" fmla="*/ 4769485 w 5143500"/>
              <a:gd name="connsiteY570" fmla="*/ 1542415 h 5618162"/>
              <a:gd name="connsiteX571" fmla="*/ 4759642 w 5143500"/>
              <a:gd name="connsiteY571" fmla="*/ 1556385 h 5618162"/>
              <a:gd name="connsiteX572" fmla="*/ 4748848 w 5143500"/>
              <a:gd name="connsiteY572" fmla="*/ 1570990 h 5618162"/>
              <a:gd name="connsiteX573" fmla="*/ 4737735 w 5143500"/>
              <a:gd name="connsiteY573" fmla="*/ 1585595 h 5618162"/>
              <a:gd name="connsiteX574" fmla="*/ 4726622 w 5143500"/>
              <a:gd name="connsiteY574" fmla="*/ 1598930 h 5618162"/>
              <a:gd name="connsiteX575" fmla="*/ 4717415 w 5143500"/>
              <a:gd name="connsiteY575" fmla="*/ 1610678 h 5618162"/>
              <a:gd name="connsiteX576" fmla="*/ 4710112 w 5143500"/>
              <a:gd name="connsiteY576" fmla="*/ 1618615 h 5618162"/>
              <a:gd name="connsiteX577" fmla="*/ 4749800 w 5143500"/>
              <a:gd name="connsiteY577" fmla="*/ 1630998 h 5618162"/>
              <a:gd name="connsiteX578" fmla="*/ 4760595 w 5143500"/>
              <a:gd name="connsiteY578" fmla="*/ 1635125 h 5618162"/>
              <a:gd name="connsiteX579" fmla="*/ 4762182 w 5143500"/>
              <a:gd name="connsiteY579" fmla="*/ 1636395 h 5618162"/>
              <a:gd name="connsiteX580" fmla="*/ 4761865 w 5143500"/>
              <a:gd name="connsiteY580" fmla="*/ 1637030 h 5618162"/>
              <a:gd name="connsiteX581" fmla="*/ 4761230 w 5143500"/>
              <a:gd name="connsiteY581" fmla="*/ 1638300 h 5618162"/>
              <a:gd name="connsiteX582" fmla="*/ 4761548 w 5143500"/>
              <a:gd name="connsiteY582" fmla="*/ 1639570 h 5618162"/>
              <a:gd name="connsiteX583" fmla="*/ 4761548 w 5143500"/>
              <a:gd name="connsiteY583" fmla="*/ 1641158 h 5618162"/>
              <a:gd name="connsiteX584" fmla="*/ 4762500 w 5143500"/>
              <a:gd name="connsiteY584" fmla="*/ 1643063 h 5618162"/>
              <a:gd name="connsiteX585" fmla="*/ 4763770 w 5143500"/>
              <a:gd name="connsiteY585" fmla="*/ 1645285 h 5618162"/>
              <a:gd name="connsiteX586" fmla="*/ 4770438 w 5143500"/>
              <a:gd name="connsiteY586" fmla="*/ 1638300 h 5618162"/>
              <a:gd name="connsiteX587" fmla="*/ 4775518 w 5143500"/>
              <a:gd name="connsiteY587" fmla="*/ 1633220 h 5618162"/>
              <a:gd name="connsiteX588" fmla="*/ 4778058 w 5143500"/>
              <a:gd name="connsiteY588" fmla="*/ 1630998 h 5618162"/>
              <a:gd name="connsiteX589" fmla="*/ 4779962 w 5143500"/>
              <a:gd name="connsiteY589" fmla="*/ 1629728 h 5618162"/>
              <a:gd name="connsiteX590" fmla="*/ 4782502 w 5143500"/>
              <a:gd name="connsiteY590" fmla="*/ 1628140 h 5618162"/>
              <a:gd name="connsiteX591" fmla="*/ 4784725 w 5143500"/>
              <a:gd name="connsiteY591" fmla="*/ 1627505 h 5618162"/>
              <a:gd name="connsiteX592" fmla="*/ 4787582 w 5143500"/>
              <a:gd name="connsiteY592" fmla="*/ 1627188 h 5618162"/>
              <a:gd name="connsiteX593" fmla="*/ 4790440 w 5143500"/>
              <a:gd name="connsiteY593" fmla="*/ 1627188 h 5618162"/>
              <a:gd name="connsiteX594" fmla="*/ 4793932 w 5143500"/>
              <a:gd name="connsiteY594" fmla="*/ 1627505 h 5618162"/>
              <a:gd name="connsiteX595" fmla="*/ 4797742 w 5143500"/>
              <a:gd name="connsiteY595" fmla="*/ 1627823 h 5618162"/>
              <a:gd name="connsiteX596" fmla="*/ 4807268 w 5143500"/>
              <a:gd name="connsiteY596" fmla="*/ 1630045 h 5618162"/>
              <a:gd name="connsiteX597" fmla="*/ 4820285 w 5143500"/>
              <a:gd name="connsiteY597" fmla="*/ 1632903 h 5618162"/>
              <a:gd name="connsiteX598" fmla="*/ 4836160 w 5143500"/>
              <a:gd name="connsiteY598" fmla="*/ 1636713 h 5618162"/>
              <a:gd name="connsiteX599" fmla="*/ 4854892 w 5143500"/>
              <a:gd name="connsiteY599" fmla="*/ 1641475 h 5618162"/>
              <a:gd name="connsiteX600" fmla="*/ 4875212 w 5143500"/>
              <a:gd name="connsiteY600" fmla="*/ 1647508 h 5618162"/>
              <a:gd name="connsiteX601" fmla="*/ 4895850 w 5143500"/>
              <a:gd name="connsiteY601" fmla="*/ 1654175 h 5618162"/>
              <a:gd name="connsiteX602" fmla="*/ 4906010 w 5143500"/>
              <a:gd name="connsiteY602" fmla="*/ 1657668 h 5618162"/>
              <a:gd name="connsiteX603" fmla="*/ 4915852 w 5143500"/>
              <a:gd name="connsiteY603" fmla="*/ 1661478 h 5618162"/>
              <a:gd name="connsiteX604" fmla="*/ 4925378 w 5143500"/>
              <a:gd name="connsiteY604" fmla="*/ 1665288 h 5618162"/>
              <a:gd name="connsiteX605" fmla="*/ 4934585 w 5143500"/>
              <a:gd name="connsiteY605" fmla="*/ 1669733 h 5618162"/>
              <a:gd name="connsiteX606" fmla="*/ 4942522 w 5143500"/>
              <a:gd name="connsiteY606" fmla="*/ 1673860 h 5618162"/>
              <a:gd name="connsiteX607" fmla="*/ 4950142 w 5143500"/>
              <a:gd name="connsiteY607" fmla="*/ 1677988 h 5618162"/>
              <a:gd name="connsiteX608" fmla="*/ 4953318 w 5143500"/>
              <a:gd name="connsiteY608" fmla="*/ 1680210 h 5618162"/>
              <a:gd name="connsiteX609" fmla="*/ 4956492 w 5143500"/>
              <a:gd name="connsiteY609" fmla="*/ 1682433 h 5618162"/>
              <a:gd name="connsiteX610" fmla="*/ 4959032 w 5143500"/>
              <a:gd name="connsiteY610" fmla="*/ 1684338 h 5618162"/>
              <a:gd name="connsiteX611" fmla="*/ 4961572 w 5143500"/>
              <a:gd name="connsiteY611" fmla="*/ 1686878 h 5618162"/>
              <a:gd name="connsiteX612" fmla="*/ 4967288 w 5143500"/>
              <a:gd name="connsiteY612" fmla="*/ 1692593 h 5618162"/>
              <a:gd name="connsiteX613" fmla="*/ 4971098 w 5143500"/>
              <a:gd name="connsiteY613" fmla="*/ 1696403 h 5618162"/>
              <a:gd name="connsiteX614" fmla="*/ 4973002 w 5143500"/>
              <a:gd name="connsiteY614" fmla="*/ 1698943 h 5618162"/>
              <a:gd name="connsiteX615" fmla="*/ 4973955 w 5143500"/>
              <a:gd name="connsiteY615" fmla="*/ 1700848 h 5618162"/>
              <a:gd name="connsiteX616" fmla="*/ 4974272 w 5143500"/>
              <a:gd name="connsiteY616" fmla="*/ 1702753 h 5618162"/>
              <a:gd name="connsiteX617" fmla="*/ 4974908 w 5143500"/>
              <a:gd name="connsiteY617" fmla="*/ 1705610 h 5618162"/>
              <a:gd name="connsiteX618" fmla="*/ 4976495 w 5143500"/>
              <a:gd name="connsiteY618" fmla="*/ 1709103 h 5618162"/>
              <a:gd name="connsiteX619" fmla="*/ 4978400 w 5143500"/>
              <a:gd name="connsiteY619" fmla="*/ 1714183 h 5618162"/>
              <a:gd name="connsiteX620" fmla="*/ 4996498 w 5143500"/>
              <a:gd name="connsiteY620" fmla="*/ 1757363 h 5618162"/>
              <a:gd name="connsiteX621" fmla="*/ 4996180 w 5143500"/>
              <a:gd name="connsiteY621" fmla="*/ 1761173 h 5618162"/>
              <a:gd name="connsiteX622" fmla="*/ 4995545 w 5143500"/>
              <a:gd name="connsiteY622" fmla="*/ 1765300 h 5618162"/>
              <a:gd name="connsiteX623" fmla="*/ 4994592 w 5143500"/>
              <a:gd name="connsiteY623" fmla="*/ 1769428 h 5618162"/>
              <a:gd name="connsiteX624" fmla="*/ 4993958 w 5143500"/>
              <a:gd name="connsiteY624" fmla="*/ 1772920 h 5618162"/>
              <a:gd name="connsiteX625" fmla="*/ 4992688 w 5143500"/>
              <a:gd name="connsiteY625" fmla="*/ 1776730 h 5618162"/>
              <a:gd name="connsiteX626" fmla="*/ 4991100 w 5143500"/>
              <a:gd name="connsiteY626" fmla="*/ 1780540 h 5618162"/>
              <a:gd name="connsiteX627" fmla="*/ 4989830 w 5143500"/>
              <a:gd name="connsiteY627" fmla="*/ 1784033 h 5618162"/>
              <a:gd name="connsiteX628" fmla="*/ 4987925 w 5143500"/>
              <a:gd name="connsiteY628" fmla="*/ 1787525 h 5618162"/>
              <a:gd name="connsiteX629" fmla="*/ 4984115 w 5143500"/>
              <a:gd name="connsiteY629" fmla="*/ 1794510 h 5618162"/>
              <a:gd name="connsiteX630" fmla="*/ 4979988 w 5143500"/>
              <a:gd name="connsiteY630" fmla="*/ 1801178 h 5618162"/>
              <a:gd name="connsiteX631" fmla="*/ 4974908 w 5143500"/>
              <a:gd name="connsiteY631" fmla="*/ 1807845 h 5618162"/>
              <a:gd name="connsiteX632" fmla="*/ 4970145 w 5143500"/>
              <a:gd name="connsiteY632" fmla="*/ 1814195 h 5618162"/>
              <a:gd name="connsiteX633" fmla="*/ 4964430 w 5143500"/>
              <a:gd name="connsiteY633" fmla="*/ 1820228 h 5618162"/>
              <a:gd name="connsiteX634" fmla="*/ 4958715 w 5143500"/>
              <a:gd name="connsiteY634" fmla="*/ 1826260 h 5618162"/>
              <a:gd name="connsiteX635" fmla="*/ 4953318 w 5143500"/>
              <a:gd name="connsiteY635" fmla="*/ 1831975 h 5618162"/>
              <a:gd name="connsiteX636" fmla="*/ 4947602 w 5143500"/>
              <a:gd name="connsiteY636" fmla="*/ 1837373 h 5618162"/>
              <a:gd name="connsiteX637" fmla="*/ 4936490 w 5143500"/>
              <a:gd name="connsiteY637" fmla="*/ 1848168 h 5618162"/>
              <a:gd name="connsiteX638" fmla="*/ 4925695 w 5143500"/>
              <a:gd name="connsiteY638" fmla="*/ 1858010 h 5618162"/>
              <a:gd name="connsiteX639" fmla="*/ 4915535 w 5143500"/>
              <a:gd name="connsiteY639" fmla="*/ 1868170 h 5618162"/>
              <a:gd name="connsiteX640" fmla="*/ 4906010 w 5143500"/>
              <a:gd name="connsiteY640" fmla="*/ 1878013 h 5618162"/>
              <a:gd name="connsiteX641" fmla="*/ 4896485 w 5143500"/>
              <a:gd name="connsiteY641" fmla="*/ 1887220 h 5618162"/>
              <a:gd name="connsiteX642" fmla="*/ 4885372 w 5143500"/>
              <a:gd name="connsiteY642" fmla="*/ 1896745 h 5618162"/>
              <a:gd name="connsiteX643" fmla="*/ 4872038 w 5143500"/>
              <a:gd name="connsiteY643" fmla="*/ 1908175 h 5618162"/>
              <a:gd name="connsiteX644" fmla="*/ 4857750 w 5143500"/>
              <a:gd name="connsiteY644" fmla="*/ 1920240 h 5618162"/>
              <a:gd name="connsiteX645" fmla="*/ 4842510 w 5143500"/>
              <a:gd name="connsiteY645" fmla="*/ 1933258 h 5618162"/>
              <a:gd name="connsiteX646" fmla="*/ 4827588 w 5143500"/>
              <a:gd name="connsiteY646" fmla="*/ 1946593 h 5618162"/>
              <a:gd name="connsiteX647" fmla="*/ 4812982 w 5143500"/>
              <a:gd name="connsiteY647" fmla="*/ 1960245 h 5618162"/>
              <a:gd name="connsiteX648" fmla="*/ 4799330 w 5143500"/>
              <a:gd name="connsiteY648" fmla="*/ 1974215 h 5618162"/>
              <a:gd name="connsiteX649" fmla="*/ 4792980 w 5143500"/>
              <a:gd name="connsiteY649" fmla="*/ 1980883 h 5618162"/>
              <a:gd name="connsiteX650" fmla="*/ 4787582 w 5143500"/>
              <a:gd name="connsiteY650" fmla="*/ 1987550 h 5618162"/>
              <a:gd name="connsiteX651" fmla="*/ 4782185 w 5143500"/>
              <a:gd name="connsiteY651" fmla="*/ 1994218 h 5618162"/>
              <a:gd name="connsiteX652" fmla="*/ 4777422 w 5143500"/>
              <a:gd name="connsiteY652" fmla="*/ 2000885 h 5618162"/>
              <a:gd name="connsiteX653" fmla="*/ 4774882 w 5143500"/>
              <a:gd name="connsiteY653" fmla="*/ 2004378 h 5618162"/>
              <a:gd name="connsiteX654" fmla="*/ 4772660 w 5143500"/>
              <a:gd name="connsiteY654" fmla="*/ 2007870 h 5618162"/>
              <a:gd name="connsiteX655" fmla="*/ 4771390 w 5143500"/>
              <a:gd name="connsiteY655" fmla="*/ 2011045 h 5618162"/>
              <a:gd name="connsiteX656" fmla="*/ 4769802 w 5143500"/>
              <a:gd name="connsiteY656" fmla="*/ 2013903 h 5618162"/>
              <a:gd name="connsiteX657" fmla="*/ 4767898 w 5143500"/>
              <a:gd name="connsiteY657" fmla="*/ 2018983 h 5618162"/>
              <a:gd name="connsiteX658" fmla="*/ 4765992 w 5143500"/>
              <a:gd name="connsiteY658" fmla="*/ 2024063 h 5618162"/>
              <a:gd name="connsiteX659" fmla="*/ 4763770 w 5143500"/>
              <a:gd name="connsiteY659" fmla="*/ 2029143 h 5618162"/>
              <a:gd name="connsiteX660" fmla="*/ 4760595 w 5143500"/>
              <a:gd name="connsiteY660" fmla="*/ 2035175 h 5618162"/>
              <a:gd name="connsiteX661" fmla="*/ 4758372 w 5143500"/>
              <a:gd name="connsiteY661" fmla="*/ 2038668 h 5618162"/>
              <a:gd name="connsiteX662" fmla="*/ 4755515 w 5143500"/>
              <a:gd name="connsiteY662" fmla="*/ 2042160 h 5618162"/>
              <a:gd name="connsiteX663" fmla="*/ 4752340 w 5143500"/>
              <a:gd name="connsiteY663" fmla="*/ 2046288 h 5618162"/>
              <a:gd name="connsiteX664" fmla="*/ 4748530 w 5143500"/>
              <a:gd name="connsiteY664" fmla="*/ 2050733 h 5618162"/>
              <a:gd name="connsiteX665" fmla="*/ 4681220 w 5143500"/>
              <a:gd name="connsiteY665" fmla="*/ 2124710 h 5618162"/>
              <a:gd name="connsiteX666" fmla="*/ 4675505 w 5143500"/>
              <a:gd name="connsiteY666" fmla="*/ 2131377 h 5618162"/>
              <a:gd name="connsiteX667" fmla="*/ 4671060 w 5143500"/>
              <a:gd name="connsiteY667" fmla="*/ 2136457 h 5618162"/>
              <a:gd name="connsiteX668" fmla="*/ 4667885 w 5143500"/>
              <a:gd name="connsiteY668" fmla="*/ 2140585 h 5618162"/>
              <a:gd name="connsiteX669" fmla="*/ 4665345 w 5143500"/>
              <a:gd name="connsiteY669" fmla="*/ 2144077 h 5618162"/>
              <a:gd name="connsiteX670" fmla="*/ 4663122 w 5143500"/>
              <a:gd name="connsiteY670" fmla="*/ 2148205 h 5618162"/>
              <a:gd name="connsiteX671" fmla="*/ 4661535 w 5143500"/>
              <a:gd name="connsiteY671" fmla="*/ 2153602 h 5618162"/>
              <a:gd name="connsiteX672" fmla="*/ 4659312 w 5143500"/>
              <a:gd name="connsiteY672" fmla="*/ 2160905 h 5618162"/>
              <a:gd name="connsiteX673" fmla="*/ 4657090 w 5143500"/>
              <a:gd name="connsiteY673" fmla="*/ 2170747 h 5618162"/>
              <a:gd name="connsiteX674" fmla="*/ 4664710 w 5143500"/>
              <a:gd name="connsiteY674" fmla="*/ 2167255 h 5618162"/>
              <a:gd name="connsiteX675" fmla="*/ 4672012 w 5143500"/>
              <a:gd name="connsiteY675" fmla="*/ 2164397 h 5618162"/>
              <a:gd name="connsiteX676" fmla="*/ 4679315 w 5143500"/>
              <a:gd name="connsiteY676" fmla="*/ 2162175 h 5618162"/>
              <a:gd name="connsiteX677" fmla="*/ 4685982 w 5143500"/>
              <a:gd name="connsiteY677" fmla="*/ 2160587 h 5618162"/>
              <a:gd name="connsiteX678" fmla="*/ 4692968 w 5143500"/>
              <a:gd name="connsiteY678" fmla="*/ 2159635 h 5618162"/>
              <a:gd name="connsiteX679" fmla="*/ 4699635 w 5143500"/>
              <a:gd name="connsiteY679" fmla="*/ 2158683 h 5618162"/>
              <a:gd name="connsiteX680" fmla="*/ 4705985 w 5143500"/>
              <a:gd name="connsiteY680" fmla="*/ 2158365 h 5618162"/>
              <a:gd name="connsiteX681" fmla="*/ 4712335 w 5143500"/>
              <a:gd name="connsiteY681" fmla="*/ 2158365 h 5618162"/>
              <a:gd name="connsiteX682" fmla="*/ 4718685 w 5143500"/>
              <a:gd name="connsiteY682" fmla="*/ 2158683 h 5618162"/>
              <a:gd name="connsiteX683" fmla="*/ 4724718 w 5143500"/>
              <a:gd name="connsiteY683" fmla="*/ 2159635 h 5618162"/>
              <a:gd name="connsiteX684" fmla="*/ 4730750 w 5143500"/>
              <a:gd name="connsiteY684" fmla="*/ 2160587 h 5618162"/>
              <a:gd name="connsiteX685" fmla="*/ 4736465 w 5143500"/>
              <a:gd name="connsiteY685" fmla="*/ 2161858 h 5618162"/>
              <a:gd name="connsiteX686" fmla="*/ 4742498 w 5143500"/>
              <a:gd name="connsiteY686" fmla="*/ 2163445 h 5618162"/>
              <a:gd name="connsiteX687" fmla="*/ 4748530 w 5143500"/>
              <a:gd name="connsiteY687" fmla="*/ 2165033 h 5618162"/>
              <a:gd name="connsiteX688" fmla="*/ 4754245 w 5143500"/>
              <a:gd name="connsiteY688" fmla="*/ 2167255 h 5618162"/>
              <a:gd name="connsiteX689" fmla="*/ 4759960 w 5143500"/>
              <a:gd name="connsiteY689" fmla="*/ 2169160 h 5618162"/>
              <a:gd name="connsiteX690" fmla="*/ 4783138 w 5143500"/>
              <a:gd name="connsiteY690" fmla="*/ 2178368 h 5618162"/>
              <a:gd name="connsiteX691" fmla="*/ 4807268 w 5143500"/>
              <a:gd name="connsiteY691" fmla="*/ 2187575 h 5618162"/>
              <a:gd name="connsiteX692" fmla="*/ 4813618 w 5143500"/>
              <a:gd name="connsiteY692" fmla="*/ 2189480 h 5618162"/>
              <a:gd name="connsiteX693" fmla="*/ 4819650 w 5143500"/>
              <a:gd name="connsiteY693" fmla="*/ 2191068 h 5618162"/>
              <a:gd name="connsiteX694" fmla="*/ 4826318 w 5143500"/>
              <a:gd name="connsiteY694" fmla="*/ 2192972 h 5618162"/>
              <a:gd name="connsiteX695" fmla="*/ 4832668 w 5143500"/>
              <a:gd name="connsiteY695" fmla="*/ 2194242 h 5618162"/>
              <a:gd name="connsiteX696" fmla="*/ 4839652 w 5143500"/>
              <a:gd name="connsiteY696" fmla="*/ 2195195 h 5618162"/>
              <a:gd name="connsiteX697" fmla="*/ 4846955 w 5143500"/>
              <a:gd name="connsiteY697" fmla="*/ 2196465 h 5618162"/>
              <a:gd name="connsiteX698" fmla="*/ 4853940 w 5143500"/>
              <a:gd name="connsiteY698" fmla="*/ 2196782 h 5618162"/>
              <a:gd name="connsiteX699" fmla="*/ 4861242 w 5143500"/>
              <a:gd name="connsiteY699" fmla="*/ 2197100 h 5618162"/>
              <a:gd name="connsiteX700" fmla="*/ 4879340 w 5143500"/>
              <a:gd name="connsiteY700" fmla="*/ 2223452 h 5618162"/>
              <a:gd name="connsiteX701" fmla="*/ 4885055 w 5143500"/>
              <a:gd name="connsiteY701" fmla="*/ 2230755 h 5618162"/>
              <a:gd name="connsiteX702" fmla="*/ 4890135 w 5143500"/>
              <a:gd name="connsiteY702" fmla="*/ 2238375 h 5618162"/>
              <a:gd name="connsiteX703" fmla="*/ 4894262 w 5143500"/>
              <a:gd name="connsiteY703" fmla="*/ 2245360 h 5618162"/>
              <a:gd name="connsiteX704" fmla="*/ 4897120 w 5143500"/>
              <a:gd name="connsiteY704" fmla="*/ 2252980 h 5618162"/>
              <a:gd name="connsiteX705" fmla="*/ 4899025 w 5143500"/>
              <a:gd name="connsiteY705" fmla="*/ 2259965 h 5618162"/>
              <a:gd name="connsiteX706" fmla="*/ 4900612 w 5143500"/>
              <a:gd name="connsiteY706" fmla="*/ 2266633 h 5618162"/>
              <a:gd name="connsiteX707" fmla="*/ 4901248 w 5143500"/>
              <a:gd name="connsiteY707" fmla="*/ 2273300 h 5618162"/>
              <a:gd name="connsiteX708" fmla="*/ 4901248 w 5143500"/>
              <a:gd name="connsiteY708" fmla="*/ 2279968 h 5618162"/>
              <a:gd name="connsiteX709" fmla="*/ 4900295 w 5143500"/>
              <a:gd name="connsiteY709" fmla="*/ 2286318 h 5618162"/>
              <a:gd name="connsiteX710" fmla="*/ 4898708 w 5143500"/>
              <a:gd name="connsiteY710" fmla="*/ 2292668 h 5618162"/>
              <a:gd name="connsiteX711" fmla="*/ 4896802 w 5143500"/>
              <a:gd name="connsiteY711" fmla="*/ 2299017 h 5618162"/>
              <a:gd name="connsiteX712" fmla="*/ 4893945 w 5143500"/>
              <a:gd name="connsiteY712" fmla="*/ 2304732 h 5618162"/>
              <a:gd name="connsiteX713" fmla="*/ 4890770 w 5143500"/>
              <a:gd name="connsiteY713" fmla="*/ 2310765 h 5618162"/>
              <a:gd name="connsiteX714" fmla="*/ 4887278 w 5143500"/>
              <a:gd name="connsiteY714" fmla="*/ 2316797 h 5618162"/>
              <a:gd name="connsiteX715" fmla="*/ 4882832 w 5143500"/>
              <a:gd name="connsiteY715" fmla="*/ 2322830 h 5618162"/>
              <a:gd name="connsiteX716" fmla="*/ 4878388 w 5143500"/>
              <a:gd name="connsiteY716" fmla="*/ 2328227 h 5618162"/>
              <a:gd name="connsiteX717" fmla="*/ 4873942 w 5143500"/>
              <a:gd name="connsiteY717" fmla="*/ 2333942 h 5618162"/>
              <a:gd name="connsiteX718" fmla="*/ 4868545 w 5143500"/>
              <a:gd name="connsiteY718" fmla="*/ 2339657 h 5618162"/>
              <a:gd name="connsiteX719" fmla="*/ 4863465 w 5143500"/>
              <a:gd name="connsiteY719" fmla="*/ 2345373 h 5618162"/>
              <a:gd name="connsiteX720" fmla="*/ 4857750 w 5143500"/>
              <a:gd name="connsiteY720" fmla="*/ 2350770 h 5618162"/>
              <a:gd name="connsiteX721" fmla="*/ 4845685 w 5143500"/>
              <a:gd name="connsiteY721" fmla="*/ 2361883 h 5618162"/>
              <a:gd name="connsiteX722" fmla="*/ 4833938 w 5143500"/>
              <a:gd name="connsiteY722" fmla="*/ 2372360 h 5618162"/>
              <a:gd name="connsiteX723" fmla="*/ 4821555 w 5143500"/>
              <a:gd name="connsiteY723" fmla="*/ 2382837 h 5618162"/>
              <a:gd name="connsiteX724" fmla="*/ 4809808 w 5143500"/>
              <a:gd name="connsiteY724" fmla="*/ 2393315 h 5618162"/>
              <a:gd name="connsiteX725" fmla="*/ 4804410 w 5143500"/>
              <a:gd name="connsiteY725" fmla="*/ 2398712 h 5618162"/>
              <a:gd name="connsiteX726" fmla="*/ 4798695 w 5143500"/>
              <a:gd name="connsiteY726" fmla="*/ 2403792 h 5618162"/>
              <a:gd name="connsiteX727" fmla="*/ 4793932 w 5143500"/>
              <a:gd name="connsiteY727" fmla="*/ 2409507 h 5618162"/>
              <a:gd name="connsiteX728" fmla="*/ 4788852 w 5143500"/>
              <a:gd name="connsiteY728" fmla="*/ 2414905 h 5618162"/>
              <a:gd name="connsiteX729" fmla="*/ 4782502 w 5143500"/>
              <a:gd name="connsiteY729" fmla="*/ 2421572 h 5618162"/>
              <a:gd name="connsiteX730" fmla="*/ 4775518 w 5143500"/>
              <a:gd name="connsiteY730" fmla="*/ 2428557 h 5618162"/>
              <a:gd name="connsiteX731" fmla="*/ 4768215 w 5143500"/>
              <a:gd name="connsiteY731" fmla="*/ 2435225 h 5618162"/>
              <a:gd name="connsiteX732" fmla="*/ 4760912 w 5143500"/>
              <a:gd name="connsiteY732" fmla="*/ 2442210 h 5618162"/>
              <a:gd name="connsiteX733" fmla="*/ 4745355 w 5143500"/>
              <a:gd name="connsiteY733" fmla="*/ 2456180 h 5618162"/>
              <a:gd name="connsiteX734" fmla="*/ 4730115 w 5143500"/>
              <a:gd name="connsiteY734" fmla="*/ 2470467 h 5618162"/>
              <a:gd name="connsiteX735" fmla="*/ 4723130 w 5143500"/>
              <a:gd name="connsiteY735" fmla="*/ 2478405 h 5618162"/>
              <a:gd name="connsiteX736" fmla="*/ 4716462 w 5143500"/>
              <a:gd name="connsiteY736" fmla="*/ 2486025 h 5618162"/>
              <a:gd name="connsiteX737" fmla="*/ 4713288 w 5143500"/>
              <a:gd name="connsiteY737" fmla="*/ 2489835 h 5618162"/>
              <a:gd name="connsiteX738" fmla="*/ 4710112 w 5143500"/>
              <a:gd name="connsiteY738" fmla="*/ 2493962 h 5618162"/>
              <a:gd name="connsiteX739" fmla="*/ 4707572 w 5143500"/>
              <a:gd name="connsiteY739" fmla="*/ 2498090 h 5618162"/>
              <a:gd name="connsiteX740" fmla="*/ 4705032 w 5143500"/>
              <a:gd name="connsiteY740" fmla="*/ 2502217 h 5618162"/>
              <a:gd name="connsiteX741" fmla="*/ 4702492 w 5143500"/>
              <a:gd name="connsiteY741" fmla="*/ 2506662 h 5618162"/>
              <a:gd name="connsiteX742" fmla="*/ 4700270 w 5143500"/>
              <a:gd name="connsiteY742" fmla="*/ 2511107 h 5618162"/>
              <a:gd name="connsiteX743" fmla="*/ 4698365 w 5143500"/>
              <a:gd name="connsiteY743" fmla="*/ 2515553 h 5618162"/>
              <a:gd name="connsiteX744" fmla="*/ 4696460 w 5143500"/>
              <a:gd name="connsiteY744" fmla="*/ 2519680 h 5618162"/>
              <a:gd name="connsiteX745" fmla="*/ 4695190 w 5143500"/>
              <a:gd name="connsiteY745" fmla="*/ 2524760 h 5618162"/>
              <a:gd name="connsiteX746" fmla="*/ 4693602 w 5143500"/>
              <a:gd name="connsiteY746" fmla="*/ 2529205 h 5618162"/>
              <a:gd name="connsiteX747" fmla="*/ 4692968 w 5143500"/>
              <a:gd name="connsiteY747" fmla="*/ 2534285 h 5618162"/>
              <a:gd name="connsiteX748" fmla="*/ 4692332 w 5143500"/>
              <a:gd name="connsiteY748" fmla="*/ 2539047 h 5618162"/>
              <a:gd name="connsiteX749" fmla="*/ 4696778 w 5143500"/>
              <a:gd name="connsiteY749" fmla="*/ 2537777 h 5618162"/>
              <a:gd name="connsiteX750" fmla="*/ 4701222 w 5143500"/>
              <a:gd name="connsiteY750" fmla="*/ 2536190 h 5618162"/>
              <a:gd name="connsiteX751" fmla="*/ 4705032 w 5143500"/>
              <a:gd name="connsiteY751" fmla="*/ 2534920 h 5618162"/>
              <a:gd name="connsiteX752" fmla="*/ 4708842 w 5143500"/>
              <a:gd name="connsiteY752" fmla="*/ 2533015 h 5618162"/>
              <a:gd name="connsiteX753" fmla="*/ 4712335 w 5143500"/>
              <a:gd name="connsiteY753" fmla="*/ 2531427 h 5618162"/>
              <a:gd name="connsiteX754" fmla="*/ 4715828 w 5143500"/>
              <a:gd name="connsiteY754" fmla="*/ 2529205 h 5618162"/>
              <a:gd name="connsiteX755" fmla="*/ 4719002 w 5143500"/>
              <a:gd name="connsiteY755" fmla="*/ 2526982 h 5618162"/>
              <a:gd name="connsiteX756" fmla="*/ 4722495 w 5143500"/>
              <a:gd name="connsiteY756" fmla="*/ 2525077 h 5618162"/>
              <a:gd name="connsiteX757" fmla="*/ 4728528 w 5143500"/>
              <a:gd name="connsiteY757" fmla="*/ 2519997 h 5618162"/>
              <a:gd name="connsiteX758" fmla="*/ 4734242 w 5143500"/>
              <a:gd name="connsiteY758" fmla="*/ 2515235 h 5618162"/>
              <a:gd name="connsiteX759" fmla="*/ 4739322 w 5143500"/>
              <a:gd name="connsiteY759" fmla="*/ 2509520 h 5618162"/>
              <a:gd name="connsiteX760" fmla="*/ 4744402 w 5143500"/>
              <a:gd name="connsiteY760" fmla="*/ 2503805 h 5618162"/>
              <a:gd name="connsiteX761" fmla="*/ 4753928 w 5143500"/>
              <a:gd name="connsiteY761" fmla="*/ 2492057 h 5618162"/>
              <a:gd name="connsiteX762" fmla="*/ 4763770 w 5143500"/>
              <a:gd name="connsiteY762" fmla="*/ 2479675 h 5618162"/>
              <a:gd name="connsiteX763" fmla="*/ 4768850 w 5143500"/>
              <a:gd name="connsiteY763" fmla="*/ 2473325 h 5618162"/>
              <a:gd name="connsiteX764" fmla="*/ 4774248 w 5143500"/>
              <a:gd name="connsiteY764" fmla="*/ 2467292 h 5618162"/>
              <a:gd name="connsiteX765" fmla="*/ 4779962 w 5143500"/>
              <a:gd name="connsiteY765" fmla="*/ 2461577 h 5618162"/>
              <a:gd name="connsiteX766" fmla="*/ 4786312 w 5143500"/>
              <a:gd name="connsiteY766" fmla="*/ 2455862 h 5618162"/>
              <a:gd name="connsiteX767" fmla="*/ 4793615 w 5143500"/>
              <a:gd name="connsiteY767" fmla="*/ 2449830 h 5618162"/>
              <a:gd name="connsiteX768" fmla="*/ 4799012 w 5143500"/>
              <a:gd name="connsiteY768" fmla="*/ 2445067 h 5618162"/>
              <a:gd name="connsiteX769" fmla="*/ 4804092 w 5143500"/>
              <a:gd name="connsiteY769" fmla="*/ 2440305 h 5618162"/>
              <a:gd name="connsiteX770" fmla="*/ 4810442 w 5143500"/>
              <a:gd name="connsiteY770" fmla="*/ 2435225 h 5618162"/>
              <a:gd name="connsiteX771" fmla="*/ 4813935 w 5143500"/>
              <a:gd name="connsiteY771" fmla="*/ 2432367 h 5618162"/>
              <a:gd name="connsiteX772" fmla="*/ 4817745 w 5143500"/>
              <a:gd name="connsiteY772" fmla="*/ 2429510 h 5618162"/>
              <a:gd name="connsiteX773" fmla="*/ 4821555 w 5143500"/>
              <a:gd name="connsiteY773" fmla="*/ 2426970 h 5618162"/>
              <a:gd name="connsiteX774" fmla="*/ 4825682 w 5143500"/>
              <a:gd name="connsiteY774" fmla="*/ 2424430 h 5618162"/>
              <a:gd name="connsiteX775" fmla="*/ 4830445 w 5143500"/>
              <a:gd name="connsiteY775" fmla="*/ 2422525 h 5618162"/>
              <a:gd name="connsiteX776" fmla="*/ 4835208 w 5143500"/>
              <a:gd name="connsiteY776" fmla="*/ 2420302 h 5618162"/>
              <a:gd name="connsiteX777" fmla="*/ 4840288 w 5143500"/>
              <a:gd name="connsiteY777" fmla="*/ 2418715 h 5618162"/>
              <a:gd name="connsiteX778" fmla="*/ 4845050 w 5143500"/>
              <a:gd name="connsiteY778" fmla="*/ 2416810 h 5618162"/>
              <a:gd name="connsiteX779" fmla="*/ 4855528 w 5143500"/>
              <a:gd name="connsiteY779" fmla="*/ 2413635 h 5618162"/>
              <a:gd name="connsiteX780" fmla="*/ 4866958 w 5143500"/>
              <a:gd name="connsiteY780" fmla="*/ 2410778 h 5618162"/>
              <a:gd name="connsiteX781" fmla="*/ 4878388 w 5143500"/>
              <a:gd name="connsiteY781" fmla="*/ 2408872 h 5618162"/>
              <a:gd name="connsiteX782" fmla="*/ 4890452 w 5143500"/>
              <a:gd name="connsiteY782" fmla="*/ 2407285 h 5618162"/>
              <a:gd name="connsiteX783" fmla="*/ 4902518 w 5143500"/>
              <a:gd name="connsiteY783" fmla="*/ 2406332 h 5618162"/>
              <a:gd name="connsiteX784" fmla="*/ 4914582 w 5143500"/>
              <a:gd name="connsiteY784" fmla="*/ 2405697 h 5618162"/>
              <a:gd name="connsiteX785" fmla="*/ 4926965 w 5143500"/>
              <a:gd name="connsiteY785" fmla="*/ 2405380 h 5618162"/>
              <a:gd name="connsiteX786" fmla="*/ 4938712 w 5143500"/>
              <a:gd name="connsiteY786" fmla="*/ 2405697 h 5618162"/>
              <a:gd name="connsiteX787" fmla="*/ 4950460 w 5143500"/>
              <a:gd name="connsiteY787" fmla="*/ 2406015 h 5618162"/>
              <a:gd name="connsiteX788" fmla="*/ 4961572 w 5143500"/>
              <a:gd name="connsiteY788" fmla="*/ 2406967 h 5618162"/>
              <a:gd name="connsiteX789" fmla="*/ 4972368 w 5143500"/>
              <a:gd name="connsiteY789" fmla="*/ 2408555 h 5618162"/>
              <a:gd name="connsiteX790" fmla="*/ 4982845 w 5143500"/>
              <a:gd name="connsiteY790" fmla="*/ 2410142 h 5618162"/>
              <a:gd name="connsiteX791" fmla="*/ 5040948 w 5143500"/>
              <a:gd name="connsiteY791" fmla="*/ 2440305 h 5618162"/>
              <a:gd name="connsiteX792" fmla="*/ 5056505 w 5143500"/>
              <a:gd name="connsiteY792" fmla="*/ 2452370 h 5618162"/>
              <a:gd name="connsiteX793" fmla="*/ 5070475 w 5143500"/>
              <a:gd name="connsiteY793" fmla="*/ 2462847 h 5618162"/>
              <a:gd name="connsiteX794" fmla="*/ 5083175 w 5143500"/>
              <a:gd name="connsiteY794" fmla="*/ 2471737 h 5618162"/>
              <a:gd name="connsiteX795" fmla="*/ 5094288 w 5143500"/>
              <a:gd name="connsiteY795" fmla="*/ 2479357 h 5618162"/>
              <a:gd name="connsiteX796" fmla="*/ 5104130 w 5143500"/>
              <a:gd name="connsiteY796" fmla="*/ 2486343 h 5618162"/>
              <a:gd name="connsiteX797" fmla="*/ 5112385 w 5143500"/>
              <a:gd name="connsiteY797" fmla="*/ 2492693 h 5618162"/>
              <a:gd name="connsiteX798" fmla="*/ 5115560 w 5143500"/>
              <a:gd name="connsiteY798" fmla="*/ 2495550 h 5618162"/>
              <a:gd name="connsiteX799" fmla="*/ 5118418 w 5143500"/>
              <a:gd name="connsiteY799" fmla="*/ 2498725 h 5618162"/>
              <a:gd name="connsiteX800" fmla="*/ 5120958 w 5143500"/>
              <a:gd name="connsiteY800" fmla="*/ 2501900 h 5618162"/>
              <a:gd name="connsiteX801" fmla="*/ 5123180 w 5143500"/>
              <a:gd name="connsiteY801" fmla="*/ 2505075 h 5618162"/>
              <a:gd name="connsiteX802" fmla="*/ 5124768 w 5143500"/>
              <a:gd name="connsiteY802" fmla="*/ 2508250 h 5618162"/>
              <a:gd name="connsiteX803" fmla="*/ 5126038 w 5143500"/>
              <a:gd name="connsiteY803" fmla="*/ 2511425 h 5618162"/>
              <a:gd name="connsiteX804" fmla="*/ 5126672 w 5143500"/>
              <a:gd name="connsiteY804" fmla="*/ 2514917 h 5618162"/>
              <a:gd name="connsiteX805" fmla="*/ 5126990 w 5143500"/>
              <a:gd name="connsiteY805" fmla="*/ 2518728 h 5618162"/>
              <a:gd name="connsiteX806" fmla="*/ 5126672 w 5143500"/>
              <a:gd name="connsiteY806" fmla="*/ 2522538 h 5618162"/>
              <a:gd name="connsiteX807" fmla="*/ 5125720 w 5143500"/>
              <a:gd name="connsiteY807" fmla="*/ 2526665 h 5618162"/>
              <a:gd name="connsiteX808" fmla="*/ 5124132 w 5143500"/>
              <a:gd name="connsiteY808" fmla="*/ 2531745 h 5618162"/>
              <a:gd name="connsiteX809" fmla="*/ 5122545 w 5143500"/>
              <a:gd name="connsiteY809" fmla="*/ 2536507 h 5618162"/>
              <a:gd name="connsiteX810" fmla="*/ 5120005 w 5143500"/>
              <a:gd name="connsiteY810" fmla="*/ 2541905 h 5618162"/>
              <a:gd name="connsiteX811" fmla="*/ 5116830 w 5143500"/>
              <a:gd name="connsiteY811" fmla="*/ 2547620 h 5618162"/>
              <a:gd name="connsiteX812" fmla="*/ 5113338 w 5143500"/>
              <a:gd name="connsiteY812" fmla="*/ 2553652 h 5618162"/>
              <a:gd name="connsiteX813" fmla="*/ 5109210 w 5143500"/>
              <a:gd name="connsiteY813" fmla="*/ 2560955 h 5618162"/>
              <a:gd name="connsiteX814" fmla="*/ 5099050 w 5143500"/>
              <a:gd name="connsiteY814" fmla="*/ 2575877 h 5618162"/>
              <a:gd name="connsiteX815" fmla="*/ 5086350 w 5143500"/>
              <a:gd name="connsiteY815" fmla="*/ 2593975 h 5618162"/>
              <a:gd name="connsiteX816" fmla="*/ 5078095 w 5143500"/>
              <a:gd name="connsiteY816" fmla="*/ 2605087 h 5618162"/>
              <a:gd name="connsiteX817" fmla="*/ 5071110 w 5143500"/>
              <a:gd name="connsiteY817" fmla="*/ 2614295 h 5618162"/>
              <a:gd name="connsiteX818" fmla="*/ 5064760 w 5143500"/>
              <a:gd name="connsiteY818" fmla="*/ 2621915 h 5618162"/>
              <a:gd name="connsiteX819" fmla="*/ 5059680 w 5143500"/>
              <a:gd name="connsiteY819" fmla="*/ 2628582 h 5618162"/>
              <a:gd name="connsiteX820" fmla="*/ 5051108 w 5143500"/>
              <a:gd name="connsiteY820" fmla="*/ 2638425 h 5618162"/>
              <a:gd name="connsiteX821" fmla="*/ 5043805 w 5143500"/>
              <a:gd name="connsiteY821" fmla="*/ 2645410 h 5618162"/>
              <a:gd name="connsiteX822" fmla="*/ 5037138 w 5143500"/>
              <a:gd name="connsiteY822" fmla="*/ 2652077 h 5618162"/>
              <a:gd name="connsiteX823" fmla="*/ 5029835 w 5143500"/>
              <a:gd name="connsiteY823" fmla="*/ 2659062 h 5618162"/>
              <a:gd name="connsiteX824" fmla="*/ 5025390 w 5143500"/>
              <a:gd name="connsiteY824" fmla="*/ 2663825 h 5618162"/>
              <a:gd name="connsiteX825" fmla="*/ 5020628 w 5143500"/>
              <a:gd name="connsiteY825" fmla="*/ 2669222 h 5618162"/>
              <a:gd name="connsiteX826" fmla="*/ 5015230 w 5143500"/>
              <a:gd name="connsiteY826" fmla="*/ 2675890 h 5618162"/>
              <a:gd name="connsiteX827" fmla="*/ 5008562 w 5143500"/>
              <a:gd name="connsiteY827" fmla="*/ 2683827 h 5618162"/>
              <a:gd name="connsiteX828" fmla="*/ 5000308 w 5143500"/>
              <a:gd name="connsiteY828" fmla="*/ 2693670 h 5618162"/>
              <a:gd name="connsiteX829" fmla="*/ 4991418 w 5143500"/>
              <a:gd name="connsiteY829" fmla="*/ 2703512 h 5618162"/>
              <a:gd name="connsiteX830" fmla="*/ 4982210 w 5143500"/>
              <a:gd name="connsiteY830" fmla="*/ 2712402 h 5618162"/>
              <a:gd name="connsiteX831" fmla="*/ 4973002 w 5143500"/>
              <a:gd name="connsiteY831" fmla="*/ 2721292 h 5618162"/>
              <a:gd name="connsiteX832" fmla="*/ 4953000 w 5143500"/>
              <a:gd name="connsiteY832" fmla="*/ 2739072 h 5618162"/>
              <a:gd name="connsiteX833" fmla="*/ 4932362 w 5143500"/>
              <a:gd name="connsiteY833" fmla="*/ 2756852 h 5618162"/>
              <a:gd name="connsiteX834" fmla="*/ 4921885 w 5143500"/>
              <a:gd name="connsiteY834" fmla="*/ 2765742 h 5618162"/>
              <a:gd name="connsiteX835" fmla="*/ 4911408 w 5143500"/>
              <a:gd name="connsiteY835" fmla="*/ 2775267 h 5618162"/>
              <a:gd name="connsiteX836" fmla="*/ 4900930 w 5143500"/>
              <a:gd name="connsiteY836" fmla="*/ 2785110 h 5618162"/>
              <a:gd name="connsiteX837" fmla="*/ 4890452 w 5143500"/>
              <a:gd name="connsiteY837" fmla="*/ 2795270 h 5618162"/>
              <a:gd name="connsiteX838" fmla="*/ 4880292 w 5143500"/>
              <a:gd name="connsiteY838" fmla="*/ 2806382 h 5618162"/>
              <a:gd name="connsiteX839" fmla="*/ 4870132 w 5143500"/>
              <a:gd name="connsiteY839" fmla="*/ 2817495 h 5618162"/>
              <a:gd name="connsiteX840" fmla="*/ 4860290 w 5143500"/>
              <a:gd name="connsiteY840" fmla="*/ 2829560 h 5618162"/>
              <a:gd name="connsiteX841" fmla="*/ 4850448 w 5143500"/>
              <a:gd name="connsiteY841" fmla="*/ 2842577 h 5618162"/>
              <a:gd name="connsiteX842" fmla="*/ 4759325 w 5143500"/>
              <a:gd name="connsiteY842" fmla="*/ 2954655 h 5618162"/>
              <a:gd name="connsiteX843" fmla="*/ 4751705 w 5143500"/>
              <a:gd name="connsiteY843" fmla="*/ 2962275 h 5618162"/>
              <a:gd name="connsiteX844" fmla="*/ 4744720 w 5143500"/>
              <a:gd name="connsiteY844" fmla="*/ 2969260 h 5618162"/>
              <a:gd name="connsiteX845" fmla="*/ 4739005 w 5143500"/>
              <a:gd name="connsiteY845" fmla="*/ 2975610 h 5618162"/>
              <a:gd name="connsiteX846" fmla="*/ 4733925 w 5143500"/>
              <a:gd name="connsiteY846" fmla="*/ 2981642 h 5618162"/>
              <a:gd name="connsiteX847" fmla="*/ 4729162 w 5143500"/>
              <a:gd name="connsiteY847" fmla="*/ 2987040 h 5618162"/>
              <a:gd name="connsiteX848" fmla="*/ 4725670 w 5143500"/>
              <a:gd name="connsiteY848" fmla="*/ 2992437 h 5618162"/>
              <a:gd name="connsiteX849" fmla="*/ 4722178 w 5143500"/>
              <a:gd name="connsiteY849" fmla="*/ 2997200 h 5618162"/>
              <a:gd name="connsiteX850" fmla="*/ 4719320 w 5143500"/>
              <a:gd name="connsiteY850" fmla="*/ 3001962 h 5618162"/>
              <a:gd name="connsiteX851" fmla="*/ 4714558 w 5143500"/>
              <a:gd name="connsiteY851" fmla="*/ 3009900 h 5618162"/>
              <a:gd name="connsiteX852" fmla="*/ 4710112 w 5143500"/>
              <a:gd name="connsiteY852" fmla="*/ 3016885 h 5618162"/>
              <a:gd name="connsiteX853" fmla="*/ 4707890 w 5143500"/>
              <a:gd name="connsiteY853" fmla="*/ 3019742 h 5618162"/>
              <a:gd name="connsiteX854" fmla="*/ 4705668 w 5143500"/>
              <a:gd name="connsiteY854" fmla="*/ 3022600 h 5618162"/>
              <a:gd name="connsiteX855" fmla="*/ 4702810 w 5143500"/>
              <a:gd name="connsiteY855" fmla="*/ 3025457 h 5618162"/>
              <a:gd name="connsiteX856" fmla="*/ 4699952 w 5143500"/>
              <a:gd name="connsiteY856" fmla="*/ 3027680 h 5618162"/>
              <a:gd name="connsiteX857" fmla="*/ 4694238 w 5143500"/>
              <a:gd name="connsiteY857" fmla="*/ 3032125 h 5618162"/>
              <a:gd name="connsiteX858" fmla="*/ 4689158 w 5143500"/>
              <a:gd name="connsiteY858" fmla="*/ 3034982 h 5618162"/>
              <a:gd name="connsiteX859" fmla="*/ 4685348 w 5143500"/>
              <a:gd name="connsiteY859" fmla="*/ 3036887 h 5618162"/>
              <a:gd name="connsiteX860" fmla="*/ 4682172 w 5143500"/>
              <a:gd name="connsiteY860" fmla="*/ 3038157 h 5618162"/>
              <a:gd name="connsiteX861" fmla="*/ 4679950 w 5143500"/>
              <a:gd name="connsiteY861" fmla="*/ 3038475 h 5618162"/>
              <a:gd name="connsiteX862" fmla="*/ 4678045 w 5143500"/>
              <a:gd name="connsiteY862" fmla="*/ 3038475 h 5618162"/>
              <a:gd name="connsiteX863" fmla="*/ 4676458 w 5143500"/>
              <a:gd name="connsiteY863" fmla="*/ 3038157 h 5618162"/>
              <a:gd name="connsiteX864" fmla="*/ 4675505 w 5143500"/>
              <a:gd name="connsiteY864" fmla="*/ 3037205 h 5618162"/>
              <a:gd name="connsiteX865" fmla="*/ 4674552 w 5143500"/>
              <a:gd name="connsiteY865" fmla="*/ 3037205 h 5618162"/>
              <a:gd name="connsiteX866" fmla="*/ 4673282 w 5143500"/>
              <a:gd name="connsiteY866" fmla="*/ 3037205 h 5618162"/>
              <a:gd name="connsiteX867" fmla="*/ 4672330 w 5143500"/>
              <a:gd name="connsiteY867" fmla="*/ 3038157 h 5618162"/>
              <a:gd name="connsiteX868" fmla="*/ 4670425 w 5143500"/>
              <a:gd name="connsiteY868" fmla="*/ 3039427 h 5618162"/>
              <a:gd name="connsiteX869" fmla="*/ 4668520 w 5143500"/>
              <a:gd name="connsiteY869" fmla="*/ 3041650 h 5618162"/>
              <a:gd name="connsiteX870" fmla="*/ 4665980 w 5143500"/>
              <a:gd name="connsiteY870" fmla="*/ 3045142 h 5618162"/>
              <a:gd name="connsiteX871" fmla="*/ 4662488 w 5143500"/>
              <a:gd name="connsiteY871" fmla="*/ 3049905 h 5618162"/>
              <a:gd name="connsiteX872" fmla="*/ 4658360 w 5143500"/>
              <a:gd name="connsiteY872" fmla="*/ 3056572 h 5618162"/>
              <a:gd name="connsiteX873" fmla="*/ 4654550 w 5143500"/>
              <a:gd name="connsiteY873" fmla="*/ 3064510 h 5618162"/>
              <a:gd name="connsiteX874" fmla="*/ 4649152 w 5143500"/>
              <a:gd name="connsiteY874" fmla="*/ 3076575 h 5618162"/>
              <a:gd name="connsiteX875" fmla="*/ 4643438 w 5143500"/>
              <a:gd name="connsiteY875" fmla="*/ 3089592 h 5618162"/>
              <a:gd name="connsiteX876" fmla="*/ 4638992 w 5143500"/>
              <a:gd name="connsiteY876" fmla="*/ 3099117 h 5618162"/>
              <a:gd name="connsiteX877" fmla="*/ 4646295 w 5143500"/>
              <a:gd name="connsiteY877" fmla="*/ 3098482 h 5618162"/>
              <a:gd name="connsiteX878" fmla="*/ 4652645 w 5143500"/>
              <a:gd name="connsiteY878" fmla="*/ 3097847 h 5618162"/>
              <a:gd name="connsiteX879" fmla="*/ 4657725 w 5143500"/>
              <a:gd name="connsiteY879" fmla="*/ 3096577 h 5618162"/>
              <a:gd name="connsiteX880" fmla="*/ 4661852 w 5143500"/>
              <a:gd name="connsiteY880" fmla="*/ 3095625 h 5618162"/>
              <a:gd name="connsiteX881" fmla="*/ 4665345 w 5143500"/>
              <a:gd name="connsiteY881" fmla="*/ 3094672 h 5618162"/>
              <a:gd name="connsiteX882" fmla="*/ 4667885 w 5143500"/>
              <a:gd name="connsiteY882" fmla="*/ 3092767 h 5618162"/>
              <a:gd name="connsiteX883" fmla="*/ 4670108 w 5143500"/>
              <a:gd name="connsiteY883" fmla="*/ 3091180 h 5618162"/>
              <a:gd name="connsiteX884" fmla="*/ 4672012 w 5143500"/>
              <a:gd name="connsiteY884" fmla="*/ 3089275 h 5618162"/>
              <a:gd name="connsiteX885" fmla="*/ 4675505 w 5143500"/>
              <a:gd name="connsiteY885" fmla="*/ 3083877 h 5618162"/>
              <a:gd name="connsiteX886" fmla="*/ 4679632 w 5143500"/>
              <a:gd name="connsiteY886" fmla="*/ 3077210 h 5618162"/>
              <a:gd name="connsiteX887" fmla="*/ 4682172 w 5143500"/>
              <a:gd name="connsiteY887" fmla="*/ 3073082 h 5618162"/>
              <a:gd name="connsiteX888" fmla="*/ 4685665 w 5143500"/>
              <a:gd name="connsiteY888" fmla="*/ 3068637 h 5618162"/>
              <a:gd name="connsiteX889" fmla="*/ 4689792 w 5143500"/>
              <a:gd name="connsiteY889" fmla="*/ 3063240 h 5618162"/>
              <a:gd name="connsiteX890" fmla="*/ 4694872 w 5143500"/>
              <a:gd name="connsiteY890" fmla="*/ 3057842 h 5618162"/>
              <a:gd name="connsiteX891" fmla="*/ 4783772 w 5143500"/>
              <a:gd name="connsiteY891" fmla="*/ 2961005 h 5618162"/>
              <a:gd name="connsiteX892" fmla="*/ 4790758 w 5143500"/>
              <a:gd name="connsiteY892" fmla="*/ 2953385 h 5618162"/>
              <a:gd name="connsiteX893" fmla="*/ 4796472 w 5143500"/>
              <a:gd name="connsiteY893" fmla="*/ 2946717 h 5618162"/>
              <a:gd name="connsiteX894" fmla="*/ 4801552 w 5143500"/>
              <a:gd name="connsiteY894" fmla="*/ 2941002 h 5618162"/>
              <a:gd name="connsiteX895" fmla="*/ 4805998 w 5143500"/>
              <a:gd name="connsiteY895" fmla="*/ 2936557 h 5618162"/>
              <a:gd name="connsiteX896" fmla="*/ 4808538 w 5143500"/>
              <a:gd name="connsiteY896" fmla="*/ 2934652 h 5618162"/>
              <a:gd name="connsiteX897" fmla="*/ 4811395 w 5143500"/>
              <a:gd name="connsiteY897" fmla="*/ 2933065 h 5618162"/>
              <a:gd name="connsiteX898" fmla="*/ 4814252 w 5143500"/>
              <a:gd name="connsiteY898" fmla="*/ 2931160 h 5618162"/>
              <a:gd name="connsiteX899" fmla="*/ 4817745 w 5143500"/>
              <a:gd name="connsiteY899" fmla="*/ 2929890 h 5618162"/>
              <a:gd name="connsiteX900" fmla="*/ 4821238 w 5143500"/>
              <a:gd name="connsiteY900" fmla="*/ 2928620 h 5618162"/>
              <a:gd name="connsiteX901" fmla="*/ 4825365 w 5143500"/>
              <a:gd name="connsiteY901" fmla="*/ 2927032 h 5618162"/>
              <a:gd name="connsiteX902" fmla="*/ 4830445 w 5143500"/>
              <a:gd name="connsiteY902" fmla="*/ 2926080 h 5618162"/>
              <a:gd name="connsiteX903" fmla="*/ 4835525 w 5143500"/>
              <a:gd name="connsiteY903" fmla="*/ 2924810 h 5618162"/>
              <a:gd name="connsiteX904" fmla="*/ 4964112 w 5143500"/>
              <a:gd name="connsiteY904" fmla="*/ 2919095 h 5618162"/>
              <a:gd name="connsiteX905" fmla="*/ 4967288 w 5143500"/>
              <a:gd name="connsiteY905" fmla="*/ 2920047 h 5618162"/>
              <a:gd name="connsiteX906" fmla="*/ 4970462 w 5143500"/>
              <a:gd name="connsiteY906" fmla="*/ 2920682 h 5618162"/>
              <a:gd name="connsiteX907" fmla="*/ 4989512 w 5143500"/>
              <a:gd name="connsiteY907" fmla="*/ 2926080 h 5618162"/>
              <a:gd name="connsiteX908" fmla="*/ 5007292 w 5143500"/>
              <a:gd name="connsiteY908" fmla="*/ 2930842 h 5618162"/>
              <a:gd name="connsiteX909" fmla="*/ 5016182 w 5143500"/>
              <a:gd name="connsiteY909" fmla="*/ 2933382 h 5618162"/>
              <a:gd name="connsiteX910" fmla="*/ 5024438 w 5143500"/>
              <a:gd name="connsiteY910" fmla="*/ 2935922 h 5618162"/>
              <a:gd name="connsiteX911" fmla="*/ 5032692 w 5143500"/>
              <a:gd name="connsiteY911" fmla="*/ 2938780 h 5618162"/>
              <a:gd name="connsiteX912" fmla="*/ 5040630 w 5143500"/>
              <a:gd name="connsiteY912" fmla="*/ 2941320 h 5618162"/>
              <a:gd name="connsiteX913" fmla="*/ 5048250 w 5143500"/>
              <a:gd name="connsiteY913" fmla="*/ 2944495 h 5618162"/>
              <a:gd name="connsiteX914" fmla="*/ 5056188 w 5143500"/>
              <a:gd name="connsiteY914" fmla="*/ 2947987 h 5618162"/>
              <a:gd name="connsiteX915" fmla="*/ 5063808 w 5143500"/>
              <a:gd name="connsiteY915" fmla="*/ 2951797 h 5618162"/>
              <a:gd name="connsiteX916" fmla="*/ 5071110 w 5143500"/>
              <a:gd name="connsiteY916" fmla="*/ 2955925 h 5618162"/>
              <a:gd name="connsiteX917" fmla="*/ 5078412 w 5143500"/>
              <a:gd name="connsiteY917" fmla="*/ 2960370 h 5618162"/>
              <a:gd name="connsiteX918" fmla="*/ 5086032 w 5143500"/>
              <a:gd name="connsiteY918" fmla="*/ 2965767 h 5618162"/>
              <a:gd name="connsiteX919" fmla="*/ 5093335 w 5143500"/>
              <a:gd name="connsiteY919" fmla="*/ 2971165 h 5618162"/>
              <a:gd name="connsiteX920" fmla="*/ 5100638 w 5143500"/>
              <a:gd name="connsiteY920" fmla="*/ 2977515 h 5618162"/>
              <a:gd name="connsiteX921" fmla="*/ 5105718 w 5143500"/>
              <a:gd name="connsiteY921" fmla="*/ 2982595 h 5618162"/>
              <a:gd name="connsiteX922" fmla="*/ 5110162 w 5143500"/>
              <a:gd name="connsiteY922" fmla="*/ 2987357 h 5618162"/>
              <a:gd name="connsiteX923" fmla="*/ 5113972 w 5143500"/>
              <a:gd name="connsiteY923" fmla="*/ 2992755 h 5618162"/>
              <a:gd name="connsiteX924" fmla="*/ 5116830 w 5143500"/>
              <a:gd name="connsiteY924" fmla="*/ 2997835 h 5618162"/>
              <a:gd name="connsiteX925" fmla="*/ 5119370 w 5143500"/>
              <a:gd name="connsiteY925" fmla="*/ 3003232 h 5618162"/>
              <a:gd name="connsiteX926" fmla="*/ 5120958 w 5143500"/>
              <a:gd name="connsiteY926" fmla="*/ 3008630 h 5618162"/>
              <a:gd name="connsiteX927" fmla="*/ 5122228 w 5143500"/>
              <a:gd name="connsiteY927" fmla="*/ 3013392 h 5618162"/>
              <a:gd name="connsiteX928" fmla="*/ 5122545 w 5143500"/>
              <a:gd name="connsiteY928" fmla="*/ 3018790 h 5618162"/>
              <a:gd name="connsiteX929" fmla="*/ 5122545 w 5143500"/>
              <a:gd name="connsiteY929" fmla="*/ 3023870 h 5618162"/>
              <a:gd name="connsiteX930" fmla="*/ 5121592 w 5143500"/>
              <a:gd name="connsiteY930" fmla="*/ 3029267 h 5618162"/>
              <a:gd name="connsiteX931" fmla="*/ 5120640 w 5143500"/>
              <a:gd name="connsiteY931" fmla="*/ 3034665 h 5618162"/>
              <a:gd name="connsiteX932" fmla="*/ 5119052 w 5143500"/>
              <a:gd name="connsiteY932" fmla="*/ 3039745 h 5618162"/>
              <a:gd name="connsiteX933" fmla="*/ 5116512 w 5143500"/>
              <a:gd name="connsiteY933" fmla="*/ 3045142 h 5618162"/>
              <a:gd name="connsiteX934" fmla="*/ 5113655 w 5143500"/>
              <a:gd name="connsiteY934" fmla="*/ 3049905 h 5618162"/>
              <a:gd name="connsiteX935" fmla="*/ 5110480 w 5143500"/>
              <a:gd name="connsiteY935" fmla="*/ 3055302 h 5618162"/>
              <a:gd name="connsiteX936" fmla="*/ 5106670 w 5143500"/>
              <a:gd name="connsiteY936" fmla="*/ 3060065 h 5618162"/>
              <a:gd name="connsiteX937" fmla="*/ 5104765 w 5143500"/>
              <a:gd name="connsiteY937" fmla="*/ 3062605 h 5618162"/>
              <a:gd name="connsiteX938" fmla="*/ 5102542 w 5143500"/>
              <a:gd name="connsiteY938" fmla="*/ 3065145 h 5618162"/>
              <a:gd name="connsiteX939" fmla="*/ 5090478 w 5143500"/>
              <a:gd name="connsiteY939" fmla="*/ 3079115 h 5618162"/>
              <a:gd name="connsiteX940" fmla="*/ 5078095 w 5143500"/>
              <a:gd name="connsiteY940" fmla="*/ 3092767 h 5618162"/>
              <a:gd name="connsiteX941" fmla="*/ 5066030 w 5143500"/>
              <a:gd name="connsiteY941" fmla="*/ 3106420 h 5618162"/>
              <a:gd name="connsiteX942" fmla="*/ 5053330 w 5143500"/>
              <a:gd name="connsiteY942" fmla="*/ 3119755 h 5618162"/>
              <a:gd name="connsiteX943" fmla="*/ 5027612 w 5143500"/>
              <a:gd name="connsiteY943" fmla="*/ 3146107 h 5618162"/>
              <a:gd name="connsiteX944" fmla="*/ 5001578 w 5143500"/>
              <a:gd name="connsiteY944" fmla="*/ 3172460 h 5618162"/>
              <a:gd name="connsiteX945" fmla="*/ 4975542 w 5143500"/>
              <a:gd name="connsiteY945" fmla="*/ 3198177 h 5618162"/>
              <a:gd name="connsiteX946" fmla="*/ 4949825 w 5143500"/>
              <a:gd name="connsiteY946" fmla="*/ 3224212 h 5618162"/>
              <a:gd name="connsiteX947" fmla="*/ 4923790 w 5143500"/>
              <a:gd name="connsiteY947" fmla="*/ 3249612 h 5618162"/>
              <a:gd name="connsiteX948" fmla="*/ 4898708 w 5143500"/>
              <a:gd name="connsiteY948" fmla="*/ 3275965 h 5618162"/>
              <a:gd name="connsiteX949" fmla="*/ 4816475 w 5143500"/>
              <a:gd name="connsiteY949" fmla="*/ 3379470 h 5618162"/>
              <a:gd name="connsiteX950" fmla="*/ 4824730 w 5143500"/>
              <a:gd name="connsiteY950" fmla="*/ 3377565 h 5618162"/>
              <a:gd name="connsiteX951" fmla="*/ 4832985 w 5143500"/>
              <a:gd name="connsiteY951" fmla="*/ 3376295 h 5618162"/>
              <a:gd name="connsiteX952" fmla="*/ 4841240 w 5143500"/>
              <a:gd name="connsiteY952" fmla="*/ 3375025 h 5618162"/>
              <a:gd name="connsiteX953" fmla="*/ 4849178 w 5143500"/>
              <a:gd name="connsiteY953" fmla="*/ 3374390 h 5618162"/>
              <a:gd name="connsiteX954" fmla="*/ 4865052 w 5143500"/>
              <a:gd name="connsiteY954" fmla="*/ 3373120 h 5618162"/>
              <a:gd name="connsiteX955" fmla="*/ 4880610 w 5143500"/>
              <a:gd name="connsiteY955" fmla="*/ 3372802 h 5618162"/>
              <a:gd name="connsiteX956" fmla="*/ 4896485 w 5143500"/>
              <a:gd name="connsiteY956" fmla="*/ 3372167 h 5618162"/>
              <a:gd name="connsiteX957" fmla="*/ 4911408 w 5143500"/>
              <a:gd name="connsiteY957" fmla="*/ 3371850 h 5618162"/>
              <a:gd name="connsiteX958" fmla="*/ 4926648 w 5143500"/>
              <a:gd name="connsiteY958" fmla="*/ 3371532 h 5618162"/>
              <a:gd name="connsiteX959" fmla="*/ 4941252 w 5143500"/>
              <a:gd name="connsiteY959" fmla="*/ 3370580 h 5618162"/>
              <a:gd name="connsiteX960" fmla="*/ 4945698 w 5143500"/>
              <a:gd name="connsiteY960" fmla="*/ 3378200 h 5618162"/>
              <a:gd name="connsiteX961" fmla="*/ 4949825 w 5143500"/>
              <a:gd name="connsiteY961" fmla="*/ 3384232 h 5618162"/>
              <a:gd name="connsiteX962" fmla="*/ 4953635 w 5143500"/>
              <a:gd name="connsiteY962" fmla="*/ 3389630 h 5618162"/>
              <a:gd name="connsiteX963" fmla="*/ 4957128 w 5143500"/>
              <a:gd name="connsiteY963" fmla="*/ 3393440 h 5618162"/>
              <a:gd name="connsiteX964" fmla="*/ 4960302 w 5143500"/>
              <a:gd name="connsiteY964" fmla="*/ 3396297 h 5618162"/>
              <a:gd name="connsiteX965" fmla="*/ 4963795 w 5143500"/>
              <a:gd name="connsiteY965" fmla="*/ 3398202 h 5618162"/>
              <a:gd name="connsiteX966" fmla="*/ 4966970 w 5143500"/>
              <a:gd name="connsiteY966" fmla="*/ 3399790 h 5618162"/>
              <a:gd name="connsiteX967" fmla="*/ 4970462 w 5143500"/>
              <a:gd name="connsiteY967" fmla="*/ 3400425 h 5618162"/>
              <a:gd name="connsiteX968" fmla="*/ 4973955 w 5143500"/>
              <a:gd name="connsiteY968" fmla="*/ 3400425 h 5618162"/>
              <a:gd name="connsiteX969" fmla="*/ 4978082 w 5143500"/>
              <a:gd name="connsiteY969" fmla="*/ 3400107 h 5618162"/>
              <a:gd name="connsiteX970" fmla="*/ 4982210 w 5143500"/>
              <a:gd name="connsiteY970" fmla="*/ 3399790 h 5618162"/>
              <a:gd name="connsiteX971" fmla="*/ 4986972 w 5143500"/>
              <a:gd name="connsiteY971" fmla="*/ 3398837 h 5618162"/>
              <a:gd name="connsiteX972" fmla="*/ 4992688 w 5143500"/>
              <a:gd name="connsiteY972" fmla="*/ 3398202 h 5618162"/>
              <a:gd name="connsiteX973" fmla="*/ 4998402 w 5143500"/>
              <a:gd name="connsiteY973" fmla="*/ 3397567 h 5618162"/>
              <a:gd name="connsiteX974" fmla="*/ 5004752 w 5143500"/>
              <a:gd name="connsiteY974" fmla="*/ 3396932 h 5618162"/>
              <a:gd name="connsiteX975" fmla="*/ 5012690 w 5143500"/>
              <a:gd name="connsiteY975" fmla="*/ 3396932 h 5618162"/>
              <a:gd name="connsiteX976" fmla="*/ 5015548 w 5143500"/>
              <a:gd name="connsiteY976" fmla="*/ 3397250 h 5618162"/>
              <a:gd name="connsiteX977" fmla="*/ 5019992 w 5143500"/>
              <a:gd name="connsiteY977" fmla="*/ 3398520 h 5618162"/>
              <a:gd name="connsiteX978" fmla="*/ 5025390 w 5143500"/>
              <a:gd name="connsiteY978" fmla="*/ 3400742 h 5618162"/>
              <a:gd name="connsiteX979" fmla="*/ 5031740 w 5143500"/>
              <a:gd name="connsiteY979" fmla="*/ 3403600 h 5618162"/>
              <a:gd name="connsiteX980" fmla="*/ 5038725 w 5143500"/>
              <a:gd name="connsiteY980" fmla="*/ 3407092 h 5618162"/>
              <a:gd name="connsiteX981" fmla="*/ 5046345 w 5143500"/>
              <a:gd name="connsiteY981" fmla="*/ 3411537 h 5618162"/>
              <a:gd name="connsiteX982" fmla="*/ 5054282 w 5143500"/>
              <a:gd name="connsiteY982" fmla="*/ 3416617 h 5618162"/>
              <a:gd name="connsiteX983" fmla="*/ 5061902 w 5143500"/>
              <a:gd name="connsiteY983" fmla="*/ 3422650 h 5618162"/>
              <a:gd name="connsiteX984" fmla="*/ 5069840 w 5143500"/>
              <a:gd name="connsiteY984" fmla="*/ 3428682 h 5618162"/>
              <a:gd name="connsiteX985" fmla="*/ 5077460 w 5143500"/>
              <a:gd name="connsiteY985" fmla="*/ 3435985 h 5618162"/>
              <a:gd name="connsiteX986" fmla="*/ 5080952 w 5143500"/>
              <a:gd name="connsiteY986" fmla="*/ 3439477 h 5618162"/>
              <a:gd name="connsiteX987" fmla="*/ 5084445 w 5143500"/>
              <a:gd name="connsiteY987" fmla="*/ 3443287 h 5618162"/>
              <a:gd name="connsiteX988" fmla="*/ 5087620 w 5143500"/>
              <a:gd name="connsiteY988" fmla="*/ 3447415 h 5618162"/>
              <a:gd name="connsiteX989" fmla="*/ 5090795 w 5143500"/>
              <a:gd name="connsiteY989" fmla="*/ 3451225 h 5618162"/>
              <a:gd name="connsiteX990" fmla="*/ 5093652 w 5143500"/>
              <a:gd name="connsiteY990" fmla="*/ 3455987 h 5618162"/>
              <a:gd name="connsiteX991" fmla="*/ 5096510 w 5143500"/>
              <a:gd name="connsiteY991" fmla="*/ 3460115 h 5618162"/>
              <a:gd name="connsiteX992" fmla="*/ 5099050 w 5143500"/>
              <a:gd name="connsiteY992" fmla="*/ 3464560 h 5618162"/>
              <a:gd name="connsiteX993" fmla="*/ 5100955 w 5143500"/>
              <a:gd name="connsiteY993" fmla="*/ 3469322 h 5618162"/>
              <a:gd name="connsiteX994" fmla="*/ 5102860 w 5143500"/>
              <a:gd name="connsiteY994" fmla="*/ 3473767 h 5618162"/>
              <a:gd name="connsiteX995" fmla="*/ 5104130 w 5143500"/>
              <a:gd name="connsiteY995" fmla="*/ 3478847 h 5618162"/>
              <a:gd name="connsiteX996" fmla="*/ 5105082 w 5143500"/>
              <a:gd name="connsiteY996" fmla="*/ 3483610 h 5618162"/>
              <a:gd name="connsiteX997" fmla="*/ 5106035 w 5143500"/>
              <a:gd name="connsiteY997" fmla="*/ 3489007 h 5618162"/>
              <a:gd name="connsiteX998" fmla="*/ 5106352 w 5143500"/>
              <a:gd name="connsiteY998" fmla="*/ 3493135 h 5618162"/>
              <a:gd name="connsiteX999" fmla="*/ 5106352 w 5143500"/>
              <a:gd name="connsiteY999" fmla="*/ 3497262 h 5618162"/>
              <a:gd name="connsiteX1000" fmla="*/ 5106035 w 5143500"/>
              <a:gd name="connsiteY1000" fmla="*/ 3501072 h 5618162"/>
              <a:gd name="connsiteX1001" fmla="*/ 5105718 w 5143500"/>
              <a:gd name="connsiteY1001" fmla="*/ 3505517 h 5618162"/>
              <a:gd name="connsiteX1002" fmla="*/ 5104448 w 5143500"/>
              <a:gd name="connsiteY1002" fmla="*/ 3509327 h 5618162"/>
              <a:gd name="connsiteX1003" fmla="*/ 5103495 w 5143500"/>
              <a:gd name="connsiteY1003" fmla="*/ 3513137 h 5618162"/>
              <a:gd name="connsiteX1004" fmla="*/ 5102542 w 5143500"/>
              <a:gd name="connsiteY1004" fmla="*/ 3516947 h 5618162"/>
              <a:gd name="connsiteX1005" fmla="*/ 5100638 w 5143500"/>
              <a:gd name="connsiteY1005" fmla="*/ 3520757 h 5618162"/>
              <a:gd name="connsiteX1006" fmla="*/ 5097145 w 5143500"/>
              <a:gd name="connsiteY1006" fmla="*/ 3527742 h 5618162"/>
              <a:gd name="connsiteX1007" fmla="*/ 5093018 w 5143500"/>
              <a:gd name="connsiteY1007" fmla="*/ 3535362 h 5618162"/>
              <a:gd name="connsiteX1008" fmla="*/ 5088255 w 5143500"/>
              <a:gd name="connsiteY1008" fmla="*/ 3542030 h 5618162"/>
              <a:gd name="connsiteX1009" fmla="*/ 5083175 w 5143500"/>
              <a:gd name="connsiteY1009" fmla="*/ 3548697 h 5618162"/>
              <a:gd name="connsiteX1010" fmla="*/ 5071745 w 5143500"/>
              <a:gd name="connsiteY1010" fmla="*/ 3561715 h 5618162"/>
              <a:gd name="connsiteX1011" fmla="*/ 5059998 w 5143500"/>
              <a:gd name="connsiteY1011" fmla="*/ 3573780 h 5618162"/>
              <a:gd name="connsiteX1012" fmla="*/ 5054282 w 5143500"/>
              <a:gd name="connsiteY1012" fmla="*/ 3579812 h 5618162"/>
              <a:gd name="connsiteX1013" fmla="*/ 5048568 w 5143500"/>
              <a:gd name="connsiteY1013" fmla="*/ 3586162 h 5618162"/>
              <a:gd name="connsiteX1014" fmla="*/ 5043805 w 5143500"/>
              <a:gd name="connsiteY1014" fmla="*/ 3592195 h 5618162"/>
              <a:gd name="connsiteX1015" fmla="*/ 5039360 w 5143500"/>
              <a:gd name="connsiteY1015" fmla="*/ 3598227 h 5618162"/>
              <a:gd name="connsiteX1016" fmla="*/ 5033645 w 5143500"/>
              <a:gd name="connsiteY1016" fmla="*/ 3606482 h 5618162"/>
              <a:gd name="connsiteX1017" fmla="*/ 5026660 w 5143500"/>
              <a:gd name="connsiteY1017" fmla="*/ 3616960 h 5618162"/>
              <a:gd name="connsiteX1018" fmla="*/ 5023168 w 5143500"/>
              <a:gd name="connsiteY1018" fmla="*/ 3622357 h 5618162"/>
              <a:gd name="connsiteX1019" fmla="*/ 5019992 w 5143500"/>
              <a:gd name="connsiteY1019" fmla="*/ 3627120 h 5618162"/>
              <a:gd name="connsiteX1020" fmla="*/ 5016818 w 5143500"/>
              <a:gd name="connsiteY1020" fmla="*/ 3631565 h 5618162"/>
              <a:gd name="connsiteX1021" fmla="*/ 5013960 w 5143500"/>
              <a:gd name="connsiteY1021" fmla="*/ 3635057 h 5618162"/>
              <a:gd name="connsiteX1022" fmla="*/ 4772342 w 5143500"/>
              <a:gd name="connsiteY1022" fmla="*/ 3931285 h 5618162"/>
              <a:gd name="connsiteX1023" fmla="*/ 4779962 w 5143500"/>
              <a:gd name="connsiteY1023" fmla="*/ 3930650 h 5618162"/>
              <a:gd name="connsiteX1024" fmla="*/ 4787265 w 5143500"/>
              <a:gd name="connsiteY1024" fmla="*/ 3929062 h 5618162"/>
              <a:gd name="connsiteX1025" fmla="*/ 4793932 w 5143500"/>
              <a:gd name="connsiteY1025" fmla="*/ 3927792 h 5618162"/>
              <a:gd name="connsiteX1026" fmla="*/ 4800600 w 5143500"/>
              <a:gd name="connsiteY1026" fmla="*/ 3925887 h 5618162"/>
              <a:gd name="connsiteX1027" fmla="*/ 4812665 w 5143500"/>
              <a:gd name="connsiteY1027" fmla="*/ 3922077 h 5618162"/>
              <a:gd name="connsiteX1028" fmla="*/ 4824412 w 5143500"/>
              <a:gd name="connsiteY1028" fmla="*/ 3917950 h 5618162"/>
              <a:gd name="connsiteX1029" fmla="*/ 4835525 w 5143500"/>
              <a:gd name="connsiteY1029" fmla="*/ 3914140 h 5618162"/>
              <a:gd name="connsiteX1030" fmla="*/ 4847272 w 5143500"/>
              <a:gd name="connsiteY1030" fmla="*/ 3910330 h 5618162"/>
              <a:gd name="connsiteX1031" fmla="*/ 4852670 w 5143500"/>
              <a:gd name="connsiteY1031" fmla="*/ 3908742 h 5618162"/>
              <a:gd name="connsiteX1032" fmla="*/ 4858702 w 5143500"/>
              <a:gd name="connsiteY1032" fmla="*/ 3907472 h 5618162"/>
              <a:gd name="connsiteX1033" fmla="*/ 4865052 w 5143500"/>
              <a:gd name="connsiteY1033" fmla="*/ 3906520 h 5618162"/>
              <a:gd name="connsiteX1034" fmla="*/ 4871402 w 5143500"/>
              <a:gd name="connsiteY1034" fmla="*/ 3905250 h 5618162"/>
              <a:gd name="connsiteX1035" fmla="*/ 4875848 w 5143500"/>
              <a:gd name="connsiteY1035" fmla="*/ 3904932 h 5618162"/>
              <a:gd name="connsiteX1036" fmla="*/ 4880928 w 5143500"/>
              <a:gd name="connsiteY1036" fmla="*/ 3904932 h 5618162"/>
              <a:gd name="connsiteX1037" fmla="*/ 4886008 w 5143500"/>
              <a:gd name="connsiteY1037" fmla="*/ 3904932 h 5618162"/>
              <a:gd name="connsiteX1038" fmla="*/ 4891405 w 5143500"/>
              <a:gd name="connsiteY1038" fmla="*/ 3905250 h 5618162"/>
              <a:gd name="connsiteX1039" fmla="*/ 4903470 w 5143500"/>
              <a:gd name="connsiteY1039" fmla="*/ 3905885 h 5618162"/>
              <a:gd name="connsiteX1040" fmla="*/ 4915852 w 5143500"/>
              <a:gd name="connsiteY1040" fmla="*/ 3907790 h 5618162"/>
              <a:gd name="connsiteX1041" fmla="*/ 4929822 w 5143500"/>
              <a:gd name="connsiteY1041" fmla="*/ 3909695 h 5618162"/>
              <a:gd name="connsiteX1042" fmla="*/ 4943792 w 5143500"/>
              <a:gd name="connsiteY1042" fmla="*/ 3912235 h 5618162"/>
              <a:gd name="connsiteX1043" fmla="*/ 4958080 w 5143500"/>
              <a:gd name="connsiteY1043" fmla="*/ 3915092 h 5618162"/>
              <a:gd name="connsiteX1044" fmla="*/ 4973002 w 5143500"/>
              <a:gd name="connsiteY1044" fmla="*/ 3918585 h 5618162"/>
              <a:gd name="connsiteX1045" fmla="*/ 4987290 w 5143500"/>
              <a:gd name="connsiteY1045" fmla="*/ 3922395 h 5618162"/>
              <a:gd name="connsiteX1046" fmla="*/ 5001260 w 5143500"/>
              <a:gd name="connsiteY1046" fmla="*/ 3926840 h 5618162"/>
              <a:gd name="connsiteX1047" fmla="*/ 5014595 w 5143500"/>
              <a:gd name="connsiteY1047" fmla="*/ 3931285 h 5618162"/>
              <a:gd name="connsiteX1048" fmla="*/ 5027612 w 5143500"/>
              <a:gd name="connsiteY1048" fmla="*/ 3935730 h 5618162"/>
              <a:gd name="connsiteX1049" fmla="*/ 5039678 w 5143500"/>
              <a:gd name="connsiteY1049" fmla="*/ 3940810 h 5618162"/>
              <a:gd name="connsiteX1050" fmla="*/ 5050155 w 5143500"/>
              <a:gd name="connsiteY1050" fmla="*/ 3945572 h 5618162"/>
              <a:gd name="connsiteX1051" fmla="*/ 5054918 w 5143500"/>
              <a:gd name="connsiteY1051" fmla="*/ 3948112 h 5618162"/>
              <a:gd name="connsiteX1052" fmla="*/ 5059680 w 5143500"/>
              <a:gd name="connsiteY1052" fmla="*/ 3950652 h 5618162"/>
              <a:gd name="connsiteX1053" fmla="*/ 5063808 w 5143500"/>
              <a:gd name="connsiteY1053" fmla="*/ 3953192 h 5618162"/>
              <a:gd name="connsiteX1054" fmla="*/ 5067300 w 5143500"/>
              <a:gd name="connsiteY1054" fmla="*/ 3955415 h 5618162"/>
              <a:gd name="connsiteX1055" fmla="*/ 5073332 w 5143500"/>
              <a:gd name="connsiteY1055" fmla="*/ 3960495 h 5618162"/>
              <a:gd name="connsiteX1056" fmla="*/ 5077142 w 5143500"/>
              <a:gd name="connsiteY1056" fmla="*/ 3964305 h 5618162"/>
              <a:gd name="connsiteX1057" fmla="*/ 5080635 w 5143500"/>
              <a:gd name="connsiteY1057" fmla="*/ 3968115 h 5618162"/>
              <a:gd name="connsiteX1058" fmla="*/ 5084762 w 5143500"/>
              <a:gd name="connsiteY1058" fmla="*/ 3973512 h 5618162"/>
              <a:gd name="connsiteX1059" fmla="*/ 5106988 w 5143500"/>
              <a:gd name="connsiteY1059" fmla="*/ 4004945 h 5618162"/>
              <a:gd name="connsiteX1060" fmla="*/ 5035868 w 5143500"/>
              <a:gd name="connsiteY1060" fmla="*/ 4191000 h 5618162"/>
              <a:gd name="connsiteX1061" fmla="*/ 5033010 w 5143500"/>
              <a:gd name="connsiteY1061" fmla="*/ 4195762 h 5618162"/>
              <a:gd name="connsiteX1062" fmla="*/ 5031105 w 5143500"/>
              <a:gd name="connsiteY1062" fmla="*/ 4199255 h 5618162"/>
              <a:gd name="connsiteX1063" fmla="*/ 5029200 w 5143500"/>
              <a:gd name="connsiteY1063" fmla="*/ 4202747 h 5618162"/>
              <a:gd name="connsiteX1064" fmla="*/ 5026025 w 5143500"/>
              <a:gd name="connsiteY1064" fmla="*/ 4208145 h 5618162"/>
              <a:gd name="connsiteX1065" fmla="*/ 4941252 w 5143500"/>
              <a:gd name="connsiteY1065" fmla="*/ 4342765 h 5618162"/>
              <a:gd name="connsiteX1066" fmla="*/ 4936808 w 5143500"/>
              <a:gd name="connsiteY1066" fmla="*/ 4348162 h 5618162"/>
              <a:gd name="connsiteX1067" fmla="*/ 4932045 w 5143500"/>
              <a:gd name="connsiteY1067" fmla="*/ 4353242 h 5618162"/>
              <a:gd name="connsiteX1068" fmla="*/ 4927918 w 5143500"/>
              <a:gd name="connsiteY1068" fmla="*/ 4358957 h 5618162"/>
              <a:gd name="connsiteX1069" fmla="*/ 4923790 w 5143500"/>
              <a:gd name="connsiteY1069" fmla="*/ 4364990 h 5618162"/>
              <a:gd name="connsiteX1070" fmla="*/ 4915535 w 5143500"/>
              <a:gd name="connsiteY1070" fmla="*/ 4377055 h 5618162"/>
              <a:gd name="connsiteX1071" fmla="*/ 4907915 w 5143500"/>
              <a:gd name="connsiteY1071" fmla="*/ 4389120 h 5618162"/>
              <a:gd name="connsiteX1072" fmla="*/ 4899978 w 5143500"/>
              <a:gd name="connsiteY1072" fmla="*/ 4401185 h 5618162"/>
              <a:gd name="connsiteX1073" fmla="*/ 4891722 w 5143500"/>
              <a:gd name="connsiteY1073" fmla="*/ 4412615 h 5618162"/>
              <a:gd name="connsiteX1074" fmla="*/ 4887595 w 5143500"/>
              <a:gd name="connsiteY1074" fmla="*/ 4418330 h 5618162"/>
              <a:gd name="connsiteX1075" fmla="*/ 4882832 w 5143500"/>
              <a:gd name="connsiteY1075" fmla="*/ 4423727 h 5618162"/>
              <a:gd name="connsiteX1076" fmla="*/ 4878388 w 5143500"/>
              <a:gd name="connsiteY1076" fmla="*/ 4428490 h 5618162"/>
              <a:gd name="connsiteX1077" fmla="*/ 4873625 w 5143500"/>
              <a:gd name="connsiteY1077" fmla="*/ 4433570 h 5618162"/>
              <a:gd name="connsiteX1078" fmla="*/ 4861560 w 5143500"/>
              <a:gd name="connsiteY1078" fmla="*/ 4443730 h 5618162"/>
              <a:gd name="connsiteX1079" fmla="*/ 4851718 w 5143500"/>
              <a:gd name="connsiteY1079" fmla="*/ 4451350 h 5618162"/>
              <a:gd name="connsiteX1080" fmla="*/ 4843462 w 5143500"/>
              <a:gd name="connsiteY1080" fmla="*/ 4457700 h 5618162"/>
              <a:gd name="connsiteX1081" fmla="*/ 4835842 w 5143500"/>
              <a:gd name="connsiteY1081" fmla="*/ 4463415 h 5618162"/>
              <a:gd name="connsiteX1082" fmla="*/ 4832668 w 5143500"/>
              <a:gd name="connsiteY1082" fmla="*/ 4466590 h 5618162"/>
              <a:gd name="connsiteX1083" fmla="*/ 4829175 w 5143500"/>
              <a:gd name="connsiteY1083" fmla="*/ 4469447 h 5618162"/>
              <a:gd name="connsiteX1084" fmla="*/ 4826000 w 5143500"/>
              <a:gd name="connsiteY1084" fmla="*/ 4473257 h 5618162"/>
              <a:gd name="connsiteX1085" fmla="*/ 4822508 w 5143500"/>
              <a:gd name="connsiteY1085" fmla="*/ 4477067 h 5618162"/>
              <a:gd name="connsiteX1086" fmla="*/ 4819332 w 5143500"/>
              <a:gd name="connsiteY1086" fmla="*/ 4481512 h 5618162"/>
              <a:gd name="connsiteX1087" fmla="*/ 4815522 w 5143500"/>
              <a:gd name="connsiteY1087" fmla="*/ 4486910 h 5618162"/>
              <a:gd name="connsiteX1088" fmla="*/ 4812030 w 5143500"/>
              <a:gd name="connsiteY1088" fmla="*/ 4493260 h 5618162"/>
              <a:gd name="connsiteX1089" fmla="*/ 4807902 w 5143500"/>
              <a:gd name="connsiteY1089" fmla="*/ 4500245 h 5618162"/>
              <a:gd name="connsiteX1090" fmla="*/ 4918392 w 5143500"/>
              <a:gd name="connsiteY1090" fmla="*/ 4485957 h 5618162"/>
              <a:gd name="connsiteX1091" fmla="*/ 4927918 w 5143500"/>
              <a:gd name="connsiteY1091" fmla="*/ 4484687 h 5618162"/>
              <a:gd name="connsiteX1092" fmla="*/ 4938078 w 5143500"/>
              <a:gd name="connsiteY1092" fmla="*/ 4484052 h 5618162"/>
              <a:gd name="connsiteX1093" fmla="*/ 4948555 w 5143500"/>
              <a:gd name="connsiteY1093" fmla="*/ 4484052 h 5618162"/>
              <a:gd name="connsiteX1094" fmla="*/ 4959032 w 5143500"/>
              <a:gd name="connsiteY1094" fmla="*/ 4484052 h 5618162"/>
              <a:gd name="connsiteX1095" fmla="*/ 4970462 w 5143500"/>
              <a:gd name="connsiteY1095" fmla="*/ 4484687 h 5618162"/>
              <a:gd name="connsiteX1096" fmla="*/ 4981258 w 5143500"/>
              <a:gd name="connsiteY1096" fmla="*/ 4485640 h 5618162"/>
              <a:gd name="connsiteX1097" fmla="*/ 4992688 w 5143500"/>
              <a:gd name="connsiteY1097" fmla="*/ 4487227 h 5618162"/>
              <a:gd name="connsiteX1098" fmla="*/ 5003800 w 5143500"/>
              <a:gd name="connsiteY1098" fmla="*/ 4488815 h 5618162"/>
              <a:gd name="connsiteX1099" fmla="*/ 5014912 w 5143500"/>
              <a:gd name="connsiteY1099" fmla="*/ 4491037 h 5618162"/>
              <a:gd name="connsiteX1100" fmla="*/ 5026342 w 5143500"/>
              <a:gd name="connsiteY1100" fmla="*/ 4493577 h 5618162"/>
              <a:gd name="connsiteX1101" fmla="*/ 5037138 w 5143500"/>
              <a:gd name="connsiteY1101" fmla="*/ 4496435 h 5618162"/>
              <a:gd name="connsiteX1102" fmla="*/ 5047932 w 5143500"/>
              <a:gd name="connsiteY1102" fmla="*/ 4498975 h 5618162"/>
              <a:gd name="connsiteX1103" fmla="*/ 5058410 w 5143500"/>
              <a:gd name="connsiteY1103" fmla="*/ 4502150 h 5618162"/>
              <a:gd name="connsiteX1104" fmla="*/ 5069205 w 5143500"/>
              <a:gd name="connsiteY1104" fmla="*/ 4505325 h 5618162"/>
              <a:gd name="connsiteX1105" fmla="*/ 5079048 w 5143500"/>
              <a:gd name="connsiteY1105" fmla="*/ 4508817 h 5618162"/>
              <a:gd name="connsiteX1106" fmla="*/ 5088572 w 5143500"/>
              <a:gd name="connsiteY1106" fmla="*/ 4512945 h 5618162"/>
              <a:gd name="connsiteX1107" fmla="*/ 5092382 w 5143500"/>
              <a:gd name="connsiteY1107" fmla="*/ 4514215 h 5618162"/>
              <a:gd name="connsiteX1108" fmla="*/ 5096192 w 5143500"/>
              <a:gd name="connsiteY1108" fmla="*/ 4515802 h 5618162"/>
              <a:gd name="connsiteX1109" fmla="*/ 5099685 w 5143500"/>
              <a:gd name="connsiteY1109" fmla="*/ 4518025 h 5618162"/>
              <a:gd name="connsiteX1110" fmla="*/ 5103178 w 5143500"/>
              <a:gd name="connsiteY1110" fmla="*/ 4520247 h 5618162"/>
              <a:gd name="connsiteX1111" fmla="*/ 5106352 w 5143500"/>
              <a:gd name="connsiteY1111" fmla="*/ 4522470 h 5618162"/>
              <a:gd name="connsiteX1112" fmla="*/ 5109845 w 5143500"/>
              <a:gd name="connsiteY1112" fmla="*/ 4525010 h 5618162"/>
              <a:gd name="connsiteX1113" fmla="*/ 5112702 w 5143500"/>
              <a:gd name="connsiteY1113" fmla="*/ 4527867 h 5618162"/>
              <a:gd name="connsiteX1114" fmla="*/ 5115878 w 5143500"/>
              <a:gd name="connsiteY1114" fmla="*/ 4530725 h 5618162"/>
              <a:gd name="connsiteX1115" fmla="*/ 5118418 w 5143500"/>
              <a:gd name="connsiteY1115" fmla="*/ 4533900 h 5618162"/>
              <a:gd name="connsiteX1116" fmla="*/ 5121275 w 5143500"/>
              <a:gd name="connsiteY1116" fmla="*/ 4537075 h 5618162"/>
              <a:gd name="connsiteX1117" fmla="*/ 5124132 w 5143500"/>
              <a:gd name="connsiteY1117" fmla="*/ 4540250 h 5618162"/>
              <a:gd name="connsiteX1118" fmla="*/ 5126672 w 5143500"/>
              <a:gd name="connsiteY1118" fmla="*/ 4543742 h 5618162"/>
              <a:gd name="connsiteX1119" fmla="*/ 5128895 w 5143500"/>
              <a:gd name="connsiteY1119" fmla="*/ 4547235 h 5618162"/>
              <a:gd name="connsiteX1120" fmla="*/ 5130800 w 5143500"/>
              <a:gd name="connsiteY1120" fmla="*/ 4550727 h 5618162"/>
              <a:gd name="connsiteX1121" fmla="*/ 5133022 w 5143500"/>
              <a:gd name="connsiteY1121" fmla="*/ 4554537 h 5618162"/>
              <a:gd name="connsiteX1122" fmla="*/ 5134928 w 5143500"/>
              <a:gd name="connsiteY1122" fmla="*/ 4558030 h 5618162"/>
              <a:gd name="connsiteX1123" fmla="*/ 5136515 w 5143500"/>
              <a:gd name="connsiteY1123" fmla="*/ 4562157 h 5618162"/>
              <a:gd name="connsiteX1124" fmla="*/ 5138102 w 5143500"/>
              <a:gd name="connsiteY1124" fmla="*/ 4566285 h 5618162"/>
              <a:gd name="connsiteX1125" fmla="*/ 5139372 w 5143500"/>
              <a:gd name="connsiteY1125" fmla="*/ 4570095 h 5618162"/>
              <a:gd name="connsiteX1126" fmla="*/ 5140642 w 5143500"/>
              <a:gd name="connsiteY1126" fmla="*/ 4574222 h 5618162"/>
              <a:gd name="connsiteX1127" fmla="*/ 5141595 w 5143500"/>
              <a:gd name="connsiteY1127" fmla="*/ 4578032 h 5618162"/>
              <a:gd name="connsiteX1128" fmla="*/ 5142548 w 5143500"/>
              <a:gd name="connsiteY1128" fmla="*/ 4582160 h 5618162"/>
              <a:gd name="connsiteX1129" fmla="*/ 5142865 w 5143500"/>
              <a:gd name="connsiteY1129" fmla="*/ 4586605 h 5618162"/>
              <a:gd name="connsiteX1130" fmla="*/ 5143182 w 5143500"/>
              <a:gd name="connsiteY1130" fmla="*/ 4590732 h 5618162"/>
              <a:gd name="connsiteX1131" fmla="*/ 5143500 w 5143500"/>
              <a:gd name="connsiteY1131" fmla="*/ 4594860 h 5618162"/>
              <a:gd name="connsiteX1132" fmla="*/ 5143500 w 5143500"/>
              <a:gd name="connsiteY1132" fmla="*/ 4599305 h 5618162"/>
              <a:gd name="connsiteX1133" fmla="*/ 5143182 w 5143500"/>
              <a:gd name="connsiteY1133" fmla="*/ 4603432 h 5618162"/>
              <a:gd name="connsiteX1134" fmla="*/ 5142865 w 5143500"/>
              <a:gd name="connsiteY1134" fmla="*/ 4607560 h 5618162"/>
              <a:gd name="connsiteX1135" fmla="*/ 5142230 w 5143500"/>
              <a:gd name="connsiteY1135" fmla="*/ 4611687 h 5618162"/>
              <a:gd name="connsiteX1136" fmla="*/ 5140960 w 5143500"/>
              <a:gd name="connsiteY1136" fmla="*/ 4616132 h 5618162"/>
              <a:gd name="connsiteX1137" fmla="*/ 5139690 w 5143500"/>
              <a:gd name="connsiteY1137" fmla="*/ 4619942 h 5618162"/>
              <a:gd name="connsiteX1138" fmla="*/ 5138102 w 5143500"/>
              <a:gd name="connsiteY1138" fmla="*/ 4624070 h 5618162"/>
              <a:gd name="connsiteX1139" fmla="*/ 4973320 w 5143500"/>
              <a:gd name="connsiteY1139" fmla="*/ 4873307 h 5618162"/>
              <a:gd name="connsiteX1140" fmla="*/ 4966335 w 5143500"/>
              <a:gd name="connsiteY1140" fmla="*/ 4880927 h 5618162"/>
              <a:gd name="connsiteX1141" fmla="*/ 4959032 w 5143500"/>
              <a:gd name="connsiteY1141" fmla="*/ 4888547 h 5618162"/>
              <a:gd name="connsiteX1142" fmla="*/ 4952365 w 5143500"/>
              <a:gd name="connsiteY1142" fmla="*/ 4896167 h 5618162"/>
              <a:gd name="connsiteX1143" fmla="*/ 4946332 w 5143500"/>
              <a:gd name="connsiteY1143" fmla="*/ 4904740 h 5618162"/>
              <a:gd name="connsiteX1144" fmla="*/ 4933632 w 5143500"/>
              <a:gd name="connsiteY1144" fmla="*/ 4921250 h 5618162"/>
              <a:gd name="connsiteX1145" fmla="*/ 4921568 w 5143500"/>
              <a:gd name="connsiteY1145" fmla="*/ 4938395 h 5618162"/>
              <a:gd name="connsiteX1146" fmla="*/ 4909820 w 5143500"/>
              <a:gd name="connsiteY1146" fmla="*/ 4955222 h 5618162"/>
              <a:gd name="connsiteX1147" fmla="*/ 4897755 w 5143500"/>
              <a:gd name="connsiteY1147" fmla="*/ 4971415 h 5618162"/>
              <a:gd name="connsiteX1148" fmla="*/ 4891405 w 5143500"/>
              <a:gd name="connsiteY1148" fmla="*/ 4979352 h 5618162"/>
              <a:gd name="connsiteX1149" fmla="*/ 4885055 w 5143500"/>
              <a:gd name="connsiteY1149" fmla="*/ 4986972 h 5618162"/>
              <a:gd name="connsiteX1150" fmla="*/ 4878388 w 5143500"/>
              <a:gd name="connsiteY1150" fmla="*/ 4993957 h 5618162"/>
              <a:gd name="connsiteX1151" fmla="*/ 4871720 w 5143500"/>
              <a:gd name="connsiteY1151" fmla="*/ 5000942 h 5618162"/>
              <a:gd name="connsiteX1152" fmla="*/ 4775200 w 5143500"/>
              <a:gd name="connsiteY1152" fmla="*/ 5141912 h 5618162"/>
              <a:gd name="connsiteX1153" fmla="*/ 4768850 w 5143500"/>
              <a:gd name="connsiteY1153" fmla="*/ 5148897 h 5618162"/>
              <a:gd name="connsiteX1154" fmla="*/ 4764088 w 5143500"/>
              <a:gd name="connsiteY1154" fmla="*/ 5153660 h 5618162"/>
              <a:gd name="connsiteX1155" fmla="*/ 4759960 w 5143500"/>
              <a:gd name="connsiteY1155" fmla="*/ 5156835 h 5618162"/>
              <a:gd name="connsiteX1156" fmla="*/ 4756468 w 5143500"/>
              <a:gd name="connsiteY1156" fmla="*/ 5158740 h 5618162"/>
              <a:gd name="connsiteX1157" fmla="*/ 4753292 w 5143500"/>
              <a:gd name="connsiteY1157" fmla="*/ 5160327 h 5618162"/>
              <a:gd name="connsiteX1158" fmla="*/ 4749482 w 5143500"/>
              <a:gd name="connsiteY1158" fmla="*/ 5161597 h 5618162"/>
              <a:gd name="connsiteX1159" fmla="*/ 4744720 w 5143500"/>
              <a:gd name="connsiteY1159" fmla="*/ 5164137 h 5618162"/>
              <a:gd name="connsiteX1160" fmla="*/ 4738688 w 5143500"/>
              <a:gd name="connsiteY1160" fmla="*/ 5167312 h 5618162"/>
              <a:gd name="connsiteX1161" fmla="*/ 4733925 w 5143500"/>
              <a:gd name="connsiteY1161" fmla="*/ 5170170 h 5618162"/>
              <a:gd name="connsiteX1162" fmla="*/ 4731385 w 5143500"/>
              <a:gd name="connsiteY1162" fmla="*/ 5170805 h 5618162"/>
              <a:gd name="connsiteX1163" fmla="*/ 4730750 w 5143500"/>
              <a:gd name="connsiteY1163" fmla="*/ 5170805 h 5618162"/>
              <a:gd name="connsiteX1164" fmla="*/ 4730115 w 5143500"/>
              <a:gd name="connsiteY1164" fmla="*/ 5170170 h 5618162"/>
              <a:gd name="connsiteX1165" fmla="*/ 4729798 w 5143500"/>
              <a:gd name="connsiteY1165" fmla="*/ 5170170 h 5618162"/>
              <a:gd name="connsiteX1166" fmla="*/ 4728528 w 5143500"/>
              <a:gd name="connsiteY1166" fmla="*/ 5171757 h 5618162"/>
              <a:gd name="connsiteX1167" fmla="*/ 4725035 w 5143500"/>
              <a:gd name="connsiteY1167" fmla="*/ 5175250 h 5618162"/>
              <a:gd name="connsiteX1168" fmla="*/ 4718368 w 5143500"/>
              <a:gd name="connsiteY1168" fmla="*/ 5182552 h 5618162"/>
              <a:gd name="connsiteX1169" fmla="*/ 4572952 w 5143500"/>
              <a:gd name="connsiteY1169" fmla="*/ 5337175 h 5618162"/>
              <a:gd name="connsiteX1170" fmla="*/ 4568190 w 5143500"/>
              <a:gd name="connsiteY1170" fmla="*/ 5340350 h 5618162"/>
              <a:gd name="connsiteX1171" fmla="*/ 4564062 w 5143500"/>
              <a:gd name="connsiteY1171" fmla="*/ 5342890 h 5618162"/>
              <a:gd name="connsiteX1172" fmla="*/ 4560888 w 5143500"/>
              <a:gd name="connsiteY1172" fmla="*/ 5344477 h 5618162"/>
              <a:gd name="connsiteX1173" fmla="*/ 4558665 w 5143500"/>
              <a:gd name="connsiteY1173" fmla="*/ 5346065 h 5618162"/>
              <a:gd name="connsiteX1174" fmla="*/ 4556442 w 5143500"/>
              <a:gd name="connsiteY1174" fmla="*/ 5346700 h 5618162"/>
              <a:gd name="connsiteX1175" fmla="*/ 4555172 w 5143500"/>
              <a:gd name="connsiteY1175" fmla="*/ 5346700 h 5618162"/>
              <a:gd name="connsiteX1176" fmla="*/ 4553585 w 5143500"/>
              <a:gd name="connsiteY1176" fmla="*/ 5346700 h 5618162"/>
              <a:gd name="connsiteX1177" fmla="*/ 4552632 w 5143500"/>
              <a:gd name="connsiteY1177" fmla="*/ 5346382 h 5618162"/>
              <a:gd name="connsiteX1178" fmla="*/ 4550410 w 5143500"/>
              <a:gd name="connsiteY1178" fmla="*/ 5345430 h 5618162"/>
              <a:gd name="connsiteX1179" fmla="*/ 4547235 w 5143500"/>
              <a:gd name="connsiteY1179" fmla="*/ 5343842 h 5618162"/>
              <a:gd name="connsiteX1180" fmla="*/ 4545012 w 5143500"/>
              <a:gd name="connsiteY1180" fmla="*/ 5343842 h 5618162"/>
              <a:gd name="connsiteX1181" fmla="*/ 4542155 w 5143500"/>
              <a:gd name="connsiteY1181" fmla="*/ 5343525 h 5618162"/>
              <a:gd name="connsiteX1182" fmla="*/ 4538345 w 5143500"/>
              <a:gd name="connsiteY1182" fmla="*/ 5343842 h 5618162"/>
              <a:gd name="connsiteX1183" fmla="*/ 4533582 w 5143500"/>
              <a:gd name="connsiteY1183" fmla="*/ 5345112 h 5618162"/>
              <a:gd name="connsiteX1184" fmla="*/ 4526598 w 5143500"/>
              <a:gd name="connsiteY1184" fmla="*/ 5346700 h 5618162"/>
              <a:gd name="connsiteX1185" fmla="*/ 4520248 w 5143500"/>
              <a:gd name="connsiteY1185" fmla="*/ 5348922 h 5618162"/>
              <a:gd name="connsiteX1186" fmla="*/ 4515168 w 5143500"/>
              <a:gd name="connsiteY1186" fmla="*/ 5351780 h 5618162"/>
              <a:gd name="connsiteX1187" fmla="*/ 4510088 w 5143500"/>
              <a:gd name="connsiteY1187" fmla="*/ 5354955 h 5618162"/>
              <a:gd name="connsiteX1188" fmla="*/ 4505960 w 5143500"/>
              <a:gd name="connsiteY1188" fmla="*/ 5358130 h 5618162"/>
              <a:gd name="connsiteX1189" fmla="*/ 4502150 w 5143500"/>
              <a:gd name="connsiteY1189" fmla="*/ 5361940 h 5618162"/>
              <a:gd name="connsiteX1190" fmla="*/ 4498658 w 5143500"/>
              <a:gd name="connsiteY1190" fmla="*/ 5365750 h 5618162"/>
              <a:gd name="connsiteX1191" fmla="*/ 4495482 w 5143500"/>
              <a:gd name="connsiteY1191" fmla="*/ 5369877 h 5618162"/>
              <a:gd name="connsiteX1192" fmla="*/ 4489132 w 5143500"/>
              <a:gd name="connsiteY1192" fmla="*/ 5378450 h 5618162"/>
              <a:gd name="connsiteX1193" fmla="*/ 4482148 w 5143500"/>
              <a:gd name="connsiteY1193" fmla="*/ 5387340 h 5618162"/>
              <a:gd name="connsiteX1194" fmla="*/ 4477702 w 5143500"/>
              <a:gd name="connsiteY1194" fmla="*/ 5391785 h 5618162"/>
              <a:gd name="connsiteX1195" fmla="*/ 4473575 w 5143500"/>
              <a:gd name="connsiteY1195" fmla="*/ 5396230 h 5618162"/>
              <a:gd name="connsiteX1196" fmla="*/ 4468495 w 5143500"/>
              <a:gd name="connsiteY1196" fmla="*/ 5400357 h 5618162"/>
              <a:gd name="connsiteX1197" fmla="*/ 4462780 w 5143500"/>
              <a:gd name="connsiteY1197" fmla="*/ 5404802 h 5618162"/>
              <a:gd name="connsiteX1198" fmla="*/ 4457700 w 5143500"/>
              <a:gd name="connsiteY1198" fmla="*/ 5407977 h 5618162"/>
              <a:gd name="connsiteX1199" fmla="*/ 4453572 w 5143500"/>
              <a:gd name="connsiteY1199" fmla="*/ 5410200 h 5618162"/>
              <a:gd name="connsiteX1200" fmla="*/ 4449445 w 5143500"/>
              <a:gd name="connsiteY1200" fmla="*/ 5412422 h 5618162"/>
              <a:gd name="connsiteX1201" fmla="*/ 4445952 w 5143500"/>
              <a:gd name="connsiteY1201" fmla="*/ 5413692 h 5618162"/>
              <a:gd name="connsiteX1202" fmla="*/ 4442778 w 5143500"/>
              <a:gd name="connsiteY1202" fmla="*/ 5415280 h 5618162"/>
              <a:gd name="connsiteX1203" fmla="*/ 4439602 w 5143500"/>
              <a:gd name="connsiteY1203" fmla="*/ 5415915 h 5618162"/>
              <a:gd name="connsiteX1204" fmla="*/ 4437062 w 5143500"/>
              <a:gd name="connsiteY1204" fmla="*/ 5416232 h 5618162"/>
              <a:gd name="connsiteX1205" fmla="*/ 4434522 w 5143500"/>
              <a:gd name="connsiteY1205" fmla="*/ 5416550 h 5618162"/>
              <a:gd name="connsiteX1206" fmla="*/ 4432618 w 5143500"/>
              <a:gd name="connsiteY1206" fmla="*/ 5416232 h 5618162"/>
              <a:gd name="connsiteX1207" fmla="*/ 4430395 w 5143500"/>
              <a:gd name="connsiteY1207" fmla="*/ 5415915 h 5618162"/>
              <a:gd name="connsiteX1208" fmla="*/ 4428808 w 5143500"/>
              <a:gd name="connsiteY1208" fmla="*/ 5415280 h 5618162"/>
              <a:gd name="connsiteX1209" fmla="*/ 4426902 w 5143500"/>
              <a:gd name="connsiteY1209" fmla="*/ 5414645 h 5618162"/>
              <a:gd name="connsiteX1210" fmla="*/ 4423728 w 5143500"/>
              <a:gd name="connsiteY1210" fmla="*/ 5412740 h 5618162"/>
              <a:gd name="connsiteX1211" fmla="*/ 4420870 w 5143500"/>
              <a:gd name="connsiteY1211" fmla="*/ 5410200 h 5618162"/>
              <a:gd name="connsiteX1212" fmla="*/ 4417695 w 5143500"/>
              <a:gd name="connsiteY1212" fmla="*/ 5407977 h 5618162"/>
              <a:gd name="connsiteX1213" fmla="*/ 4414202 w 5143500"/>
              <a:gd name="connsiteY1213" fmla="*/ 5405755 h 5618162"/>
              <a:gd name="connsiteX1214" fmla="*/ 4412615 w 5143500"/>
              <a:gd name="connsiteY1214" fmla="*/ 5404802 h 5618162"/>
              <a:gd name="connsiteX1215" fmla="*/ 4410392 w 5143500"/>
              <a:gd name="connsiteY1215" fmla="*/ 5403850 h 5618162"/>
              <a:gd name="connsiteX1216" fmla="*/ 4407852 w 5143500"/>
              <a:gd name="connsiteY1216" fmla="*/ 5403215 h 5618162"/>
              <a:gd name="connsiteX1217" fmla="*/ 4405630 w 5143500"/>
              <a:gd name="connsiteY1217" fmla="*/ 5402897 h 5618162"/>
              <a:gd name="connsiteX1218" fmla="*/ 4402772 w 5143500"/>
              <a:gd name="connsiteY1218" fmla="*/ 5402580 h 5618162"/>
              <a:gd name="connsiteX1219" fmla="*/ 4399598 w 5143500"/>
              <a:gd name="connsiteY1219" fmla="*/ 5402897 h 5618162"/>
              <a:gd name="connsiteX1220" fmla="*/ 4396105 w 5143500"/>
              <a:gd name="connsiteY1220" fmla="*/ 5403215 h 5618162"/>
              <a:gd name="connsiteX1221" fmla="*/ 4392295 w 5143500"/>
              <a:gd name="connsiteY1221" fmla="*/ 5403850 h 5618162"/>
              <a:gd name="connsiteX1222" fmla="*/ 4387850 w 5143500"/>
              <a:gd name="connsiteY1222" fmla="*/ 5405120 h 5618162"/>
              <a:gd name="connsiteX1223" fmla="*/ 4383405 w 5143500"/>
              <a:gd name="connsiteY1223" fmla="*/ 5406707 h 5618162"/>
              <a:gd name="connsiteX1224" fmla="*/ 4378008 w 5143500"/>
              <a:gd name="connsiteY1224" fmla="*/ 5408612 h 5618162"/>
              <a:gd name="connsiteX1225" fmla="*/ 4372610 w 5143500"/>
              <a:gd name="connsiteY1225" fmla="*/ 5410835 h 5618162"/>
              <a:gd name="connsiteX1226" fmla="*/ 4370388 w 5143500"/>
              <a:gd name="connsiteY1226" fmla="*/ 5405120 h 5618162"/>
              <a:gd name="connsiteX1227" fmla="*/ 4369118 w 5143500"/>
              <a:gd name="connsiteY1227" fmla="*/ 5400357 h 5618162"/>
              <a:gd name="connsiteX1228" fmla="*/ 4368165 w 5143500"/>
              <a:gd name="connsiteY1228" fmla="*/ 5396547 h 5618162"/>
              <a:gd name="connsiteX1229" fmla="*/ 4368165 w 5143500"/>
              <a:gd name="connsiteY1229" fmla="*/ 5393690 h 5618162"/>
              <a:gd name="connsiteX1230" fmla="*/ 4369118 w 5143500"/>
              <a:gd name="connsiteY1230" fmla="*/ 5392102 h 5618162"/>
              <a:gd name="connsiteX1231" fmla="*/ 4369752 w 5143500"/>
              <a:gd name="connsiteY1231" fmla="*/ 5390515 h 5618162"/>
              <a:gd name="connsiteX1232" fmla="*/ 4370388 w 5143500"/>
              <a:gd name="connsiteY1232" fmla="*/ 5389562 h 5618162"/>
              <a:gd name="connsiteX1233" fmla="*/ 4371340 w 5143500"/>
              <a:gd name="connsiteY1233" fmla="*/ 5389245 h 5618162"/>
              <a:gd name="connsiteX1234" fmla="*/ 4372292 w 5143500"/>
              <a:gd name="connsiteY1234" fmla="*/ 5388927 h 5618162"/>
              <a:gd name="connsiteX1235" fmla="*/ 4372610 w 5143500"/>
              <a:gd name="connsiteY1235" fmla="*/ 5388610 h 5618162"/>
              <a:gd name="connsiteX1236" fmla="*/ 4372292 w 5143500"/>
              <a:gd name="connsiteY1236" fmla="*/ 5388292 h 5618162"/>
              <a:gd name="connsiteX1237" fmla="*/ 4371340 w 5143500"/>
              <a:gd name="connsiteY1237" fmla="*/ 5387975 h 5618162"/>
              <a:gd name="connsiteX1238" fmla="*/ 4366895 w 5143500"/>
              <a:gd name="connsiteY1238" fmla="*/ 5385752 h 5618162"/>
              <a:gd name="connsiteX1239" fmla="*/ 4358005 w 5143500"/>
              <a:gd name="connsiteY1239" fmla="*/ 5380990 h 5618162"/>
              <a:gd name="connsiteX1240" fmla="*/ 4352925 w 5143500"/>
              <a:gd name="connsiteY1240" fmla="*/ 5378132 h 5618162"/>
              <a:gd name="connsiteX1241" fmla="*/ 4351338 w 5143500"/>
              <a:gd name="connsiteY1241" fmla="*/ 5378132 h 5618162"/>
              <a:gd name="connsiteX1242" fmla="*/ 4351020 w 5143500"/>
              <a:gd name="connsiteY1242" fmla="*/ 5378132 h 5618162"/>
              <a:gd name="connsiteX1243" fmla="*/ 4349750 w 5143500"/>
              <a:gd name="connsiteY1243" fmla="*/ 5378450 h 5618162"/>
              <a:gd name="connsiteX1244" fmla="*/ 4347210 w 5143500"/>
              <a:gd name="connsiteY1244" fmla="*/ 5378132 h 5618162"/>
              <a:gd name="connsiteX1245" fmla="*/ 4343082 w 5143500"/>
              <a:gd name="connsiteY1245" fmla="*/ 5377497 h 5618162"/>
              <a:gd name="connsiteX1246" fmla="*/ 4334192 w 5143500"/>
              <a:gd name="connsiteY1246" fmla="*/ 5375910 h 5618162"/>
              <a:gd name="connsiteX1247" fmla="*/ 4328160 w 5143500"/>
              <a:gd name="connsiteY1247" fmla="*/ 5375275 h 5618162"/>
              <a:gd name="connsiteX1248" fmla="*/ 4328033 w 5143500"/>
              <a:gd name="connsiteY1248" fmla="*/ 5375275 h 5618162"/>
              <a:gd name="connsiteX1249" fmla="*/ 4326890 w 5143500"/>
              <a:gd name="connsiteY1249" fmla="*/ 5369560 h 5618162"/>
              <a:gd name="connsiteX1250" fmla="*/ 4325302 w 5143500"/>
              <a:gd name="connsiteY1250" fmla="*/ 5363210 h 5618162"/>
              <a:gd name="connsiteX1251" fmla="*/ 4324668 w 5143500"/>
              <a:gd name="connsiteY1251" fmla="*/ 5357177 h 5618162"/>
              <a:gd name="connsiteX1252" fmla="*/ 4324032 w 5143500"/>
              <a:gd name="connsiteY1252" fmla="*/ 5351780 h 5618162"/>
              <a:gd name="connsiteX1253" fmla="*/ 4323715 w 5143500"/>
              <a:gd name="connsiteY1253" fmla="*/ 5346065 h 5618162"/>
              <a:gd name="connsiteX1254" fmla="*/ 4323715 w 5143500"/>
              <a:gd name="connsiteY1254" fmla="*/ 5340667 h 5618162"/>
              <a:gd name="connsiteX1255" fmla="*/ 4324032 w 5143500"/>
              <a:gd name="connsiteY1255" fmla="*/ 5335905 h 5618162"/>
              <a:gd name="connsiteX1256" fmla="*/ 4324350 w 5143500"/>
              <a:gd name="connsiteY1256" fmla="*/ 5330825 h 5618162"/>
              <a:gd name="connsiteX1257" fmla="*/ 4324985 w 5143500"/>
              <a:gd name="connsiteY1257" fmla="*/ 5326062 h 5618162"/>
              <a:gd name="connsiteX1258" fmla="*/ 4326255 w 5143500"/>
              <a:gd name="connsiteY1258" fmla="*/ 5321300 h 5618162"/>
              <a:gd name="connsiteX1259" fmla="*/ 4327208 w 5143500"/>
              <a:gd name="connsiteY1259" fmla="*/ 5317172 h 5618162"/>
              <a:gd name="connsiteX1260" fmla="*/ 4328478 w 5143500"/>
              <a:gd name="connsiteY1260" fmla="*/ 5312727 h 5618162"/>
              <a:gd name="connsiteX1261" fmla="*/ 4330065 w 5143500"/>
              <a:gd name="connsiteY1261" fmla="*/ 5308600 h 5618162"/>
              <a:gd name="connsiteX1262" fmla="*/ 4331652 w 5143500"/>
              <a:gd name="connsiteY1262" fmla="*/ 5304155 h 5618162"/>
              <a:gd name="connsiteX1263" fmla="*/ 4333875 w 5143500"/>
              <a:gd name="connsiteY1263" fmla="*/ 5300027 h 5618162"/>
              <a:gd name="connsiteX1264" fmla="*/ 4335780 w 5143500"/>
              <a:gd name="connsiteY1264" fmla="*/ 5295900 h 5618162"/>
              <a:gd name="connsiteX1265" fmla="*/ 4340542 w 5143500"/>
              <a:gd name="connsiteY1265" fmla="*/ 5287645 h 5618162"/>
              <a:gd name="connsiteX1266" fmla="*/ 4345622 w 5143500"/>
              <a:gd name="connsiteY1266" fmla="*/ 5279390 h 5618162"/>
              <a:gd name="connsiteX1267" fmla="*/ 4351020 w 5143500"/>
              <a:gd name="connsiteY1267" fmla="*/ 5270817 h 5618162"/>
              <a:gd name="connsiteX1268" fmla="*/ 4357052 w 5143500"/>
              <a:gd name="connsiteY1268" fmla="*/ 5262245 h 5618162"/>
              <a:gd name="connsiteX1269" fmla="*/ 4363402 w 5143500"/>
              <a:gd name="connsiteY1269" fmla="*/ 5252720 h 5618162"/>
              <a:gd name="connsiteX1270" fmla="*/ 4369752 w 5143500"/>
              <a:gd name="connsiteY1270" fmla="*/ 5242560 h 5618162"/>
              <a:gd name="connsiteX1271" fmla="*/ 4376420 w 5143500"/>
              <a:gd name="connsiteY1271" fmla="*/ 5231447 h 5618162"/>
              <a:gd name="connsiteX1272" fmla="*/ 4382770 w 5143500"/>
              <a:gd name="connsiteY1272" fmla="*/ 5219700 h 5618162"/>
              <a:gd name="connsiteX1273" fmla="*/ 4386898 w 5143500"/>
              <a:gd name="connsiteY1273" fmla="*/ 5212397 h 5618162"/>
              <a:gd name="connsiteX1274" fmla="*/ 4391342 w 5143500"/>
              <a:gd name="connsiteY1274" fmla="*/ 5204460 h 5618162"/>
              <a:gd name="connsiteX1275" fmla="*/ 4396105 w 5143500"/>
              <a:gd name="connsiteY1275" fmla="*/ 5197157 h 5618162"/>
              <a:gd name="connsiteX1276" fmla="*/ 4400868 w 5143500"/>
              <a:gd name="connsiteY1276" fmla="*/ 5189537 h 5618162"/>
              <a:gd name="connsiteX1277" fmla="*/ 4410392 w 5143500"/>
              <a:gd name="connsiteY1277" fmla="*/ 5174615 h 5618162"/>
              <a:gd name="connsiteX1278" fmla="*/ 4419918 w 5143500"/>
              <a:gd name="connsiteY1278" fmla="*/ 5159692 h 5618162"/>
              <a:gd name="connsiteX1279" fmla="*/ 4424045 w 5143500"/>
              <a:gd name="connsiteY1279" fmla="*/ 5151755 h 5618162"/>
              <a:gd name="connsiteX1280" fmla="*/ 4428172 w 5143500"/>
              <a:gd name="connsiteY1280" fmla="*/ 5144135 h 5618162"/>
              <a:gd name="connsiteX1281" fmla="*/ 4432300 w 5143500"/>
              <a:gd name="connsiteY1281" fmla="*/ 5136515 h 5618162"/>
              <a:gd name="connsiteX1282" fmla="*/ 4435792 w 5143500"/>
              <a:gd name="connsiteY1282" fmla="*/ 5128577 h 5618162"/>
              <a:gd name="connsiteX1283" fmla="*/ 4438650 w 5143500"/>
              <a:gd name="connsiteY1283" fmla="*/ 5120640 h 5618162"/>
              <a:gd name="connsiteX1284" fmla="*/ 4440872 w 5143500"/>
              <a:gd name="connsiteY1284" fmla="*/ 5112385 h 5618162"/>
              <a:gd name="connsiteX1285" fmla="*/ 4442778 w 5143500"/>
              <a:gd name="connsiteY1285" fmla="*/ 5104130 h 5618162"/>
              <a:gd name="connsiteX1286" fmla="*/ 4444048 w 5143500"/>
              <a:gd name="connsiteY1286" fmla="*/ 5095557 h 5618162"/>
              <a:gd name="connsiteX1287" fmla="*/ 4439285 w 5143500"/>
              <a:gd name="connsiteY1287" fmla="*/ 5097462 h 5618162"/>
              <a:gd name="connsiteX1288" fmla="*/ 4434205 w 5143500"/>
              <a:gd name="connsiteY1288" fmla="*/ 5099050 h 5618162"/>
              <a:gd name="connsiteX1289" fmla="*/ 4428808 w 5143500"/>
              <a:gd name="connsiteY1289" fmla="*/ 5100955 h 5618162"/>
              <a:gd name="connsiteX1290" fmla="*/ 4422458 w 5143500"/>
              <a:gd name="connsiteY1290" fmla="*/ 5101907 h 5618162"/>
              <a:gd name="connsiteX1291" fmla="*/ 4416108 w 5143500"/>
              <a:gd name="connsiteY1291" fmla="*/ 5103177 h 5618162"/>
              <a:gd name="connsiteX1292" fmla="*/ 4409440 w 5143500"/>
              <a:gd name="connsiteY1292" fmla="*/ 5104130 h 5618162"/>
              <a:gd name="connsiteX1293" fmla="*/ 4402772 w 5143500"/>
              <a:gd name="connsiteY1293" fmla="*/ 5104765 h 5618162"/>
              <a:gd name="connsiteX1294" fmla="*/ 4395470 w 5143500"/>
              <a:gd name="connsiteY1294" fmla="*/ 5105082 h 5618162"/>
              <a:gd name="connsiteX1295" fmla="*/ 4380865 w 5143500"/>
              <a:gd name="connsiteY1295" fmla="*/ 5105717 h 5618162"/>
              <a:gd name="connsiteX1296" fmla="*/ 4365942 w 5143500"/>
              <a:gd name="connsiteY1296" fmla="*/ 5105717 h 5618162"/>
              <a:gd name="connsiteX1297" fmla="*/ 4351338 w 5143500"/>
              <a:gd name="connsiteY1297" fmla="*/ 5105400 h 5618162"/>
              <a:gd name="connsiteX1298" fmla="*/ 4337050 w 5143500"/>
              <a:gd name="connsiteY1298" fmla="*/ 5104447 h 5618162"/>
              <a:gd name="connsiteX1299" fmla="*/ 4331018 w 5143500"/>
              <a:gd name="connsiteY1299" fmla="*/ 5103812 h 5618162"/>
              <a:gd name="connsiteX1300" fmla="*/ 4325938 w 5143500"/>
              <a:gd name="connsiteY1300" fmla="*/ 5103177 h 5618162"/>
              <a:gd name="connsiteX1301" fmla="*/ 4320540 w 5143500"/>
              <a:gd name="connsiteY1301" fmla="*/ 5102225 h 5618162"/>
              <a:gd name="connsiteX1302" fmla="*/ 4315778 w 5143500"/>
              <a:gd name="connsiteY1302" fmla="*/ 5101272 h 5618162"/>
              <a:gd name="connsiteX1303" fmla="*/ 4306570 w 5143500"/>
              <a:gd name="connsiteY1303" fmla="*/ 5098732 h 5618162"/>
              <a:gd name="connsiteX1304" fmla="*/ 4297998 w 5143500"/>
              <a:gd name="connsiteY1304" fmla="*/ 5095875 h 5618162"/>
              <a:gd name="connsiteX1305" fmla="*/ 4290060 w 5143500"/>
              <a:gd name="connsiteY1305" fmla="*/ 5093017 h 5618162"/>
              <a:gd name="connsiteX1306" fmla="*/ 4281488 w 5143500"/>
              <a:gd name="connsiteY1306" fmla="*/ 5088890 h 5618162"/>
              <a:gd name="connsiteX1307" fmla="*/ 4272915 w 5143500"/>
              <a:gd name="connsiteY1307" fmla="*/ 5084762 h 5618162"/>
              <a:gd name="connsiteX1308" fmla="*/ 4263390 w 5143500"/>
              <a:gd name="connsiteY1308" fmla="*/ 5080635 h 5618162"/>
              <a:gd name="connsiteX1309" fmla="*/ 4260532 w 5143500"/>
              <a:gd name="connsiteY1309" fmla="*/ 5079047 h 5618162"/>
              <a:gd name="connsiteX1310" fmla="*/ 4257358 w 5143500"/>
              <a:gd name="connsiteY1310" fmla="*/ 5078095 h 5618162"/>
              <a:gd name="connsiteX1311" fmla="*/ 4254182 w 5143500"/>
              <a:gd name="connsiteY1311" fmla="*/ 5076825 h 5618162"/>
              <a:gd name="connsiteX1312" fmla="*/ 4251008 w 5143500"/>
              <a:gd name="connsiteY1312" fmla="*/ 5075237 h 5618162"/>
              <a:gd name="connsiteX1313" fmla="*/ 4171315 w 5143500"/>
              <a:gd name="connsiteY1313" fmla="*/ 5031422 h 5618162"/>
              <a:gd name="connsiteX1314" fmla="*/ 4167188 w 5143500"/>
              <a:gd name="connsiteY1314" fmla="*/ 5028565 h 5618162"/>
              <a:gd name="connsiteX1315" fmla="*/ 4163378 w 5143500"/>
              <a:gd name="connsiteY1315" fmla="*/ 5026025 h 5618162"/>
              <a:gd name="connsiteX1316" fmla="*/ 4159885 w 5143500"/>
              <a:gd name="connsiteY1316" fmla="*/ 5023802 h 5618162"/>
              <a:gd name="connsiteX1317" fmla="*/ 4155758 w 5143500"/>
              <a:gd name="connsiteY1317" fmla="*/ 5020310 h 5618162"/>
              <a:gd name="connsiteX1318" fmla="*/ 4151630 w 5143500"/>
              <a:gd name="connsiteY1318" fmla="*/ 5016182 h 5618162"/>
              <a:gd name="connsiteX1319" fmla="*/ 4148138 w 5143500"/>
              <a:gd name="connsiteY1319" fmla="*/ 5012690 h 5618162"/>
              <a:gd name="connsiteX1320" fmla="*/ 4145280 w 5143500"/>
              <a:gd name="connsiteY1320" fmla="*/ 5009197 h 5618162"/>
              <a:gd name="connsiteX1321" fmla="*/ 4142422 w 5143500"/>
              <a:gd name="connsiteY1321" fmla="*/ 5005705 h 5618162"/>
              <a:gd name="connsiteX1322" fmla="*/ 4137660 w 5143500"/>
              <a:gd name="connsiteY1322" fmla="*/ 4998402 h 5618162"/>
              <a:gd name="connsiteX1323" fmla="*/ 4132262 w 5143500"/>
              <a:gd name="connsiteY1323" fmla="*/ 4990782 h 5618162"/>
              <a:gd name="connsiteX1324" fmla="*/ 4134485 w 5143500"/>
              <a:gd name="connsiteY1324" fmla="*/ 4982845 h 5618162"/>
              <a:gd name="connsiteX1325" fmla="*/ 4137025 w 5143500"/>
              <a:gd name="connsiteY1325" fmla="*/ 4975860 h 5618162"/>
              <a:gd name="connsiteX1326" fmla="*/ 4139882 w 5143500"/>
              <a:gd name="connsiteY1326" fmla="*/ 4969510 h 5618162"/>
              <a:gd name="connsiteX1327" fmla="*/ 4142105 w 5143500"/>
              <a:gd name="connsiteY1327" fmla="*/ 4964112 h 5618162"/>
              <a:gd name="connsiteX1328" fmla="*/ 4148138 w 5143500"/>
              <a:gd name="connsiteY1328" fmla="*/ 4953952 h 5618162"/>
              <a:gd name="connsiteX1329" fmla="*/ 4154488 w 5143500"/>
              <a:gd name="connsiteY1329" fmla="*/ 4944110 h 5618162"/>
              <a:gd name="connsiteX1330" fmla="*/ 4157662 w 5143500"/>
              <a:gd name="connsiteY1330" fmla="*/ 4939347 h 5618162"/>
              <a:gd name="connsiteX1331" fmla="*/ 4160838 w 5143500"/>
              <a:gd name="connsiteY1331" fmla="*/ 4934585 h 5618162"/>
              <a:gd name="connsiteX1332" fmla="*/ 4163695 w 5143500"/>
              <a:gd name="connsiteY1332" fmla="*/ 4928870 h 5618162"/>
              <a:gd name="connsiteX1333" fmla="*/ 4166870 w 5143500"/>
              <a:gd name="connsiteY1333" fmla="*/ 4923155 h 5618162"/>
              <a:gd name="connsiteX1334" fmla="*/ 4169728 w 5143500"/>
              <a:gd name="connsiteY1334" fmla="*/ 4916805 h 5618162"/>
              <a:gd name="connsiteX1335" fmla="*/ 4172268 w 5143500"/>
              <a:gd name="connsiteY1335" fmla="*/ 4910137 h 5618162"/>
              <a:gd name="connsiteX1336" fmla="*/ 4174808 w 5143500"/>
              <a:gd name="connsiteY1336" fmla="*/ 4902517 h 5618162"/>
              <a:gd name="connsiteX1337" fmla="*/ 4177030 w 5143500"/>
              <a:gd name="connsiteY1337" fmla="*/ 4893627 h 5618162"/>
              <a:gd name="connsiteX1338" fmla="*/ 4170998 w 5143500"/>
              <a:gd name="connsiteY1338" fmla="*/ 4898072 h 5618162"/>
              <a:gd name="connsiteX1339" fmla="*/ 4165282 w 5143500"/>
              <a:gd name="connsiteY1339" fmla="*/ 4902200 h 5618162"/>
              <a:gd name="connsiteX1340" fmla="*/ 4160520 w 5143500"/>
              <a:gd name="connsiteY1340" fmla="*/ 4906327 h 5618162"/>
              <a:gd name="connsiteX1341" fmla="*/ 4155440 w 5143500"/>
              <a:gd name="connsiteY1341" fmla="*/ 4911090 h 5618162"/>
              <a:gd name="connsiteX1342" fmla="*/ 4150678 w 5143500"/>
              <a:gd name="connsiteY1342" fmla="*/ 4915535 h 5618162"/>
              <a:gd name="connsiteX1343" fmla="*/ 4145598 w 5143500"/>
              <a:gd name="connsiteY1343" fmla="*/ 4920615 h 5618162"/>
              <a:gd name="connsiteX1344" fmla="*/ 4140835 w 5143500"/>
              <a:gd name="connsiteY1344" fmla="*/ 4926012 h 5618162"/>
              <a:gd name="connsiteX1345" fmla="*/ 4135120 w 5143500"/>
              <a:gd name="connsiteY1345" fmla="*/ 4932045 h 5618162"/>
              <a:gd name="connsiteX1346" fmla="*/ 4124642 w 5143500"/>
              <a:gd name="connsiteY1346" fmla="*/ 4944427 h 5618162"/>
              <a:gd name="connsiteX1347" fmla="*/ 4118928 w 5143500"/>
              <a:gd name="connsiteY1347" fmla="*/ 4951095 h 5618162"/>
              <a:gd name="connsiteX1348" fmla="*/ 4112578 w 5143500"/>
              <a:gd name="connsiteY1348" fmla="*/ 4957445 h 5618162"/>
              <a:gd name="connsiteX1349" fmla="*/ 4101148 w 5143500"/>
              <a:gd name="connsiteY1349" fmla="*/ 4968240 h 5618162"/>
              <a:gd name="connsiteX1350" fmla="*/ 4095750 w 5143500"/>
              <a:gd name="connsiteY1350" fmla="*/ 4973955 h 5618162"/>
              <a:gd name="connsiteX1351" fmla="*/ 4090988 w 5143500"/>
              <a:gd name="connsiteY1351" fmla="*/ 4978717 h 5618162"/>
              <a:gd name="connsiteX1352" fmla="*/ 4087178 w 5143500"/>
              <a:gd name="connsiteY1352" fmla="*/ 4983162 h 5618162"/>
              <a:gd name="connsiteX1353" fmla="*/ 4083685 w 5143500"/>
              <a:gd name="connsiteY1353" fmla="*/ 4987925 h 5618162"/>
              <a:gd name="connsiteX1354" fmla="*/ 4077335 w 5143500"/>
              <a:gd name="connsiteY1354" fmla="*/ 4997767 h 5618162"/>
              <a:gd name="connsiteX1355" fmla="*/ 4070985 w 5143500"/>
              <a:gd name="connsiteY1355" fmla="*/ 5008562 h 5618162"/>
              <a:gd name="connsiteX1356" fmla="*/ 4067175 w 5143500"/>
              <a:gd name="connsiteY1356" fmla="*/ 5014912 h 5618162"/>
              <a:gd name="connsiteX1357" fmla="*/ 4062730 w 5143500"/>
              <a:gd name="connsiteY1357" fmla="*/ 5020945 h 5618162"/>
              <a:gd name="connsiteX1358" fmla="*/ 4057968 w 5143500"/>
              <a:gd name="connsiteY1358" fmla="*/ 5027295 h 5618162"/>
              <a:gd name="connsiteX1359" fmla="*/ 4052888 w 5143500"/>
              <a:gd name="connsiteY1359" fmla="*/ 5033645 h 5618162"/>
              <a:gd name="connsiteX1360" fmla="*/ 4047808 w 5143500"/>
              <a:gd name="connsiteY1360" fmla="*/ 5039995 h 5618162"/>
              <a:gd name="connsiteX1361" fmla="*/ 4042410 w 5143500"/>
              <a:gd name="connsiteY1361" fmla="*/ 5046027 h 5618162"/>
              <a:gd name="connsiteX1362" fmla="*/ 4036378 w 5143500"/>
              <a:gd name="connsiteY1362" fmla="*/ 5052377 h 5618162"/>
              <a:gd name="connsiteX1363" fmla="*/ 4030662 w 5143500"/>
              <a:gd name="connsiteY1363" fmla="*/ 5058727 h 5618162"/>
              <a:gd name="connsiteX1364" fmla="*/ 4018280 w 5143500"/>
              <a:gd name="connsiteY1364" fmla="*/ 5071427 h 5618162"/>
              <a:gd name="connsiteX1365" fmla="*/ 4005262 w 5143500"/>
              <a:gd name="connsiteY1365" fmla="*/ 5084127 h 5618162"/>
              <a:gd name="connsiteX1366" fmla="*/ 3991928 w 5143500"/>
              <a:gd name="connsiteY1366" fmla="*/ 5096510 h 5618162"/>
              <a:gd name="connsiteX1367" fmla="*/ 3978592 w 5143500"/>
              <a:gd name="connsiteY1367" fmla="*/ 5108575 h 5618162"/>
              <a:gd name="connsiteX1368" fmla="*/ 3952240 w 5143500"/>
              <a:gd name="connsiteY1368" fmla="*/ 5132070 h 5618162"/>
              <a:gd name="connsiteX1369" fmla="*/ 3928428 w 5143500"/>
              <a:gd name="connsiteY1369" fmla="*/ 5154612 h 5618162"/>
              <a:gd name="connsiteX1370" fmla="*/ 3917950 w 5143500"/>
              <a:gd name="connsiteY1370" fmla="*/ 5165090 h 5618162"/>
              <a:gd name="connsiteX1371" fmla="*/ 3908425 w 5143500"/>
              <a:gd name="connsiteY1371" fmla="*/ 5174932 h 5618162"/>
              <a:gd name="connsiteX1372" fmla="*/ 3904615 w 5143500"/>
              <a:gd name="connsiteY1372" fmla="*/ 5180012 h 5618162"/>
              <a:gd name="connsiteX1373" fmla="*/ 3900488 w 5143500"/>
              <a:gd name="connsiteY1373" fmla="*/ 5184775 h 5618162"/>
              <a:gd name="connsiteX1374" fmla="*/ 3896995 w 5143500"/>
              <a:gd name="connsiteY1374" fmla="*/ 5189537 h 5618162"/>
              <a:gd name="connsiteX1375" fmla="*/ 3894455 w 5143500"/>
              <a:gd name="connsiteY1375" fmla="*/ 5193665 h 5618162"/>
              <a:gd name="connsiteX1376" fmla="*/ 3888740 w 5143500"/>
              <a:gd name="connsiteY1376" fmla="*/ 5203507 h 5618162"/>
              <a:gd name="connsiteX1377" fmla="*/ 3885565 w 5143500"/>
              <a:gd name="connsiteY1377" fmla="*/ 5210175 h 5618162"/>
              <a:gd name="connsiteX1378" fmla="*/ 3883660 w 5143500"/>
              <a:gd name="connsiteY1378" fmla="*/ 5214620 h 5618162"/>
              <a:gd name="connsiteX1379" fmla="*/ 3881755 w 5143500"/>
              <a:gd name="connsiteY1379" fmla="*/ 5217795 h 5618162"/>
              <a:gd name="connsiteX1380" fmla="*/ 3880485 w 5143500"/>
              <a:gd name="connsiteY1380" fmla="*/ 5219065 h 5618162"/>
              <a:gd name="connsiteX1381" fmla="*/ 3878898 w 5143500"/>
              <a:gd name="connsiteY1381" fmla="*/ 5220335 h 5618162"/>
              <a:gd name="connsiteX1382" fmla="*/ 3876675 w 5143500"/>
              <a:gd name="connsiteY1382" fmla="*/ 5221605 h 5618162"/>
              <a:gd name="connsiteX1383" fmla="*/ 3873818 w 5143500"/>
              <a:gd name="connsiteY1383" fmla="*/ 5223192 h 5618162"/>
              <a:gd name="connsiteX1384" fmla="*/ 3865880 w 5143500"/>
              <a:gd name="connsiteY1384" fmla="*/ 5227002 h 5618162"/>
              <a:gd name="connsiteX1385" fmla="*/ 3853498 w 5143500"/>
              <a:gd name="connsiteY1385" fmla="*/ 5232717 h 5618162"/>
              <a:gd name="connsiteX1386" fmla="*/ 3806190 w 5143500"/>
              <a:gd name="connsiteY1386" fmla="*/ 5256212 h 5618162"/>
              <a:gd name="connsiteX1387" fmla="*/ 3801745 w 5143500"/>
              <a:gd name="connsiteY1387" fmla="*/ 5258117 h 5618162"/>
              <a:gd name="connsiteX1388" fmla="*/ 3796348 w 5143500"/>
              <a:gd name="connsiteY1388" fmla="*/ 5260022 h 5618162"/>
              <a:gd name="connsiteX1389" fmla="*/ 3790950 w 5143500"/>
              <a:gd name="connsiteY1389" fmla="*/ 5261610 h 5618162"/>
              <a:gd name="connsiteX1390" fmla="*/ 3785552 w 5143500"/>
              <a:gd name="connsiteY1390" fmla="*/ 5262880 h 5618162"/>
              <a:gd name="connsiteX1391" fmla="*/ 3779838 w 5143500"/>
              <a:gd name="connsiteY1391" fmla="*/ 5263832 h 5618162"/>
              <a:gd name="connsiteX1392" fmla="*/ 3773488 w 5143500"/>
              <a:gd name="connsiteY1392" fmla="*/ 5264785 h 5618162"/>
              <a:gd name="connsiteX1393" fmla="*/ 3767138 w 5143500"/>
              <a:gd name="connsiteY1393" fmla="*/ 5265737 h 5618162"/>
              <a:gd name="connsiteX1394" fmla="*/ 3760788 w 5143500"/>
              <a:gd name="connsiteY1394" fmla="*/ 5266055 h 5618162"/>
              <a:gd name="connsiteX1395" fmla="*/ 3747135 w 5143500"/>
              <a:gd name="connsiteY1395" fmla="*/ 5266690 h 5618162"/>
              <a:gd name="connsiteX1396" fmla="*/ 3733165 w 5143500"/>
              <a:gd name="connsiteY1396" fmla="*/ 5266372 h 5618162"/>
              <a:gd name="connsiteX1397" fmla="*/ 3718560 w 5143500"/>
              <a:gd name="connsiteY1397" fmla="*/ 5265737 h 5618162"/>
              <a:gd name="connsiteX1398" fmla="*/ 3703638 w 5143500"/>
              <a:gd name="connsiteY1398" fmla="*/ 5263832 h 5618162"/>
              <a:gd name="connsiteX1399" fmla="*/ 3689032 w 5143500"/>
              <a:gd name="connsiteY1399" fmla="*/ 5262245 h 5618162"/>
              <a:gd name="connsiteX1400" fmla="*/ 3674110 w 5143500"/>
              <a:gd name="connsiteY1400" fmla="*/ 5259705 h 5618162"/>
              <a:gd name="connsiteX1401" fmla="*/ 3659822 w 5143500"/>
              <a:gd name="connsiteY1401" fmla="*/ 5256530 h 5618162"/>
              <a:gd name="connsiteX1402" fmla="*/ 3645852 w 5143500"/>
              <a:gd name="connsiteY1402" fmla="*/ 5253355 h 5618162"/>
              <a:gd name="connsiteX1403" fmla="*/ 3632518 w 5143500"/>
              <a:gd name="connsiteY1403" fmla="*/ 5249862 h 5618162"/>
              <a:gd name="connsiteX1404" fmla="*/ 3620135 w 5143500"/>
              <a:gd name="connsiteY1404" fmla="*/ 5246052 h 5618162"/>
              <a:gd name="connsiteX1405" fmla="*/ 3609022 w 5143500"/>
              <a:gd name="connsiteY1405" fmla="*/ 5241607 h 5618162"/>
              <a:gd name="connsiteX1406" fmla="*/ 3598228 w 5143500"/>
              <a:gd name="connsiteY1406" fmla="*/ 5237480 h 5618162"/>
              <a:gd name="connsiteX1407" fmla="*/ 3510598 w 5143500"/>
              <a:gd name="connsiteY1407" fmla="*/ 5183505 h 5618162"/>
              <a:gd name="connsiteX1408" fmla="*/ 3504565 w 5143500"/>
              <a:gd name="connsiteY1408" fmla="*/ 5187632 h 5618162"/>
              <a:gd name="connsiteX1409" fmla="*/ 3498215 w 5143500"/>
              <a:gd name="connsiteY1409" fmla="*/ 5192077 h 5618162"/>
              <a:gd name="connsiteX1410" fmla="*/ 3491865 w 5143500"/>
              <a:gd name="connsiteY1410" fmla="*/ 5197792 h 5618162"/>
              <a:gd name="connsiteX1411" fmla="*/ 3485198 w 5143500"/>
              <a:gd name="connsiteY1411" fmla="*/ 5203825 h 5618162"/>
              <a:gd name="connsiteX1412" fmla="*/ 3478212 w 5143500"/>
              <a:gd name="connsiteY1412" fmla="*/ 5210492 h 5618162"/>
              <a:gd name="connsiteX1413" fmla="*/ 3471545 w 5143500"/>
              <a:gd name="connsiteY1413" fmla="*/ 5217477 h 5618162"/>
              <a:gd name="connsiteX1414" fmla="*/ 3464560 w 5143500"/>
              <a:gd name="connsiteY1414" fmla="*/ 5225097 h 5618162"/>
              <a:gd name="connsiteX1415" fmla="*/ 3457258 w 5143500"/>
              <a:gd name="connsiteY1415" fmla="*/ 5233352 h 5618162"/>
              <a:gd name="connsiteX1416" fmla="*/ 3442335 w 5143500"/>
              <a:gd name="connsiteY1416" fmla="*/ 5250497 h 5618162"/>
              <a:gd name="connsiteX1417" fmla="*/ 3427412 w 5143500"/>
              <a:gd name="connsiteY1417" fmla="*/ 5269230 h 5618162"/>
              <a:gd name="connsiteX1418" fmla="*/ 3411855 w 5143500"/>
              <a:gd name="connsiteY1418" fmla="*/ 5288915 h 5618162"/>
              <a:gd name="connsiteX1419" fmla="*/ 3396615 w 5143500"/>
              <a:gd name="connsiteY1419" fmla="*/ 5308917 h 5618162"/>
              <a:gd name="connsiteX1420" fmla="*/ 3380740 w 5143500"/>
              <a:gd name="connsiteY1420" fmla="*/ 5329555 h 5618162"/>
              <a:gd name="connsiteX1421" fmla="*/ 3364865 w 5143500"/>
              <a:gd name="connsiteY1421" fmla="*/ 5350192 h 5618162"/>
              <a:gd name="connsiteX1422" fmla="*/ 3348990 w 5143500"/>
              <a:gd name="connsiteY1422" fmla="*/ 5370512 h 5618162"/>
              <a:gd name="connsiteX1423" fmla="*/ 3333750 w 5143500"/>
              <a:gd name="connsiteY1423" fmla="*/ 5390197 h 5618162"/>
              <a:gd name="connsiteX1424" fmla="*/ 3318192 w 5143500"/>
              <a:gd name="connsiteY1424" fmla="*/ 5409565 h 5618162"/>
              <a:gd name="connsiteX1425" fmla="*/ 3302952 w 5143500"/>
              <a:gd name="connsiteY1425" fmla="*/ 5427027 h 5618162"/>
              <a:gd name="connsiteX1426" fmla="*/ 3295650 w 5143500"/>
              <a:gd name="connsiteY1426" fmla="*/ 5435600 h 5618162"/>
              <a:gd name="connsiteX1427" fmla="*/ 3288348 w 5143500"/>
              <a:gd name="connsiteY1427" fmla="*/ 5443537 h 5618162"/>
              <a:gd name="connsiteX1428" fmla="*/ 3281362 w 5143500"/>
              <a:gd name="connsiteY1428" fmla="*/ 5451475 h 5618162"/>
              <a:gd name="connsiteX1429" fmla="*/ 3274378 w 5143500"/>
              <a:gd name="connsiteY1429" fmla="*/ 5458460 h 5618162"/>
              <a:gd name="connsiteX1430" fmla="*/ 3271838 w 5143500"/>
              <a:gd name="connsiteY1430" fmla="*/ 5460365 h 5618162"/>
              <a:gd name="connsiteX1431" fmla="*/ 3269615 w 5143500"/>
              <a:gd name="connsiteY1431" fmla="*/ 5462587 h 5618162"/>
              <a:gd name="connsiteX1432" fmla="*/ 3203258 w 5143500"/>
              <a:gd name="connsiteY1432" fmla="*/ 5528627 h 5618162"/>
              <a:gd name="connsiteX1433" fmla="*/ 3195002 w 5143500"/>
              <a:gd name="connsiteY1433" fmla="*/ 5536247 h 5618162"/>
              <a:gd name="connsiteX1434" fmla="*/ 3187700 w 5143500"/>
              <a:gd name="connsiteY1434" fmla="*/ 5542597 h 5618162"/>
              <a:gd name="connsiteX1435" fmla="*/ 3180398 w 5143500"/>
              <a:gd name="connsiteY1435" fmla="*/ 5548312 h 5618162"/>
              <a:gd name="connsiteX1436" fmla="*/ 3173730 w 5143500"/>
              <a:gd name="connsiteY1436" fmla="*/ 5552757 h 5618162"/>
              <a:gd name="connsiteX1437" fmla="*/ 3166745 w 5143500"/>
              <a:gd name="connsiteY1437" fmla="*/ 5557202 h 5618162"/>
              <a:gd name="connsiteX1438" fmla="*/ 3159442 w 5143500"/>
              <a:gd name="connsiteY1438" fmla="*/ 5561647 h 5618162"/>
              <a:gd name="connsiteX1439" fmla="*/ 3150552 w 5143500"/>
              <a:gd name="connsiteY1439" fmla="*/ 5566410 h 5618162"/>
              <a:gd name="connsiteX1440" fmla="*/ 3141028 w 5143500"/>
              <a:gd name="connsiteY1440" fmla="*/ 5572442 h 5618162"/>
              <a:gd name="connsiteX1441" fmla="*/ 3129915 w 5143500"/>
              <a:gd name="connsiteY1441" fmla="*/ 5578792 h 5618162"/>
              <a:gd name="connsiteX1442" fmla="*/ 3119438 w 5143500"/>
              <a:gd name="connsiteY1442" fmla="*/ 5584825 h 5618162"/>
              <a:gd name="connsiteX1443" fmla="*/ 3109278 w 5143500"/>
              <a:gd name="connsiteY1443" fmla="*/ 5590540 h 5618162"/>
              <a:gd name="connsiteX1444" fmla="*/ 3099118 w 5143500"/>
              <a:gd name="connsiteY1444" fmla="*/ 5595302 h 5618162"/>
              <a:gd name="connsiteX1445" fmla="*/ 3089592 w 5143500"/>
              <a:gd name="connsiteY1445" fmla="*/ 5599430 h 5618162"/>
              <a:gd name="connsiteX1446" fmla="*/ 3079750 w 5143500"/>
              <a:gd name="connsiteY1446" fmla="*/ 5603557 h 5618162"/>
              <a:gd name="connsiteX1447" fmla="*/ 3070542 w 5143500"/>
              <a:gd name="connsiteY1447" fmla="*/ 5607050 h 5618162"/>
              <a:gd name="connsiteX1448" fmla="*/ 3061652 w 5143500"/>
              <a:gd name="connsiteY1448" fmla="*/ 5610225 h 5618162"/>
              <a:gd name="connsiteX1449" fmla="*/ 3052762 w 5143500"/>
              <a:gd name="connsiteY1449" fmla="*/ 5612447 h 5618162"/>
              <a:gd name="connsiteX1450" fmla="*/ 3043872 w 5143500"/>
              <a:gd name="connsiteY1450" fmla="*/ 5614352 h 5618162"/>
              <a:gd name="connsiteX1451" fmla="*/ 3035300 w 5143500"/>
              <a:gd name="connsiteY1451" fmla="*/ 5615940 h 5618162"/>
              <a:gd name="connsiteX1452" fmla="*/ 3026728 w 5143500"/>
              <a:gd name="connsiteY1452" fmla="*/ 5617210 h 5618162"/>
              <a:gd name="connsiteX1453" fmla="*/ 3018472 w 5143500"/>
              <a:gd name="connsiteY1453" fmla="*/ 5617845 h 5618162"/>
              <a:gd name="connsiteX1454" fmla="*/ 3009900 w 5143500"/>
              <a:gd name="connsiteY1454" fmla="*/ 5618162 h 5618162"/>
              <a:gd name="connsiteX1455" fmla="*/ 3001645 w 5143500"/>
              <a:gd name="connsiteY1455" fmla="*/ 5618162 h 5618162"/>
              <a:gd name="connsiteX1456" fmla="*/ 2993390 w 5143500"/>
              <a:gd name="connsiteY1456" fmla="*/ 5617527 h 5618162"/>
              <a:gd name="connsiteX1457" fmla="*/ 2985135 w 5143500"/>
              <a:gd name="connsiteY1457" fmla="*/ 5616892 h 5618162"/>
              <a:gd name="connsiteX1458" fmla="*/ 2976880 w 5143500"/>
              <a:gd name="connsiteY1458" fmla="*/ 5615305 h 5618162"/>
              <a:gd name="connsiteX1459" fmla="*/ 2968625 w 5143500"/>
              <a:gd name="connsiteY1459" fmla="*/ 5614035 h 5618162"/>
              <a:gd name="connsiteX1460" fmla="*/ 2960370 w 5143500"/>
              <a:gd name="connsiteY1460" fmla="*/ 5612130 h 5618162"/>
              <a:gd name="connsiteX1461" fmla="*/ 2952115 w 5143500"/>
              <a:gd name="connsiteY1461" fmla="*/ 5609590 h 5618162"/>
              <a:gd name="connsiteX1462" fmla="*/ 2943542 w 5143500"/>
              <a:gd name="connsiteY1462" fmla="*/ 5607367 h 5618162"/>
              <a:gd name="connsiteX1463" fmla="*/ 2934652 w 5143500"/>
              <a:gd name="connsiteY1463" fmla="*/ 5604510 h 5618162"/>
              <a:gd name="connsiteX1464" fmla="*/ 2926398 w 5143500"/>
              <a:gd name="connsiteY1464" fmla="*/ 5601335 h 5618162"/>
              <a:gd name="connsiteX1465" fmla="*/ 2908300 w 5143500"/>
              <a:gd name="connsiteY1465" fmla="*/ 5594350 h 5618162"/>
              <a:gd name="connsiteX1466" fmla="*/ 2890202 w 5143500"/>
              <a:gd name="connsiteY1466" fmla="*/ 5586095 h 5618162"/>
              <a:gd name="connsiteX1467" fmla="*/ 2870518 w 5143500"/>
              <a:gd name="connsiteY1467" fmla="*/ 5577205 h 5618162"/>
              <a:gd name="connsiteX1468" fmla="*/ 2850198 w 5143500"/>
              <a:gd name="connsiteY1468" fmla="*/ 5567362 h 5618162"/>
              <a:gd name="connsiteX1469" fmla="*/ 2841625 w 5143500"/>
              <a:gd name="connsiteY1469" fmla="*/ 5563235 h 5618162"/>
              <a:gd name="connsiteX1470" fmla="*/ 2830512 w 5143500"/>
              <a:gd name="connsiteY1470" fmla="*/ 5557837 h 5618162"/>
              <a:gd name="connsiteX1471" fmla="*/ 2820988 w 5143500"/>
              <a:gd name="connsiteY1471" fmla="*/ 5552440 h 5618162"/>
              <a:gd name="connsiteX1472" fmla="*/ 2812732 w 5143500"/>
              <a:gd name="connsiteY1472" fmla="*/ 5547677 h 5618162"/>
              <a:gd name="connsiteX1473" fmla="*/ 2804478 w 5143500"/>
              <a:gd name="connsiteY1473" fmla="*/ 5543232 h 5618162"/>
              <a:gd name="connsiteX1474" fmla="*/ 2800350 w 5143500"/>
              <a:gd name="connsiteY1474" fmla="*/ 5541645 h 5618162"/>
              <a:gd name="connsiteX1475" fmla="*/ 2796222 w 5143500"/>
              <a:gd name="connsiteY1475" fmla="*/ 5540692 h 5618162"/>
              <a:gd name="connsiteX1476" fmla="*/ 2791778 w 5143500"/>
              <a:gd name="connsiteY1476" fmla="*/ 5539422 h 5618162"/>
              <a:gd name="connsiteX1477" fmla="*/ 2787332 w 5143500"/>
              <a:gd name="connsiteY1477" fmla="*/ 5539105 h 5618162"/>
              <a:gd name="connsiteX1478" fmla="*/ 2782252 w 5143500"/>
              <a:gd name="connsiteY1478" fmla="*/ 5539105 h 5618162"/>
              <a:gd name="connsiteX1479" fmla="*/ 2777172 w 5143500"/>
              <a:gd name="connsiteY1479" fmla="*/ 5539740 h 5618162"/>
              <a:gd name="connsiteX1480" fmla="*/ 2771458 w 5143500"/>
              <a:gd name="connsiteY1480" fmla="*/ 5541010 h 5618162"/>
              <a:gd name="connsiteX1481" fmla="*/ 2765108 w 5143500"/>
              <a:gd name="connsiteY1481" fmla="*/ 5542597 h 5618162"/>
              <a:gd name="connsiteX1482" fmla="*/ 2750185 w 5143500"/>
              <a:gd name="connsiteY1482" fmla="*/ 5547995 h 5618162"/>
              <a:gd name="connsiteX1483" fmla="*/ 2736215 w 5143500"/>
              <a:gd name="connsiteY1483" fmla="*/ 5552757 h 5618162"/>
              <a:gd name="connsiteX1484" fmla="*/ 2722562 w 5143500"/>
              <a:gd name="connsiteY1484" fmla="*/ 5558155 h 5618162"/>
              <a:gd name="connsiteX1485" fmla="*/ 2710180 w 5143500"/>
              <a:gd name="connsiteY1485" fmla="*/ 5562917 h 5618162"/>
              <a:gd name="connsiteX1486" fmla="*/ 2697480 w 5143500"/>
              <a:gd name="connsiteY1486" fmla="*/ 5567680 h 5618162"/>
              <a:gd name="connsiteX1487" fmla="*/ 2684780 w 5143500"/>
              <a:gd name="connsiteY1487" fmla="*/ 5571807 h 5618162"/>
              <a:gd name="connsiteX1488" fmla="*/ 2678112 w 5143500"/>
              <a:gd name="connsiteY1488" fmla="*/ 5573712 h 5618162"/>
              <a:gd name="connsiteX1489" fmla="*/ 2671762 w 5143500"/>
              <a:gd name="connsiteY1489" fmla="*/ 5574982 h 5618162"/>
              <a:gd name="connsiteX1490" fmla="*/ 2665095 w 5143500"/>
              <a:gd name="connsiteY1490" fmla="*/ 5576252 h 5618162"/>
              <a:gd name="connsiteX1491" fmla="*/ 2658428 w 5143500"/>
              <a:gd name="connsiteY1491" fmla="*/ 5577522 h 5618162"/>
              <a:gd name="connsiteX1492" fmla="*/ 2651442 w 5143500"/>
              <a:gd name="connsiteY1492" fmla="*/ 5578157 h 5618162"/>
              <a:gd name="connsiteX1493" fmla="*/ 2644458 w 5143500"/>
              <a:gd name="connsiteY1493" fmla="*/ 5578475 h 5618162"/>
              <a:gd name="connsiteX1494" fmla="*/ 2637155 w 5143500"/>
              <a:gd name="connsiteY1494" fmla="*/ 5578475 h 5618162"/>
              <a:gd name="connsiteX1495" fmla="*/ 2629535 w 5143500"/>
              <a:gd name="connsiteY1495" fmla="*/ 5578475 h 5618162"/>
              <a:gd name="connsiteX1496" fmla="*/ 2621598 w 5143500"/>
              <a:gd name="connsiteY1496" fmla="*/ 5577840 h 5618162"/>
              <a:gd name="connsiteX1497" fmla="*/ 2613660 w 5143500"/>
              <a:gd name="connsiteY1497" fmla="*/ 5576570 h 5618162"/>
              <a:gd name="connsiteX1498" fmla="*/ 2605088 w 5143500"/>
              <a:gd name="connsiteY1498" fmla="*/ 5575300 h 5618162"/>
              <a:gd name="connsiteX1499" fmla="*/ 2595880 w 5143500"/>
              <a:gd name="connsiteY1499" fmla="*/ 5573712 h 5618162"/>
              <a:gd name="connsiteX1500" fmla="*/ 2586990 w 5143500"/>
              <a:gd name="connsiteY1500" fmla="*/ 5571172 h 5618162"/>
              <a:gd name="connsiteX1501" fmla="*/ 2577465 w 5143500"/>
              <a:gd name="connsiteY1501" fmla="*/ 5568315 h 5618162"/>
              <a:gd name="connsiteX1502" fmla="*/ 2567305 w 5143500"/>
              <a:gd name="connsiteY1502" fmla="*/ 5565140 h 5618162"/>
              <a:gd name="connsiteX1503" fmla="*/ 2556510 w 5143500"/>
              <a:gd name="connsiteY1503" fmla="*/ 5561330 h 5618162"/>
              <a:gd name="connsiteX1504" fmla="*/ 2545398 w 5143500"/>
              <a:gd name="connsiteY1504" fmla="*/ 5556567 h 5618162"/>
              <a:gd name="connsiteX1505" fmla="*/ 2533968 w 5143500"/>
              <a:gd name="connsiteY1505" fmla="*/ 5551805 h 5618162"/>
              <a:gd name="connsiteX1506" fmla="*/ 2521585 w 5143500"/>
              <a:gd name="connsiteY1506" fmla="*/ 5546090 h 5618162"/>
              <a:gd name="connsiteX1507" fmla="*/ 2508885 w 5143500"/>
              <a:gd name="connsiteY1507" fmla="*/ 5539740 h 5618162"/>
              <a:gd name="connsiteX1508" fmla="*/ 2473008 w 5143500"/>
              <a:gd name="connsiteY1508" fmla="*/ 5522277 h 5618162"/>
              <a:gd name="connsiteX1509" fmla="*/ 2467928 w 5143500"/>
              <a:gd name="connsiteY1509" fmla="*/ 5519737 h 5618162"/>
              <a:gd name="connsiteX1510" fmla="*/ 2464435 w 5143500"/>
              <a:gd name="connsiteY1510" fmla="*/ 5518467 h 5618162"/>
              <a:gd name="connsiteX1511" fmla="*/ 2460942 w 5143500"/>
              <a:gd name="connsiteY1511" fmla="*/ 5516880 h 5618162"/>
              <a:gd name="connsiteX1512" fmla="*/ 2454275 w 5143500"/>
              <a:gd name="connsiteY1512" fmla="*/ 5514657 h 5618162"/>
              <a:gd name="connsiteX1513" fmla="*/ 2426652 w 5143500"/>
              <a:gd name="connsiteY1513" fmla="*/ 5489257 h 5618162"/>
              <a:gd name="connsiteX1514" fmla="*/ 2425065 w 5143500"/>
              <a:gd name="connsiteY1514" fmla="*/ 5486400 h 5618162"/>
              <a:gd name="connsiteX1515" fmla="*/ 2423160 w 5143500"/>
              <a:gd name="connsiteY1515" fmla="*/ 5483542 h 5618162"/>
              <a:gd name="connsiteX1516" fmla="*/ 2419032 w 5143500"/>
              <a:gd name="connsiteY1516" fmla="*/ 5479097 h 5618162"/>
              <a:gd name="connsiteX1517" fmla="*/ 2414905 w 5143500"/>
              <a:gd name="connsiteY1517" fmla="*/ 5474970 h 5618162"/>
              <a:gd name="connsiteX1518" fmla="*/ 2410142 w 5143500"/>
              <a:gd name="connsiteY1518" fmla="*/ 5471477 h 5618162"/>
              <a:gd name="connsiteX1519" fmla="*/ 2405380 w 5143500"/>
              <a:gd name="connsiteY1519" fmla="*/ 5468620 h 5618162"/>
              <a:gd name="connsiteX1520" fmla="*/ 2400300 w 5143500"/>
              <a:gd name="connsiteY1520" fmla="*/ 5465762 h 5618162"/>
              <a:gd name="connsiteX1521" fmla="*/ 2395220 w 5143500"/>
              <a:gd name="connsiteY1521" fmla="*/ 5463857 h 5618162"/>
              <a:gd name="connsiteX1522" fmla="*/ 2389822 w 5143500"/>
              <a:gd name="connsiteY1522" fmla="*/ 5462587 h 5618162"/>
              <a:gd name="connsiteX1523" fmla="*/ 2384742 w 5143500"/>
              <a:gd name="connsiteY1523" fmla="*/ 5461635 h 5618162"/>
              <a:gd name="connsiteX1524" fmla="*/ 2379345 w 5143500"/>
              <a:gd name="connsiteY1524" fmla="*/ 5461000 h 5618162"/>
              <a:gd name="connsiteX1525" fmla="*/ 2373630 w 5143500"/>
              <a:gd name="connsiteY1525" fmla="*/ 5461000 h 5618162"/>
              <a:gd name="connsiteX1526" fmla="*/ 2368550 w 5143500"/>
              <a:gd name="connsiteY1526" fmla="*/ 5461000 h 5618162"/>
              <a:gd name="connsiteX1527" fmla="*/ 2362835 w 5143500"/>
              <a:gd name="connsiteY1527" fmla="*/ 5461635 h 5618162"/>
              <a:gd name="connsiteX1528" fmla="*/ 2357120 w 5143500"/>
              <a:gd name="connsiteY1528" fmla="*/ 5462587 h 5618162"/>
              <a:gd name="connsiteX1529" fmla="*/ 2352040 w 5143500"/>
              <a:gd name="connsiteY1529" fmla="*/ 5463540 h 5618162"/>
              <a:gd name="connsiteX1530" fmla="*/ 2346642 w 5143500"/>
              <a:gd name="connsiteY1530" fmla="*/ 5465127 h 5618162"/>
              <a:gd name="connsiteX1531" fmla="*/ 2341562 w 5143500"/>
              <a:gd name="connsiteY1531" fmla="*/ 5466715 h 5618162"/>
              <a:gd name="connsiteX1532" fmla="*/ 2330132 w 5143500"/>
              <a:gd name="connsiteY1532" fmla="*/ 5470842 h 5618162"/>
              <a:gd name="connsiteX1533" fmla="*/ 2319020 w 5143500"/>
              <a:gd name="connsiteY1533" fmla="*/ 5474335 h 5618162"/>
              <a:gd name="connsiteX1534" fmla="*/ 2308225 w 5143500"/>
              <a:gd name="connsiteY1534" fmla="*/ 5476875 h 5618162"/>
              <a:gd name="connsiteX1535" fmla="*/ 2297430 w 5143500"/>
              <a:gd name="connsiteY1535" fmla="*/ 5479097 h 5618162"/>
              <a:gd name="connsiteX1536" fmla="*/ 2286952 w 5143500"/>
              <a:gd name="connsiteY1536" fmla="*/ 5481320 h 5618162"/>
              <a:gd name="connsiteX1537" fmla="*/ 2276475 w 5143500"/>
              <a:gd name="connsiteY1537" fmla="*/ 5482272 h 5618162"/>
              <a:gd name="connsiteX1538" fmla="*/ 2265998 w 5143500"/>
              <a:gd name="connsiteY1538" fmla="*/ 5482907 h 5618162"/>
              <a:gd name="connsiteX1539" fmla="*/ 2255838 w 5143500"/>
              <a:gd name="connsiteY1539" fmla="*/ 5483225 h 5618162"/>
              <a:gd name="connsiteX1540" fmla="*/ 2245678 w 5143500"/>
              <a:gd name="connsiteY1540" fmla="*/ 5483225 h 5618162"/>
              <a:gd name="connsiteX1541" fmla="*/ 2235200 w 5143500"/>
              <a:gd name="connsiteY1541" fmla="*/ 5482590 h 5618162"/>
              <a:gd name="connsiteX1542" fmla="*/ 2224722 w 5143500"/>
              <a:gd name="connsiteY1542" fmla="*/ 5481637 h 5618162"/>
              <a:gd name="connsiteX1543" fmla="*/ 2214245 w 5143500"/>
              <a:gd name="connsiteY1543" fmla="*/ 5480050 h 5618162"/>
              <a:gd name="connsiteX1544" fmla="*/ 2203768 w 5143500"/>
              <a:gd name="connsiteY1544" fmla="*/ 5478145 h 5618162"/>
              <a:gd name="connsiteX1545" fmla="*/ 2192972 w 5143500"/>
              <a:gd name="connsiteY1545" fmla="*/ 5475922 h 5618162"/>
              <a:gd name="connsiteX1546" fmla="*/ 2182178 w 5143500"/>
              <a:gd name="connsiteY1546" fmla="*/ 5473065 h 5618162"/>
              <a:gd name="connsiteX1547" fmla="*/ 2171065 w 5143500"/>
              <a:gd name="connsiteY1547" fmla="*/ 5469890 h 5618162"/>
              <a:gd name="connsiteX1548" fmla="*/ 2152968 w 5143500"/>
              <a:gd name="connsiteY1548" fmla="*/ 5464810 h 5618162"/>
              <a:gd name="connsiteX1549" fmla="*/ 2133600 w 5143500"/>
              <a:gd name="connsiteY1549" fmla="*/ 5459095 h 5618162"/>
              <a:gd name="connsiteX1550" fmla="*/ 2123758 w 5143500"/>
              <a:gd name="connsiteY1550" fmla="*/ 5456237 h 5618162"/>
              <a:gd name="connsiteX1551" fmla="*/ 2113915 w 5143500"/>
              <a:gd name="connsiteY1551" fmla="*/ 5453062 h 5618162"/>
              <a:gd name="connsiteX1552" fmla="*/ 2104072 w 5143500"/>
              <a:gd name="connsiteY1552" fmla="*/ 5449570 h 5618162"/>
              <a:gd name="connsiteX1553" fmla="*/ 2094230 w 5143500"/>
              <a:gd name="connsiteY1553" fmla="*/ 5446077 h 5618162"/>
              <a:gd name="connsiteX1554" fmla="*/ 2084705 w 5143500"/>
              <a:gd name="connsiteY1554" fmla="*/ 5441950 h 5618162"/>
              <a:gd name="connsiteX1555" fmla="*/ 2076132 w 5143500"/>
              <a:gd name="connsiteY1555" fmla="*/ 5437822 h 5618162"/>
              <a:gd name="connsiteX1556" fmla="*/ 2067242 w 5143500"/>
              <a:gd name="connsiteY1556" fmla="*/ 5433060 h 5618162"/>
              <a:gd name="connsiteX1557" fmla="*/ 2059622 w 5143500"/>
              <a:gd name="connsiteY1557" fmla="*/ 5427980 h 5618162"/>
              <a:gd name="connsiteX1558" fmla="*/ 2055495 w 5143500"/>
              <a:gd name="connsiteY1558" fmla="*/ 5425122 h 5618162"/>
              <a:gd name="connsiteX1559" fmla="*/ 2052002 w 5143500"/>
              <a:gd name="connsiteY1559" fmla="*/ 5422265 h 5618162"/>
              <a:gd name="connsiteX1560" fmla="*/ 2048510 w 5143500"/>
              <a:gd name="connsiteY1560" fmla="*/ 5419090 h 5618162"/>
              <a:gd name="connsiteX1561" fmla="*/ 2045335 w 5143500"/>
              <a:gd name="connsiteY1561" fmla="*/ 5416232 h 5618162"/>
              <a:gd name="connsiteX1562" fmla="*/ 2042795 w 5143500"/>
              <a:gd name="connsiteY1562" fmla="*/ 5412740 h 5618162"/>
              <a:gd name="connsiteX1563" fmla="*/ 2039938 w 5143500"/>
              <a:gd name="connsiteY1563" fmla="*/ 5409247 h 5618162"/>
              <a:gd name="connsiteX1564" fmla="*/ 2037398 w 5143500"/>
              <a:gd name="connsiteY1564" fmla="*/ 5405755 h 5618162"/>
              <a:gd name="connsiteX1565" fmla="*/ 2035175 w 5143500"/>
              <a:gd name="connsiteY1565" fmla="*/ 5402262 h 5618162"/>
              <a:gd name="connsiteX1566" fmla="*/ 2028190 w 5143500"/>
              <a:gd name="connsiteY1566" fmla="*/ 5404167 h 5618162"/>
              <a:gd name="connsiteX1567" fmla="*/ 2022792 w 5143500"/>
              <a:gd name="connsiteY1567" fmla="*/ 5406390 h 5618162"/>
              <a:gd name="connsiteX1568" fmla="*/ 2017712 w 5143500"/>
              <a:gd name="connsiteY1568" fmla="*/ 5408930 h 5618162"/>
              <a:gd name="connsiteX1569" fmla="*/ 2013585 w 5143500"/>
              <a:gd name="connsiteY1569" fmla="*/ 5411470 h 5618162"/>
              <a:gd name="connsiteX1570" fmla="*/ 2010092 w 5143500"/>
              <a:gd name="connsiteY1570" fmla="*/ 5414010 h 5618162"/>
              <a:gd name="connsiteX1571" fmla="*/ 2006600 w 5143500"/>
              <a:gd name="connsiteY1571" fmla="*/ 5417185 h 5618162"/>
              <a:gd name="connsiteX1572" fmla="*/ 2003425 w 5143500"/>
              <a:gd name="connsiteY1572" fmla="*/ 5420677 h 5618162"/>
              <a:gd name="connsiteX1573" fmla="*/ 1999932 w 5143500"/>
              <a:gd name="connsiteY1573" fmla="*/ 5424805 h 5618162"/>
              <a:gd name="connsiteX1574" fmla="*/ 1991678 w 5143500"/>
              <a:gd name="connsiteY1574" fmla="*/ 5434012 h 5618162"/>
              <a:gd name="connsiteX1575" fmla="*/ 1980882 w 5143500"/>
              <a:gd name="connsiteY1575" fmla="*/ 5446077 h 5618162"/>
              <a:gd name="connsiteX1576" fmla="*/ 1973898 w 5143500"/>
              <a:gd name="connsiteY1576" fmla="*/ 5453062 h 5618162"/>
              <a:gd name="connsiteX1577" fmla="*/ 1965325 w 5143500"/>
              <a:gd name="connsiteY1577" fmla="*/ 5461000 h 5618162"/>
              <a:gd name="connsiteX1578" fmla="*/ 1955482 w 5143500"/>
              <a:gd name="connsiteY1578" fmla="*/ 5469572 h 5618162"/>
              <a:gd name="connsiteX1579" fmla="*/ 1944052 w 5143500"/>
              <a:gd name="connsiteY1579" fmla="*/ 5478780 h 5618162"/>
              <a:gd name="connsiteX1580" fmla="*/ 1935798 w 5143500"/>
              <a:gd name="connsiteY1580" fmla="*/ 5485765 h 5618162"/>
              <a:gd name="connsiteX1581" fmla="*/ 1927542 w 5143500"/>
              <a:gd name="connsiteY1581" fmla="*/ 5493067 h 5618162"/>
              <a:gd name="connsiteX1582" fmla="*/ 1918970 w 5143500"/>
              <a:gd name="connsiteY1582" fmla="*/ 5501322 h 5618162"/>
              <a:gd name="connsiteX1583" fmla="*/ 1910398 w 5143500"/>
              <a:gd name="connsiteY1583" fmla="*/ 5509260 h 5618162"/>
              <a:gd name="connsiteX1584" fmla="*/ 1901190 w 5143500"/>
              <a:gd name="connsiteY1584" fmla="*/ 5518150 h 5618162"/>
              <a:gd name="connsiteX1585" fmla="*/ 1891983 w 5143500"/>
              <a:gd name="connsiteY1585" fmla="*/ 5526405 h 5618162"/>
              <a:gd name="connsiteX1586" fmla="*/ 1882458 w 5143500"/>
              <a:gd name="connsiteY1586" fmla="*/ 5535295 h 5618162"/>
              <a:gd name="connsiteX1587" fmla="*/ 1872933 w 5143500"/>
              <a:gd name="connsiteY1587" fmla="*/ 5543232 h 5618162"/>
              <a:gd name="connsiteX1588" fmla="*/ 1863090 w 5143500"/>
              <a:gd name="connsiteY1588" fmla="*/ 5551170 h 5618162"/>
              <a:gd name="connsiteX1589" fmla="*/ 1853565 w 5143500"/>
              <a:gd name="connsiteY1589" fmla="*/ 5558472 h 5618162"/>
              <a:gd name="connsiteX1590" fmla="*/ 1848168 w 5143500"/>
              <a:gd name="connsiteY1590" fmla="*/ 5561965 h 5618162"/>
              <a:gd name="connsiteX1591" fmla="*/ 1843088 w 5143500"/>
              <a:gd name="connsiteY1591" fmla="*/ 5565140 h 5618162"/>
              <a:gd name="connsiteX1592" fmla="*/ 1838008 w 5143500"/>
              <a:gd name="connsiteY1592" fmla="*/ 5567997 h 5618162"/>
              <a:gd name="connsiteX1593" fmla="*/ 1832610 w 5143500"/>
              <a:gd name="connsiteY1593" fmla="*/ 5570855 h 5618162"/>
              <a:gd name="connsiteX1594" fmla="*/ 1827530 w 5143500"/>
              <a:gd name="connsiteY1594" fmla="*/ 5573077 h 5618162"/>
              <a:gd name="connsiteX1595" fmla="*/ 1822133 w 5143500"/>
              <a:gd name="connsiteY1595" fmla="*/ 5575300 h 5618162"/>
              <a:gd name="connsiteX1596" fmla="*/ 1817053 w 5143500"/>
              <a:gd name="connsiteY1596" fmla="*/ 5577522 h 5618162"/>
              <a:gd name="connsiteX1597" fmla="*/ 1811338 w 5143500"/>
              <a:gd name="connsiteY1597" fmla="*/ 5578792 h 5618162"/>
              <a:gd name="connsiteX1598" fmla="*/ 1805940 w 5143500"/>
              <a:gd name="connsiteY1598" fmla="*/ 5580380 h 5618162"/>
              <a:gd name="connsiteX1599" fmla="*/ 1800543 w 5143500"/>
              <a:gd name="connsiteY1599" fmla="*/ 5581015 h 5618162"/>
              <a:gd name="connsiteX1600" fmla="*/ 1794828 w 5143500"/>
              <a:gd name="connsiteY1600" fmla="*/ 5581650 h 5618162"/>
              <a:gd name="connsiteX1601" fmla="*/ 1789113 w 5143500"/>
              <a:gd name="connsiteY1601" fmla="*/ 5581650 h 5618162"/>
              <a:gd name="connsiteX1602" fmla="*/ 1765935 w 5143500"/>
              <a:gd name="connsiteY1602" fmla="*/ 5581332 h 5618162"/>
              <a:gd name="connsiteX1603" fmla="*/ 1745298 w 5143500"/>
              <a:gd name="connsiteY1603" fmla="*/ 5580697 h 5618162"/>
              <a:gd name="connsiteX1604" fmla="*/ 1727518 w 5143500"/>
              <a:gd name="connsiteY1604" fmla="*/ 5579110 h 5618162"/>
              <a:gd name="connsiteX1605" fmla="*/ 1711643 w 5143500"/>
              <a:gd name="connsiteY1605" fmla="*/ 5577840 h 5618162"/>
              <a:gd name="connsiteX1606" fmla="*/ 1697673 w 5143500"/>
              <a:gd name="connsiteY1606" fmla="*/ 5575617 h 5618162"/>
              <a:gd name="connsiteX1607" fmla="*/ 1685290 w 5143500"/>
              <a:gd name="connsiteY1607" fmla="*/ 5573712 h 5618162"/>
              <a:gd name="connsiteX1608" fmla="*/ 1673860 w 5143500"/>
              <a:gd name="connsiteY1608" fmla="*/ 5570855 h 5618162"/>
              <a:gd name="connsiteX1609" fmla="*/ 1663383 w 5143500"/>
              <a:gd name="connsiteY1609" fmla="*/ 5567362 h 5618162"/>
              <a:gd name="connsiteX1610" fmla="*/ 1653858 w 5143500"/>
              <a:gd name="connsiteY1610" fmla="*/ 5563870 h 5618162"/>
              <a:gd name="connsiteX1611" fmla="*/ 1644650 w 5143500"/>
              <a:gd name="connsiteY1611" fmla="*/ 5559425 h 5618162"/>
              <a:gd name="connsiteX1612" fmla="*/ 1635125 w 5143500"/>
              <a:gd name="connsiteY1612" fmla="*/ 5554980 h 5618162"/>
              <a:gd name="connsiteX1613" fmla="*/ 1624965 w 5143500"/>
              <a:gd name="connsiteY1613" fmla="*/ 5549900 h 5618162"/>
              <a:gd name="connsiteX1614" fmla="*/ 1602740 w 5143500"/>
              <a:gd name="connsiteY1614" fmla="*/ 5538470 h 5618162"/>
              <a:gd name="connsiteX1615" fmla="*/ 1575435 w 5143500"/>
              <a:gd name="connsiteY1615" fmla="*/ 5524817 h 5618162"/>
              <a:gd name="connsiteX1616" fmla="*/ 1572895 w 5143500"/>
              <a:gd name="connsiteY1616" fmla="*/ 5523865 h 5618162"/>
              <a:gd name="connsiteX1617" fmla="*/ 1570673 w 5143500"/>
              <a:gd name="connsiteY1617" fmla="*/ 5522912 h 5618162"/>
              <a:gd name="connsiteX1618" fmla="*/ 1519238 w 5143500"/>
              <a:gd name="connsiteY1618" fmla="*/ 5502592 h 5618162"/>
              <a:gd name="connsiteX1619" fmla="*/ 1510030 w 5143500"/>
              <a:gd name="connsiteY1619" fmla="*/ 5500052 h 5618162"/>
              <a:gd name="connsiteX1620" fmla="*/ 1503998 w 5143500"/>
              <a:gd name="connsiteY1620" fmla="*/ 5498782 h 5618162"/>
              <a:gd name="connsiteX1621" fmla="*/ 1502100 w 5143500"/>
              <a:gd name="connsiteY1621" fmla="*/ 5498610 h 5618162"/>
              <a:gd name="connsiteX1622" fmla="*/ 1502410 w 5143500"/>
              <a:gd name="connsiteY1622" fmla="*/ 5490845 h 5618162"/>
              <a:gd name="connsiteX1623" fmla="*/ 1503045 w 5143500"/>
              <a:gd name="connsiteY1623" fmla="*/ 5482907 h 5618162"/>
              <a:gd name="connsiteX1624" fmla="*/ 1503998 w 5143500"/>
              <a:gd name="connsiteY1624" fmla="*/ 5475605 h 5618162"/>
              <a:gd name="connsiteX1625" fmla="*/ 1505585 w 5143500"/>
              <a:gd name="connsiteY1625" fmla="*/ 5468620 h 5618162"/>
              <a:gd name="connsiteX1626" fmla="*/ 1507173 w 5143500"/>
              <a:gd name="connsiteY1626" fmla="*/ 5461952 h 5618162"/>
              <a:gd name="connsiteX1627" fmla="*/ 1509713 w 5143500"/>
              <a:gd name="connsiteY1627" fmla="*/ 5455602 h 5618162"/>
              <a:gd name="connsiteX1628" fmla="*/ 1512253 w 5143500"/>
              <a:gd name="connsiteY1628" fmla="*/ 5449252 h 5618162"/>
              <a:gd name="connsiteX1629" fmla="*/ 1515110 w 5143500"/>
              <a:gd name="connsiteY1629" fmla="*/ 5443537 h 5618162"/>
              <a:gd name="connsiteX1630" fmla="*/ 1517650 w 5143500"/>
              <a:gd name="connsiteY1630" fmla="*/ 5437822 h 5618162"/>
              <a:gd name="connsiteX1631" fmla="*/ 1521143 w 5143500"/>
              <a:gd name="connsiteY1631" fmla="*/ 5432425 h 5618162"/>
              <a:gd name="connsiteX1632" fmla="*/ 1524635 w 5143500"/>
              <a:gd name="connsiteY1632" fmla="*/ 5427027 h 5618162"/>
              <a:gd name="connsiteX1633" fmla="*/ 1528445 w 5143500"/>
              <a:gd name="connsiteY1633" fmla="*/ 5421947 h 5618162"/>
              <a:gd name="connsiteX1634" fmla="*/ 1536065 w 5143500"/>
              <a:gd name="connsiteY1634" fmla="*/ 5412105 h 5618162"/>
              <a:gd name="connsiteX1635" fmla="*/ 1544320 w 5143500"/>
              <a:gd name="connsiteY1635" fmla="*/ 5402262 h 5618162"/>
              <a:gd name="connsiteX1636" fmla="*/ 1552575 w 5143500"/>
              <a:gd name="connsiteY1636" fmla="*/ 5392737 h 5618162"/>
              <a:gd name="connsiteX1637" fmla="*/ 1560830 w 5143500"/>
              <a:gd name="connsiteY1637" fmla="*/ 5383212 h 5618162"/>
              <a:gd name="connsiteX1638" fmla="*/ 1569085 w 5143500"/>
              <a:gd name="connsiteY1638" fmla="*/ 5373370 h 5618162"/>
              <a:gd name="connsiteX1639" fmla="*/ 1576705 w 5143500"/>
              <a:gd name="connsiteY1639" fmla="*/ 5363210 h 5618162"/>
              <a:gd name="connsiteX1640" fmla="*/ 1580515 w 5143500"/>
              <a:gd name="connsiteY1640" fmla="*/ 5358130 h 5618162"/>
              <a:gd name="connsiteX1641" fmla="*/ 1584008 w 5143500"/>
              <a:gd name="connsiteY1641" fmla="*/ 5352415 h 5618162"/>
              <a:gd name="connsiteX1642" fmla="*/ 1587183 w 5143500"/>
              <a:gd name="connsiteY1642" fmla="*/ 5346700 h 5618162"/>
              <a:gd name="connsiteX1643" fmla="*/ 1590358 w 5143500"/>
              <a:gd name="connsiteY1643" fmla="*/ 5340667 h 5618162"/>
              <a:gd name="connsiteX1644" fmla="*/ 1592898 w 5143500"/>
              <a:gd name="connsiteY1644" fmla="*/ 5334952 h 5618162"/>
              <a:gd name="connsiteX1645" fmla="*/ 1595755 w 5143500"/>
              <a:gd name="connsiteY1645" fmla="*/ 5327967 h 5618162"/>
              <a:gd name="connsiteX1646" fmla="*/ 1597978 w 5143500"/>
              <a:gd name="connsiteY1646" fmla="*/ 5321300 h 5618162"/>
              <a:gd name="connsiteX1647" fmla="*/ 1599565 w 5143500"/>
              <a:gd name="connsiteY1647" fmla="*/ 5314315 h 5618162"/>
              <a:gd name="connsiteX1648" fmla="*/ 1587500 w 5143500"/>
              <a:gd name="connsiteY1648" fmla="*/ 5317807 h 5618162"/>
              <a:gd name="connsiteX1649" fmla="*/ 1578928 w 5143500"/>
              <a:gd name="connsiteY1649" fmla="*/ 5320665 h 5618162"/>
              <a:gd name="connsiteX1650" fmla="*/ 1574800 w 5143500"/>
              <a:gd name="connsiteY1650" fmla="*/ 5321935 h 5618162"/>
              <a:gd name="connsiteX1651" fmla="*/ 1569403 w 5143500"/>
              <a:gd name="connsiteY1651" fmla="*/ 5322887 h 5618162"/>
              <a:gd name="connsiteX1652" fmla="*/ 1563370 w 5143500"/>
              <a:gd name="connsiteY1652" fmla="*/ 5323205 h 5618162"/>
              <a:gd name="connsiteX1653" fmla="*/ 1555433 w 5143500"/>
              <a:gd name="connsiteY1653" fmla="*/ 5323522 h 5618162"/>
              <a:gd name="connsiteX1654" fmla="*/ 1550353 w 5143500"/>
              <a:gd name="connsiteY1654" fmla="*/ 5323205 h 5618162"/>
              <a:gd name="connsiteX1655" fmla="*/ 1544955 w 5143500"/>
              <a:gd name="connsiteY1655" fmla="*/ 5322570 h 5618162"/>
              <a:gd name="connsiteX1656" fmla="*/ 1539240 w 5143500"/>
              <a:gd name="connsiteY1656" fmla="*/ 5321935 h 5618162"/>
              <a:gd name="connsiteX1657" fmla="*/ 1532573 w 5143500"/>
              <a:gd name="connsiteY1657" fmla="*/ 5320347 h 5618162"/>
              <a:gd name="connsiteX1658" fmla="*/ 1525905 w 5143500"/>
              <a:gd name="connsiteY1658" fmla="*/ 5318760 h 5618162"/>
              <a:gd name="connsiteX1659" fmla="*/ 1518920 w 5143500"/>
              <a:gd name="connsiteY1659" fmla="*/ 5316855 h 5618162"/>
              <a:gd name="connsiteX1660" fmla="*/ 1510983 w 5143500"/>
              <a:gd name="connsiteY1660" fmla="*/ 5314632 h 5618162"/>
              <a:gd name="connsiteX1661" fmla="*/ 1503363 w 5143500"/>
              <a:gd name="connsiteY1661" fmla="*/ 5312410 h 5618162"/>
              <a:gd name="connsiteX1662" fmla="*/ 1487170 w 5143500"/>
              <a:gd name="connsiteY1662" fmla="*/ 5306377 h 5618162"/>
              <a:gd name="connsiteX1663" fmla="*/ 1470025 w 5143500"/>
              <a:gd name="connsiteY1663" fmla="*/ 5300027 h 5618162"/>
              <a:gd name="connsiteX1664" fmla="*/ 1452880 w 5143500"/>
              <a:gd name="connsiteY1664" fmla="*/ 5292725 h 5618162"/>
              <a:gd name="connsiteX1665" fmla="*/ 1435418 w 5143500"/>
              <a:gd name="connsiteY1665" fmla="*/ 5284470 h 5618162"/>
              <a:gd name="connsiteX1666" fmla="*/ 1417955 w 5143500"/>
              <a:gd name="connsiteY1666" fmla="*/ 5276532 h 5618162"/>
              <a:gd name="connsiteX1667" fmla="*/ 1401445 w 5143500"/>
              <a:gd name="connsiteY1667" fmla="*/ 5267642 h 5618162"/>
              <a:gd name="connsiteX1668" fmla="*/ 1386205 w 5143500"/>
              <a:gd name="connsiteY1668" fmla="*/ 5259070 h 5618162"/>
              <a:gd name="connsiteX1669" fmla="*/ 1371600 w 5143500"/>
              <a:gd name="connsiteY1669" fmla="*/ 5250180 h 5618162"/>
              <a:gd name="connsiteX1670" fmla="*/ 1364933 w 5143500"/>
              <a:gd name="connsiteY1670" fmla="*/ 5246052 h 5618162"/>
              <a:gd name="connsiteX1671" fmla="*/ 1358583 w 5143500"/>
              <a:gd name="connsiteY1671" fmla="*/ 5241607 h 5618162"/>
              <a:gd name="connsiteX1672" fmla="*/ 1353185 w 5143500"/>
              <a:gd name="connsiteY1672" fmla="*/ 5237480 h 5618162"/>
              <a:gd name="connsiteX1673" fmla="*/ 1347788 w 5143500"/>
              <a:gd name="connsiteY1673" fmla="*/ 5233352 h 5618162"/>
              <a:gd name="connsiteX1674" fmla="*/ 1343343 w 5143500"/>
              <a:gd name="connsiteY1674" fmla="*/ 5229542 h 5618162"/>
              <a:gd name="connsiteX1675" fmla="*/ 1339215 w 5143500"/>
              <a:gd name="connsiteY1675" fmla="*/ 5225732 h 5618162"/>
              <a:gd name="connsiteX1676" fmla="*/ 1336040 w 5143500"/>
              <a:gd name="connsiteY1676" fmla="*/ 5222240 h 5618162"/>
              <a:gd name="connsiteX1677" fmla="*/ 1333183 w 5143500"/>
              <a:gd name="connsiteY1677" fmla="*/ 5218112 h 5618162"/>
              <a:gd name="connsiteX1678" fmla="*/ 1335088 w 5143500"/>
              <a:gd name="connsiteY1678" fmla="*/ 5210175 h 5618162"/>
              <a:gd name="connsiteX1679" fmla="*/ 1337945 w 5143500"/>
              <a:gd name="connsiteY1679" fmla="*/ 5201920 h 5618162"/>
              <a:gd name="connsiteX1680" fmla="*/ 1341438 w 5143500"/>
              <a:gd name="connsiteY1680" fmla="*/ 5193982 h 5618162"/>
              <a:gd name="connsiteX1681" fmla="*/ 1345248 w 5143500"/>
              <a:gd name="connsiteY1681" fmla="*/ 5186680 h 5618162"/>
              <a:gd name="connsiteX1682" fmla="*/ 1349375 w 5143500"/>
              <a:gd name="connsiteY1682" fmla="*/ 5179377 h 5618162"/>
              <a:gd name="connsiteX1683" fmla="*/ 1353820 w 5143500"/>
              <a:gd name="connsiteY1683" fmla="*/ 5172075 h 5618162"/>
              <a:gd name="connsiteX1684" fmla="*/ 1358583 w 5143500"/>
              <a:gd name="connsiteY1684" fmla="*/ 5165090 h 5618162"/>
              <a:gd name="connsiteX1685" fmla="*/ 1363663 w 5143500"/>
              <a:gd name="connsiteY1685" fmla="*/ 5158105 h 5618162"/>
              <a:gd name="connsiteX1686" fmla="*/ 1373823 w 5143500"/>
              <a:gd name="connsiteY1686" fmla="*/ 5144770 h 5618162"/>
              <a:gd name="connsiteX1687" fmla="*/ 1384300 w 5143500"/>
              <a:gd name="connsiteY1687" fmla="*/ 5131752 h 5618162"/>
              <a:gd name="connsiteX1688" fmla="*/ 1389698 w 5143500"/>
              <a:gd name="connsiteY1688" fmla="*/ 5125085 h 5618162"/>
              <a:gd name="connsiteX1689" fmla="*/ 1394460 w 5143500"/>
              <a:gd name="connsiteY1689" fmla="*/ 5118417 h 5618162"/>
              <a:gd name="connsiteX1690" fmla="*/ 1399540 w 5143500"/>
              <a:gd name="connsiteY1690" fmla="*/ 5111750 h 5618162"/>
              <a:gd name="connsiteX1691" fmla="*/ 1403985 w 5143500"/>
              <a:gd name="connsiteY1691" fmla="*/ 5104765 h 5618162"/>
              <a:gd name="connsiteX1692" fmla="*/ 1483995 w 5143500"/>
              <a:gd name="connsiteY1692" fmla="*/ 4999355 h 5618162"/>
              <a:gd name="connsiteX1693" fmla="*/ 1463358 w 5143500"/>
              <a:gd name="connsiteY1693" fmla="*/ 4994592 h 5618162"/>
              <a:gd name="connsiteX1694" fmla="*/ 1451293 w 5143500"/>
              <a:gd name="connsiteY1694" fmla="*/ 4993640 h 5618162"/>
              <a:gd name="connsiteX1695" fmla="*/ 1440815 w 5143500"/>
              <a:gd name="connsiteY1695" fmla="*/ 4992687 h 5618162"/>
              <a:gd name="connsiteX1696" fmla="*/ 1431290 w 5143500"/>
              <a:gd name="connsiteY1696" fmla="*/ 4992687 h 5618162"/>
              <a:gd name="connsiteX1697" fmla="*/ 1422718 w 5143500"/>
              <a:gd name="connsiteY1697" fmla="*/ 4992687 h 5618162"/>
              <a:gd name="connsiteX1698" fmla="*/ 1415098 w 5143500"/>
              <a:gd name="connsiteY1698" fmla="*/ 4993005 h 5618162"/>
              <a:gd name="connsiteX1699" fmla="*/ 1408430 w 5143500"/>
              <a:gd name="connsiteY1699" fmla="*/ 4993640 h 5618162"/>
              <a:gd name="connsiteX1700" fmla="*/ 1403033 w 5143500"/>
              <a:gd name="connsiteY1700" fmla="*/ 4994592 h 5618162"/>
              <a:gd name="connsiteX1701" fmla="*/ 1397635 w 5143500"/>
              <a:gd name="connsiteY1701" fmla="*/ 4995227 h 5618162"/>
              <a:gd name="connsiteX1702" fmla="*/ 1389063 w 5143500"/>
              <a:gd name="connsiteY1702" fmla="*/ 4997767 h 5618162"/>
              <a:gd name="connsiteX1703" fmla="*/ 1381760 w 5143500"/>
              <a:gd name="connsiteY1703" fmla="*/ 4999672 h 5618162"/>
              <a:gd name="connsiteX1704" fmla="*/ 1375728 w 5143500"/>
              <a:gd name="connsiteY1704" fmla="*/ 5001895 h 5618162"/>
              <a:gd name="connsiteX1705" fmla="*/ 1369378 w 5143500"/>
              <a:gd name="connsiteY1705" fmla="*/ 5003482 h 5618162"/>
              <a:gd name="connsiteX1706" fmla="*/ 1365885 w 5143500"/>
              <a:gd name="connsiteY1706" fmla="*/ 5004117 h 5618162"/>
              <a:gd name="connsiteX1707" fmla="*/ 1362393 w 5143500"/>
              <a:gd name="connsiteY1707" fmla="*/ 5004117 h 5618162"/>
              <a:gd name="connsiteX1708" fmla="*/ 1357948 w 5143500"/>
              <a:gd name="connsiteY1708" fmla="*/ 5004117 h 5618162"/>
              <a:gd name="connsiteX1709" fmla="*/ 1353503 w 5143500"/>
              <a:gd name="connsiteY1709" fmla="*/ 5003482 h 5618162"/>
              <a:gd name="connsiteX1710" fmla="*/ 1348423 w 5143500"/>
              <a:gd name="connsiteY1710" fmla="*/ 5002530 h 5618162"/>
              <a:gd name="connsiteX1711" fmla="*/ 1342708 w 5143500"/>
              <a:gd name="connsiteY1711" fmla="*/ 5001260 h 5618162"/>
              <a:gd name="connsiteX1712" fmla="*/ 1336358 w 5143500"/>
              <a:gd name="connsiteY1712" fmla="*/ 4999355 h 5618162"/>
              <a:gd name="connsiteX1713" fmla="*/ 1328738 w 5143500"/>
              <a:gd name="connsiteY1713" fmla="*/ 4997132 h 5618162"/>
              <a:gd name="connsiteX1714" fmla="*/ 1320483 w 5143500"/>
              <a:gd name="connsiteY1714" fmla="*/ 4994275 h 5618162"/>
              <a:gd name="connsiteX1715" fmla="*/ 1311275 w 5143500"/>
              <a:gd name="connsiteY1715" fmla="*/ 4990782 h 5618162"/>
              <a:gd name="connsiteX1716" fmla="*/ 1300798 w 5143500"/>
              <a:gd name="connsiteY1716" fmla="*/ 4986337 h 5618162"/>
              <a:gd name="connsiteX1717" fmla="*/ 1288733 w 5143500"/>
              <a:gd name="connsiteY1717" fmla="*/ 4981575 h 5618162"/>
              <a:gd name="connsiteX1718" fmla="*/ 1261428 w 5143500"/>
              <a:gd name="connsiteY1718" fmla="*/ 4969510 h 5618162"/>
              <a:gd name="connsiteX1719" fmla="*/ 1227773 w 5143500"/>
              <a:gd name="connsiteY1719" fmla="*/ 4954270 h 5618162"/>
              <a:gd name="connsiteX1720" fmla="*/ 1223010 w 5143500"/>
              <a:gd name="connsiteY1720" fmla="*/ 4951730 h 5618162"/>
              <a:gd name="connsiteX1721" fmla="*/ 1218248 w 5143500"/>
              <a:gd name="connsiteY1721" fmla="*/ 4949190 h 5618162"/>
              <a:gd name="connsiteX1722" fmla="*/ 1214120 w 5143500"/>
              <a:gd name="connsiteY1722" fmla="*/ 4946332 h 5618162"/>
              <a:gd name="connsiteX1723" fmla="*/ 1209993 w 5143500"/>
              <a:gd name="connsiteY1723" fmla="*/ 4943475 h 5618162"/>
              <a:gd name="connsiteX1724" fmla="*/ 1202055 w 5143500"/>
              <a:gd name="connsiteY1724" fmla="*/ 4937760 h 5618162"/>
              <a:gd name="connsiteX1725" fmla="*/ 1194753 w 5143500"/>
              <a:gd name="connsiteY1725" fmla="*/ 4932045 h 5618162"/>
              <a:gd name="connsiteX1726" fmla="*/ 1190943 w 5143500"/>
              <a:gd name="connsiteY1726" fmla="*/ 4928870 h 5618162"/>
              <a:gd name="connsiteX1727" fmla="*/ 1186815 w 5143500"/>
              <a:gd name="connsiteY1727" fmla="*/ 4926012 h 5618162"/>
              <a:gd name="connsiteX1728" fmla="*/ 1182370 w 5143500"/>
              <a:gd name="connsiteY1728" fmla="*/ 4923155 h 5618162"/>
              <a:gd name="connsiteX1729" fmla="*/ 1177925 w 5143500"/>
              <a:gd name="connsiteY1729" fmla="*/ 4920932 h 5618162"/>
              <a:gd name="connsiteX1730" fmla="*/ 1172845 w 5143500"/>
              <a:gd name="connsiteY1730" fmla="*/ 4918392 h 5618162"/>
              <a:gd name="connsiteX1731" fmla="*/ 1167765 w 5143500"/>
              <a:gd name="connsiteY1731" fmla="*/ 4915852 h 5618162"/>
              <a:gd name="connsiteX1732" fmla="*/ 1161733 w 5143500"/>
              <a:gd name="connsiteY1732" fmla="*/ 4913630 h 5618162"/>
              <a:gd name="connsiteX1733" fmla="*/ 1155383 w 5143500"/>
              <a:gd name="connsiteY1733" fmla="*/ 4911725 h 5618162"/>
              <a:gd name="connsiteX1734" fmla="*/ 1148080 w 5143500"/>
              <a:gd name="connsiteY1734" fmla="*/ 4914265 h 5618162"/>
              <a:gd name="connsiteX1735" fmla="*/ 1141730 w 5143500"/>
              <a:gd name="connsiteY1735" fmla="*/ 4916487 h 5618162"/>
              <a:gd name="connsiteX1736" fmla="*/ 1136015 w 5143500"/>
              <a:gd name="connsiteY1736" fmla="*/ 4919662 h 5618162"/>
              <a:gd name="connsiteX1737" fmla="*/ 1131253 w 5143500"/>
              <a:gd name="connsiteY1737" fmla="*/ 4922837 h 5618162"/>
              <a:gd name="connsiteX1738" fmla="*/ 1122045 w 5143500"/>
              <a:gd name="connsiteY1738" fmla="*/ 4930140 h 5618162"/>
              <a:gd name="connsiteX1739" fmla="*/ 1113790 w 5143500"/>
              <a:gd name="connsiteY1739" fmla="*/ 4937760 h 5618162"/>
              <a:gd name="connsiteX1740" fmla="*/ 1109028 w 5143500"/>
              <a:gd name="connsiteY1740" fmla="*/ 4941570 h 5618162"/>
              <a:gd name="connsiteX1741" fmla="*/ 1104583 w 5143500"/>
              <a:gd name="connsiteY1741" fmla="*/ 4945062 h 5618162"/>
              <a:gd name="connsiteX1742" fmla="*/ 1099503 w 5143500"/>
              <a:gd name="connsiteY1742" fmla="*/ 4948555 h 5618162"/>
              <a:gd name="connsiteX1743" fmla="*/ 1094105 w 5143500"/>
              <a:gd name="connsiteY1743" fmla="*/ 4952047 h 5618162"/>
              <a:gd name="connsiteX1744" fmla="*/ 1088073 w 5143500"/>
              <a:gd name="connsiteY1744" fmla="*/ 4955222 h 5618162"/>
              <a:gd name="connsiteX1745" fmla="*/ 1081088 w 5143500"/>
              <a:gd name="connsiteY1745" fmla="*/ 4958080 h 5618162"/>
              <a:gd name="connsiteX1746" fmla="*/ 1073150 w 5143500"/>
              <a:gd name="connsiteY1746" fmla="*/ 4960620 h 5618162"/>
              <a:gd name="connsiteX1747" fmla="*/ 1064260 w 5143500"/>
              <a:gd name="connsiteY1747" fmla="*/ 4962207 h 5618162"/>
              <a:gd name="connsiteX1748" fmla="*/ 1049338 w 5143500"/>
              <a:gd name="connsiteY1748" fmla="*/ 4965065 h 5618162"/>
              <a:gd name="connsiteX1749" fmla="*/ 1034733 w 5143500"/>
              <a:gd name="connsiteY1749" fmla="*/ 4967287 h 5618162"/>
              <a:gd name="connsiteX1750" fmla="*/ 1020128 w 5143500"/>
              <a:gd name="connsiteY1750" fmla="*/ 4968875 h 5618162"/>
              <a:gd name="connsiteX1751" fmla="*/ 1006475 w 5143500"/>
              <a:gd name="connsiteY1751" fmla="*/ 4970462 h 5618162"/>
              <a:gd name="connsiteX1752" fmla="*/ 992823 w 5143500"/>
              <a:gd name="connsiteY1752" fmla="*/ 4971097 h 5618162"/>
              <a:gd name="connsiteX1753" fmla="*/ 979488 w 5143500"/>
              <a:gd name="connsiteY1753" fmla="*/ 4971415 h 5618162"/>
              <a:gd name="connsiteX1754" fmla="*/ 966470 w 5143500"/>
              <a:gd name="connsiteY1754" fmla="*/ 4971415 h 5618162"/>
              <a:gd name="connsiteX1755" fmla="*/ 953453 w 5143500"/>
              <a:gd name="connsiteY1755" fmla="*/ 4970780 h 5618162"/>
              <a:gd name="connsiteX1756" fmla="*/ 941070 w 5143500"/>
              <a:gd name="connsiteY1756" fmla="*/ 4969510 h 5618162"/>
              <a:gd name="connsiteX1757" fmla="*/ 928370 w 5143500"/>
              <a:gd name="connsiteY1757" fmla="*/ 4968240 h 5618162"/>
              <a:gd name="connsiteX1758" fmla="*/ 915670 w 5143500"/>
              <a:gd name="connsiteY1758" fmla="*/ 4965700 h 5618162"/>
              <a:gd name="connsiteX1759" fmla="*/ 903288 w 5143500"/>
              <a:gd name="connsiteY1759" fmla="*/ 4962842 h 5618162"/>
              <a:gd name="connsiteX1760" fmla="*/ 891223 w 5143500"/>
              <a:gd name="connsiteY1760" fmla="*/ 4959667 h 5618162"/>
              <a:gd name="connsiteX1761" fmla="*/ 878840 w 5143500"/>
              <a:gd name="connsiteY1761" fmla="*/ 4955857 h 5618162"/>
              <a:gd name="connsiteX1762" fmla="*/ 866458 w 5143500"/>
              <a:gd name="connsiteY1762" fmla="*/ 4951412 h 5618162"/>
              <a:gd name="connsiteX1763" fmla="*/ 853758 w 5143500"/>
              <a:gd name="connsiteY1763" fmla="*/ 4946015 h 5618162"/>
              <a:gd name="connsiteX1764" fmla="*/ 746443 w 5143500"/>
              <a:gd name="connsiteY1764" fmla="*/ 4894580 h 5618162"/>
              <a:gd name="connsiteX1765" fmla="*/ 770255 w 5143500"/>
              <a:gd name="connsiteY1765" fmla="*/ 4848225 h 5618162"/>
              <a:gd name="connsiteX1766" fmla="*/ 777558 w 5143500"/>
              <a:gd name="connsiteY1766" fmla="*/ 4836795 h 5618162"/>
              <a:gd name="connsiteX1767" fmla="*/ 785178 w 5143500"/>
              <a:gd name="connsiteY1767" fmla="*/ 4826317 h 5618162"/>
              <a:gd name="connsiteX1768" fmla="*/ 792798 w 5143500"/>
              <a:gd name="connsiteY1768" fmla="*/ 4815522 h 5618162"/>
              <a:gd name="connsiteX1769" fmla="*/ 800100 w 5143500"/>
              <a:gd name="connsiteY1769" fmla="*/ 4805045 h 5618162"/>
              <a:gd name="connsiteX1770" fmla="*/ 815975 w 5143500"/>
              <a:gd name="connsiteY1770" fmla="*/ 4783772 h 5618162"/>
              <a:gd name="connsiteX1771" fmla="*/ 831533 w 5143500"/>
              <a:gd name="connsiteY1771" fmla="*/ 4762817 h 5618162"/>
              <a:gd name="connsiteX1772" fmla="*/ 846773 w 5143500"/>
              <a:gd name="connsiteY1772" fmla="*/ 4741862 h 5618162"/>
              <a:gd name="connsiteX1773" fmla="*/ 861695 w 5143500"/>
              <a:gd name="connsiteY1773" fmla="*/ 4720272 h 5618162"/>
              <a:gd name="connsiteX1774" fmla="*/ 868680 w 5143500"/>
              <a:gd name="connsiteY1774" fmla="*/ 4709477 h 5618162"/>
              <a:gd name="connsiteX1775" fmla="*/ 875665 w 5143500"/>
              <a:gd name="connsiteY1775" fmla="*/ 4698047 h 5618162"/>
              <a:gd name="connsiteX1776" fmla="*/ 882333 w 5143500"/>
              <a:gd name="connsiteY1776" fmla="*/ 4686935 h 5618162"/>
              <a:gd name="connsiteX1777" fmla="*/ 888683 w 5143500"/>
              <a:gd name="connsiteY1777" fmla="*/ 4675505 h 5618162"/>
              <a:gd name="connsiteX1778" fmla="*/ 822325 w 5143500"/>
              <a:gd name="connsiteY1778" fmla="*/ 4644707 h 5618162"/>
              <a:gd name="connsiteX1779" fmla="*/ 813118 w 5143500"/>
              <a:gd name="connsiteY1779" fmla="*/ 4641850 h 5618162"/>
              <a:gd name="connsiteX1780" fmla="*/ 805180 w 5143500"/>
              <a:gd name="connsiteY1780" fmla="*/ 4639310 h 5618162"/>
              <a:gd name="connsiteX1781" fmla="*/ 796925 w 5143500"/>
              <a:gd name="connsiteY1781" fmla="*/ 4636135 h 5618162"/>
              <a:gd name="connsiteX1782" fmla="*/ 789305 w 5143500"/>
              <a:gd name="connsiteY1782" fmla="*/ 4633277 h 5618162"/>
              <a:gd name="connsiteX1783" fmla="*/ 781685 w 5143500"/>
              <a:gd name="connsiteY1783" fmla="*/ 4630102 h 5618162"/>
              <a:gd name="connsiteX1784" fmla="*/ 773430 w 5143500"/>
              <a:gd name="connsiteY1784" fmla="*/ 4626927 h 5618162"/>
              <a:gd name="connsiteX1785" fmla="*/ 765493 w 5143500"/>
              <a:gd name="connsiteY1785" fmla="*/ 4624070 h 5618162"/>
              <a:gd name="connsiteX1786" fmla="*/ 756603 w 5143500"/>
              <a:gd name="connsiteY1786" fmla="*/ 4621530 h 5618162"/>
              <a:gd name="connsiteX1787" fmla="*/ 745808 w 5143500"/>
              <a:gd name="connsiteY1787" fmla="*/ 4618990 h 5618162"/>
              <a:gd name="connsiteX1788" fmla="*/ 736600 w 5143500"/>
              <a:gd name="connsiteY1788" fmla="*/ 4617085 h 5618162"/>
              <a:gd name="connsiteX1789" fmla="*/ 729298 w 5143500"/>
              <a:gd name="connsiteY1789" fmla="*/ 4616132 h 5618162"/>
              <a:gd name="connsiteX1790" fmla="*/ 722630 w 5143500"/>
              <a:gd name="connsiteY1790" fmla="*/ 4614545 h 5618162"/>
              <a:gd name="connsiteX1791" fmla="*/ 719455 w 5143500"/>
              <a:gd name="connsiteY1791" fmla="*/ 4613910 h 5618162"/>
              <a:gd name="connsiteX1792" fmla="*/ 715963 w 5143500"/>
              <a:gd name="connsiteY1792" fmla="*/ 4612957 h 5618162"/>
              <a:gd name="connsiteX1793" fmla="*/ 712470 w 5143500"/>
              <a:gd name="connsiteY1793" fmla="*/ 4611687 h 5618162"/>
              <a:gd name="connsiteX1794" fmla="*/ 708660 w 5143500"/>
              <a:gd name="connsiteY1794" fmla="*/ 4610417 h 5618162"/>
              <a:gd name="connsiteX1795" fmla="*/ 704533 w 5143500"/>
              <a:gd name="connsiteY1795" fmla="*/ 4608195 h 5618162"/>
              <a:gd name="connsiteX1796" fmla="*/ 700088 w 5143500"/>
              <a:gd name="connsiteY1796" fmla="*/ 4606290 h 5618162"/>
              <a:gd name="connsiteX1797" fmla="*/ 695008 w 5143500"/>
              <a:gd name="connsiteY1797" fmla="*/ 4603432 h 5618162"/>
              <a:gd name="connsiteX1798" fmla="*/ 689928 w 5143500"/>
              <a:gd name="connsiteY1798" fmla="*/ 4599940 h 5618162"/>
              <a:gd name="connsiteX1799" fmla="*/ 685483 w 5143500"/>
              <a:gd name="connsiteY1799" fmla="*/ 4596447 h 5618162"/>
              <a:gd name="connsiteX1800" fmla="*/ 677228 w 5143500"/>
              <a:gd name="connsiteY1800" fmla="*/ 4590097 h 5618162"/>
              <a:gd name="connsiteX1801" fmla="*/ 669608 w 5143500"/>
              <a:gd name="connsiteY1801" fmla="*/ 4583430 h 5618162"/>
              <a:gd name="connsiteX1802" fmla="*/ 665163 w 5143500"/>
              <a:gd name="connsiteY1802" fmla="*/ 4579937 h 5618162"/>
              <a:gd name="connsiteX1803" fmla="*/ 662305 w 5143500"/>
              <a:gd name="connsiteY1803" fmla="*/ 4576445 h 5618162"/>
              <a:gd name="connsiteX1804" fmla="*/ 659448 w 5143500"/>
              <a:gd name="connsiteY1804" fmla="*/ 4572635 h 5618162"/>
              <a:gd name="connsiteX1805" fmla="*/ 657225 w 5143500"/>
              <a:gd name="connsiteY1805" fmla="*/ 4568825 h 5618162"/>
              <a:gd name="connsiteX1806" fmla="*/ 655638 w 5143500"/>
              <a:gd name="connsiteY1806" fmla="*/ 4565332 h 5618162"/>
              <a:gd name="connsiteX1807" fmla="*/ 654050 w 5143500"/>
              <a:gd name="connsiteY1807" fmla="*/ 4561840 h 5618162"/>
              <a:gd name="connsiteX1808" fmla="*/ 653415 w 5143500"/>
              <a:gd name="connsiteY1808" fmla="*/ 4558665 h 5618162"/>
              <a:gd name="connsiteX1809" fmla="*/ 652780 w 5143500"/>
              <a:gd name="connsiteY1809" fmla="*/ 4555490 h 5618162"/>
              <a:gd name="connsiteX1810" fmla="*/ 652463 w 5143500"/>
              <a:gd name="connsiteY1810" fmla="*/ 4552315 h 5618162"/>
              <a:gd name="connsiteX1811" fmla="*/ 652780 w 5143500"/>
              <a:gd name="connsiteY1811" fmla="*/ 4549457 h 5618162"/>
              <a:gd name="connsiteX1812" fmla="*/ 653098 w 5143500"/>
              <a:gd name="connsiteY1812" fmla="*/ 4546282 h 5618162"/>
              <a:gd name="connsiteX1813" fmla="*/ 653733 w 5143500"/>
              <a:gd name="connsiteY1813" fmla="*/ 4543425 h 5618162"/>
              <a:gd name="connsiteX1814" fmla="*/ 654685 w 5143500"/>
              <a:gd name="connsiteY1814" fmla="*/ 4540250 h 5618162"/>
              <a:gd name="connsiteX1815" fmla="*/ 657543 w 5143500"/>
              <a:gd name="connsiteY1815" fmla="*/ 4534217 h 5618162"/>
              <a:gd name="connsiteX1816" fmla="*/ 661035 w 5143500"/>
              <a:gd name="connsiteY1816" fmla="*/ 4528502 h 5618162"/>
              <a:gd name="connsiteX1817" fmla="*/ 669608 w 5143500"/>
              <a:gd name="connsiteY1817" fmla="*/ 4516437 h 5618162"/>
              <a:gd name="connsiteX1818" fmla="*/ 678815 w 5143500"/>
              <a:gd name="connsiteY1818" fmla="*/ 4503737 h 5618162"/>
              <a:gd name="connsiteX1819" fmla="*/ 683260 w 5143500"/>
              <a:gd name="connsiteY1819" fmla="*/ 4497070 h 5618162"/>
              <a:gd name="connsiteX1820" fmla="*/ 687070 w 5143500"/>
              <a:gd name="connsiteY1820" fmla="*/ 4489767 h 5618162"/>
              <a:gd name="connsiteX1821" fmla="*/ 688975 w 5143500"/>
              <a:gd name="connsiteY1821" fmla="*/ 4485640 h 5618162"/>
              <a:gd name="connsiteX1822" fmla="*/ 690563 w 5143500"/>
              <a:gd name="connsiteY1822" fmla="*/ 4481830 h 5618162"/>
              <a:gd name="connsiteX1823" fmla="*/ 692150 w 5143500"/>
              <a:gd name="connsiteY1823" fmla="*/ 4478020 h 5618162"/>
              <a:gd name="connsiteX1824" fmla="*/ 693103 w 5143500"/>
              <a:gd name="connsiteY1824" fmla="*/ 4473892 h 5618162"/>
              <a:gd name="connsiteX1825" fmla="*/ 673735 w 5143500"/>
              <a:gd name="connsiteY1825" fmla="*/ 4474845 h 5618162"/>
              <a:gd name="connsiteX1826" fmla="*/ 660400 w 5143500"/>
              <a:gd name="connsiteY1826" fmla="*/ 4475797 h 5618162"/>
              <a:gd name="connsiteX1827" fmla="*/ 650875 w 5143500"/>
              <a:gd name="connsiteY1827" fmla="*/ 4476750 h 5618162"/>
              <a:gd name="connsiteX1828" fmla="*/ 642938 w 5143500"/>
              <a:gd name="connsiteY1828" fmla="*/ 4477385 h 5618162"/>
              <a:gd name="connsiteX1829" fmla="*/ 634683 w 5143500"/>
              <a:gd name="connsiteY1829" fmla="*/ 4477702 h 5618162"/>
              <a:gd name="connsiteX1830" fmla="*/ 624523 w 5143500"/>
              <a:gd name="connsiteY1830" fmla="*/ 4477067 h 5618162"/>
              <a:gd name="connsiteX1831" fmla="*/ 609918 w 5143500"/>
              <a:gd name="connsiteY1831" fmla="*/ 4475480 h 5618162"/>
              <a:gd name="connsiteX1832" fmla="*/ 588645 w 5143500"/>
              <a:gd name="connsiteY1832" fmla="*/ 4472622 h 5618162"/>
              <a:gd name="connsiteX1833" fmla="*/ 419418 w 5143500"/>
              <a:gd name="connsiteY1833" fmla="*/ 4409757 h 5618162"/>
              <a:gd name="connsiteX1834" fmla="*/ 415290 w 5143500"/>
              <a:gd name="connsiteY1834" fmla="*/ 4406265 h 5618162"/>
              <a:gd name="connsiteX1835" fmla="*/ 412115 w 5143500"/>
              <a:gd name="connsiteY1835" fmla="*/ 4404042 h 5618162"/>
              <a:gd name="connsiteX1836" fmla="*/ 410528 w 5143500"/>
              <a:gd name="connsiteY1836" fmla="*/ 4402137 h 5618162"/>
              <a:gd name="connsiteX1837" fmla="*/ 409575 w 5143500"/>
              <a:gd name="connsiteY1837" fmla="*/ 4400867 h 5618162"/>
              <a:gd name="connsiteX1838" fmla="*/ 409258 w 5143500"/>
              <a:gd name="connsiteY1838" fmla="*/ 4399280 h 5618162"/>
              <a:gd name="connsiteX1839" fmla="*/ 409258 w 5143500"/>
              <a:gd name="connsiteY1839" fmla="*/ 4398010 h 5618162"/>
              <a:gd name="connsiteX1840" fmla="*/ 373063 w 5143500"/>
              <a:gd name="connsiteY1840" fmla="*/ 4368800 h 5618162"/>
              <a:gd name="connsiteX1841" fmla="*/ 377825 w 5143500"/>
              <a:gd name="connsiteY1841" fmla="*/ 4367212 h 5618162"/>
              <a:gd name="connsiteX1842" fmla="*/ 381318 w 5143500"/>
              <a:gd name="connsiteY1842" fmla="*/ 4365307 h 5618162"/>
              <a:gd name="connsiteX1843" fmla="*/ 384175 w 5143500"/>
              <a:gd name="connsiteY1843" fmla="*/ 4364037 h 5618162"/>
              <a:gd name="connsiteX1844" fmla="*/ 386080 w 5143500"/>
              <a:gd name="connsiteY1844" fmla="*/ 4362132 h 5618162"/>
              <a:gd name="connsiteX1845" fmla="*/ 387668 w 5143500"/>
              <a:gd name="connsiteY1845" fmla="*/ 4360862 h 5618162"/>
              <a:gd name="connsiteX1846" fmla="*/ 388620 w 5143500"/>
              <a:gd name="connsiteY1846" fmla="*/ 4359275 h 5618162"/>
              <a:gd name="connsiteX1847" fmla="*/ 389255 w 5143500"/>
              <a:gd name="connsiteY1847" fmla="*/ 4358005 h 5618162"/>
              <a:gd name="connsiteX1848" fmla="*/ 389573 w 5143500"/>
              <a:gd name="connsiteY1848" fmla="*/ 4356100 h 5618162"/>
              <a:gd name="connsiteX1849" fmla="*/ 390208 w 5143500"/>
              <a:gd name="connsiteY1849" fmla="*/ 4352607 h 5618162"/>
              <a:gd name="connsiteX1850" fmla="*/ 390208 w 5143500"/>
              <a:gd name="connsiteY1850" fmla="*/ 4348162 h 5618162"/>
              <a:gd name="connsiteX1851" fmla="*/ 390525 w 5143500"/>
              <a:gd name="connsiteY1851" fmla="*/ 4345622 h 5618162"/>
              <a:gd name="connsiteX1852" fmla="*/ 391160 w 5143500"/>
              <a:gd name="connsiteY1852" fmla="*/ 4342447 h 5618162"/>
              <a:gd name="connsiteX1853" fmla="*/ 392113 w 5143500"/>
              <a:gd name="connsiteY1853" fmla="*/ 4339272 h 5618162"/>
              <a:gd name="connsiteX1854" fmla="*/ 393700 w 5143500"/>
              <a:gd name="connsiteY1854" fmla="*/ 4335780 h 5618162"/>
              <a:gd name="connsiteX1855" fmla="*/ 435610 w 5143500"/>
              <a:gd name="connsiteY1855" fmla="*/ 4281170 h 5618162"/>
              <a:gd name="connsiteX1856" fmla="*/ 405448 w 5143500"/>
              <a:gd name="connsiteY1856" fmla="*/ 4258945 h 5618162"/>
              <a:gd name="connsiteX1857" fmla="*/ 401955 w 5143500"/>
              <a:gd name="connsiteY1857" fmla="*/ 4256722 h 5618162"/>
              <a:gd name="connsiteX1858" fmla="*/ 398145 w 5143500"/>
              <a:gd name="connsiteY1858" fmla="*/ 4255452 h 5618162"/>
              <a:gd name="connsiteX1859" fmla="*/ 394018 w 5143500"/>
              <a:gd name="connsiteY1859" fmla="*/ 4253865 h 5618162"/>
              <a:gd name="connsiteX1860" fmla="*/ 389255 w 5143500"/>
              <a:gd name="connsiteY1860" fmla="*/ 4252912 h 5618162"/>
              <a:gd name="connsiteX1861" fmla="*/ 379095 w 5143500"/>
              <a:gd name="connsiteY1861" fmla="*/ 4250690 h 5618162"/>
              <a:gd name="connsiteX1862" fmla="*/ 367348 w 5143500"/>
              <a:gd name="connsiteY1862" fmla="*/ 4248785 h 5618162"/>
              <a:gd name="connsiteX1863" fmla="*/ 360680 w 5143500"/>
              <a:gd name="connsiteY1863" fmla="*/ 4247197 h 5618162"/>
              <a:gd name="connsiteX1864" fmla="*/ 353060 w 5143500"/>
              <a:gd name="connsiteY1864" fmla="*/ 4245927 h 5618162"/>
              <a:gd name="connsiteX1865" fmla="*/ 345440 w 5143500"/>
              <a:gd name="connsiteY1865" fmla="*/ 4243705 h 5618162"/>
              <a:gd name="connsiteX1866" fmla="*/ 337185 w 5143500"/>
              <a:gd name="connsiteY1866" fmla="*/ 4241482 h 5618162"/>
              <a:gd name="connsiteX1867" fmla="*/ 327978 w 5143500"/>
              <a:gd name="connsiteY1867" fmla="*/ 4238307 h 5618162"/>
              <a:gd name="connsiteX1868" fmla="*/ 318453 w 5143500"/>
              <a:gd name="connsiteY1868" fmla="*/ 4234497 h 5618162"/>
              <a:gd name="connsiteX1869" fmla="*/ 308293 w 5143500"/>
              <a:gd name="connsiteY1869" fmla="*/ 4230052 h 5618162"/>
              <a:gd name="connsiteX1870" fmla="*/ 297498 w 5143500"/>
              <a:gd name="connsiteY1870" fmla="*/ 4224972 h 5618162"/>
              <a:gd name="connsiteX1871" fmla="*/ 294323 w 5143500"/>
              <a:gd name="connsiteY1871" fmla="*/ 4223385 h 5618162"/>
              <a:gd name="connsiteX1872" fmla="*/ 291148 w 5143500"/>
              <a:gd name="connsiteY1872" fmla="*/ 4221797 h 5618162"/>
              <a:gd name="connsiteX1873" fmla="*/ 283528 w 5143500"/>
              <a:gd name="connsiteY1873" fmla="*/ 4217987 h 5618162"/>
              <a:gd name="connsiteX1874" fmla="*/ 279400 w 5143500"/>
              <a:gd name="connsiteY1874" fmla="*/ 4216082 h 5618162"/>
              <a:gd name="connsiteX1875" fmla="*/ 277813 w 5143500"/>
              <a:gd name="connsiteY1875" fmla="*/ 4215447 h 5618162"/>
              <a:gd name="connsiteX1876" fmla="*/ 276860 w 5143500"/>
              <a:gd name="connsiteY1876" fmla="*/ 4215130 h 5618162"/>
              <a:gd name="connsiteX1877" fmla="*/ 276543 w 5143500"/>
              <a:gd name="connsiteY1877" fmla="*/ 4214812 h 5618162"/>
              <a:gd name="connsiteX1878" fmla="*/ 275273 w 5143500"/>
              <a:gd name="connsiteY1878" fmla="*/ 4213225 h 5618162"/>
              <a:gd name="connsiteX1879" fmla="*/ 271463 w 5143500"/>
              <a:gd name="connsiteY1879" fmla="*/ 4210050 h 5618162"/>
              <a:gd name="connsiteX1880" fmla="*/ 264478 w 5143500"/>
              <a:gd name="connsiteY1880" fmla="*/ 4204335 h 5618162"/>
              <a:gd name="connsiteX1881" fmla="*/ 213043 w 5143500"/>
              <a:gd name="connsiteY1881" fmla="*/ 4167505 h 5618162"/>
              <a:gd name="connsiteX1882" fmla="*/ 214313 w 5143500"/>
              <a:gd name="connsiteY1882" fmla="*/ 4157662 h 5618162"/>
              <a:gd name="connsiteX1883" fmla="*/ 215583 w 5143500"/>
              <a:gd name="connsiteY1883" fmla="*/ 4149407 h 5618162"/>
              <a:gd name="connsiteX1884" fmla="*/ 217170 w 5143500"/>
              <a:gd name="connsiteY1884" fmla="*/ 4142422 h 5618162"/>
              <a:gd name="connsiteX1885" fmla="*/ 219075 w 5143500"/>
              <a:gd name="connsiteY1885" fmla="*/ 4136390 h 5618162"/>
              <a:gd name="connsiteX1886" fmla="*/ 221298 w 5143500"/>
              <a:gd name="connsiteY1886" fmla="*/ 4131310 h 5618162"/>
              <a:gd name="connsiteX1887" fmla="*/ 223520 w 5143500"/>
              <a:gd name="connsiteY1887" fmla="*/ 4127182 h 5618162"/>
              <a:gd name="connsiteX1888" fmla="*/ 226060 w 5143500"/>
              <a:gd name="connsiteY1888" fmla="*/ 4123690 h 5618162"/>
              <a:gd name="connsiteX1889" fmla="*/ 228918 w 5143500"/>
              <a:gd name="connsiteY1889" fmla="*/ 4120515 h 5618162"/>
              <a:gd name="connsiteX1890" fmla="*/ 235268 w 5143500"/>
              <a:gd name="connsiteY1890" fmla="*/ 4115435 h 5618162"/>
              <a:gd name="connsiteX1891" fmla="*/ 242253 w 5143500"/>
              <a:gd name="connsiteY1891" fmla="*/ 4110037 h 5618162"/>
              <a:gd name="connsiteX1892" fmla="*/ 246063 w 5143500"/>
              <a:gd name="connsiteY1892" fmla="*/ 4106862 h 5618162"/>
              <a:gd name="connsiteX1893" fmla="*/ 249873 w 5143500"/>
              <a:gd name="connsiteY1893" fmla="*/ 4103370 h 5618162"/>
              <a:gd name="connsiteX1894" fmla="*/ 253683 w 5143500"/>
              <a:gd name="connsiteY1894" fmla="*/ 4099242 h 5618162"/>
              <a:gd name="connsiteX1895" fmla="*/ 258128 w 5143500"/>
              <a:gd name="connsiteY1895" fmla="*/ 4093845 h 5618162"/>
              <a:gd name="connsiteX1896" fmla="*/ 299720 w 5143500"/>
              <a:gd name="connsiteY1896" fmla="*/ 4033837 h 5618162"/>
              <a:gd name="connsiteX1897" fmla="*/ 311785 w 5143500"/>
              <a:gd name="connsiteY1897" fmla="*/ 4020502 h 5618162"/>
              <a:gd name="connsiteX1898" fmla="*/ 323215 w 5143500"/>
              <a:gd name="connsiteY1898" fmla="*/ 4007802 h 5618162"/>
              <a:gd name="connsiteX1899" fmla="*/ 329248 w 5143500"/>
              <a:gd name="connsiteY1899" fmla="*/ 4001770 h 5618162"/>
              <a:gd name="connsiteX1900" fmla="*/ 335598 w 5143500"/>
              <a:gd name="connsiteY1900" fmla="*/ 3996690 h 5618162"/>
              <a:gd name="connsiteX1901" fmla="*/ 338773 w 5143500"/>
              <a:gd name="connsiteY1901" fmla="*/ 3994467 h 5618162"/>
              <a:gd name="connsiteX1902" fmla="*/ 342265 w 5143500"/>
              <a:gd name="connsiteY1902" fmla="*/ 3991927 h 5618162"/>
              <a:gd name="connsiteX1903" fmla="*/ 345758 w 5143500"/>
              <a:gd name="connsiteY1903" fmla="*/ 3990340 h 5618162"/>
              <a:gd name="connsiteX1904" fmla="*/ 349568 w 5143500"/>
              <a:gd name="connsiteY1904" fmla="*/ 3988435 h 5618162"/>
              <a:gd name="connsiteX1905" fmla="*/ 354330 w 5143500"/>
              <a:gd name="connsiteY1905" fmla="*/ 3987165 h 5618162"/>
              <a:gd name="connsiteX1906" fmla="*/ 359093 w 5143500"/>
              <a:gd name="connsiteY1906" fmla="*/ 3986212 h 5618162"/>
              <a:gd name="connsiteX1907" fmla="*/ 363855 w 5143500"/>
              <a:gd name="connsiteY1907" fmla="*/ 3984942 h 5618162"/>
              <a:gd name="connsiteX1908" fmla="*/ 365443 w 5143500"/>
              <a:gd name="connsiteY1908" fmla="*/ 3984625 h 5618162"/>
              <a:gd name="connsiteX1909" fmla="*/ 367983 w 5143500"/>
              <a:gd name="connsiteY1909" fmla="*/ 3983672 h 5618162"/>
              <a:gd name="connsiteX1910" fmla="*/ 369570 w 5143500"/>
              <a:gd name="connsiteY1910" fmla="*/ 3982085 h 5618162"/>
              <a:gd name="connsiteX1911" fmla="*/ 371475 w 5143500"/>
              <a:gd name="connsiteY1911" fmla="*/ 3980815 h 5618162"/>
              <a:gd name="connsiteX1912" fmla="*/ 372745 w 5143500"/>
              <a:gd name="connsiteY1912" fmla="*/ 3979545 h 5618162"/>
              <a:gd name="connsiteX1913" fmla="*/ 374015 w 5143500"/>
              <a:gd name="connsiteY1913" fmla="*/ 3977957 h 5618162"/>
              <a:gd name="connsiteX1914" fmla="*/ 374968 w 5143500"/>
              <a:gd name="connsiteY1914" fmla="*/ 3976370 h 5618162"/>
              <a:gd name="connsiteX1915" fmla="*/ 375603 w 5143500"/>
              <a:gd name="connsiteY1915" fmla="*/ 3974782 h 5618162"/>
              <a:gd name="connsiteX1916" fmla="*/ 375920 w 5143500"/>
              <a:gd name="connsiteY1916" fmla="*/ 3973195 h 5618162"/>
              <a:gd name="connsiteX1917" fmla="*/ 376873 w 5143500"/>
              <a:gd name="connsiteY1917" fmla="*/ 3969702 h 5618162"/>
              <a:gd name="connsiteX1918" fmla="*/ 376238 w 5143500"/>
              <a:gd name="connsiteY1918" fmla="*/ 3965575 h 5618162"/>
              <a:gd name="connsiteX1919" fmla="*/ 375920 w 5143500"/>
              <a:gd name="connsiteY1919" fmla="*/ 3962082 h 5618162"/>
              <a:gd name="connsiteX1920" fmla="*/ 374968 w 5143500"/>
              <a:gd name="connsiteY1920" fmla="*/ 3958272 h 5618162"/>
              <a:gd name="connsiteX1921" fmla="*/ 374333 w 5143500"/>
              <a:gd name="connsiteY1921" fmla="*/ 3954780 h 5618162"/>
              <a:gd name="connsiteX1922" fmla="*/ 373063 w 5143500"/>
              <a:gd name="connsiteY1922" fmla="*/ 3951287 h 5618162"/>
              <a:gd name="connsiteX1923" fmla="*/ 372745 w 5143500"/>
              <a:gd name="connsiteY1923" fmla="*/ 3948112 h 5618162"/>
              <a:gd name="connsiteX1924" fmla="*/ 372428 w 5143500"/>
              <a:gd name="connsiteY1924" fmla="*/ 3944937 h 5618162"/>
              <a:gd name="connsiteX1925" fmla="*/ 372745 w 5143500"/>
              <a:gd name="connsiteY1925" fmla="*/ 3943667 h 5618162"/>
              <a:gd name="connsiteX1926" fmla="*/ 373063 w 5143500"/>
              <a:gd name="connsiteY1926" fmla="*/ 3942080 h 5618162"/>
              <a:gd name="connsiteX1927" fmla="*/ 373698 w 5143500"/>
              <a:gd name="connsiteY1927" fmla="*/ 3941127 h 5618162"/>
              <a:gd name="connsiteX1928" fmla="*/ 374333 w 5143500"/>
              <a:gd name="connsiteY1928" fmla="*/ 3939857 h 5618162"/>
              <a:gd name="connsiteX1929" fmla="*/ 374968 w 5143500"/>
              <a:gd name="connsiteY1929" fmla="*/ 3938905 h 5618162"/>
              <a:gd name="connsiteX1930" fmla="*/ 376238 w 5143500"/>
              <a:gd name="connsiteY1930" fmla="*/ 3937952 h 5618162"/>
              <a:gd name="connsiteX1931" fmla="*/ 377825 w 5143500"/>
              <a:gd name="connsiteY1931" fmla="*/ 3937317 h 5618162"/>
              <a:gd name="connsiteX1932" fmla="*/ 379095 w 5143500"/>
              <a:gd name="connsiteY1932" fmla="*/ 3936682 h 5618162"/>
              <a:gd name="connsiteX1933" fmla="*/ 380365 w 5143500"/>
              <a:gd name="connsiteY1933" fmla="*/ 3936365 h 5618162"/>
              <a:gd name="connsiteX1934" fmla="*/ 380683 w 5143500"/>
              <a:gd name="connsiteY1934" fmla="*/ 3935412 h 5618162"/>
              <a:gd name="connsiteX1935" fmla="*/ 381318 w 5143500"/>
              <a:gd name="connsiteY1935" fmla="*/ 3935095 h 5618162"/>
              <a:gd name="connsiteX1936" fmla="*/ 381635 w 5143500"/>
              <a:gd name="connsiteY1936" fmla="*/ 3934142 h 5618162"/>
              <a:gd name="connsiteX1937" fmla="*/ 381953 w 5143500"/>
              <a:gd name="connsiteY1937" fmla="*/ 3932872 h 5618162"/>
              <a:gd name="connsiteX1938" fmla="*/ 382270 w 5143500"/>
              <a:gd name="connsiteY1938" fmla="*/ 3930967 h 5618162"/>
              <a:gd name="connsiteX1939" fmla="*/ 371475 w 5143500"/>
              <a:gd name="connsiteY1939" fmla="*/ 3931602 h 5618162"/>
              <a:gd name="connsiteX1940" fmla="*/ 363538 w 5143500"/>
              <a:gd name="connsiteY1940" fmla="*/ 3932237 h 5618162"/>
              <a:gd name="connsiteX1941" fmla="*/ 356553 w 5143500"/>
              <a:gd name="connsiteY1941" fmla="*/ 3933507 h 5618162"/>
              <a:gd name="connsiteX1942" fmla="*/ 351790 w 5143500"/>
              <a:gd name="connsiteY1942" fmla="*/ 3934142 h 5618162"/>
              <a:gd name="connsiteX1943" fmla="*/ 347345 w 5143500"/>
              <a:gd name="connsiteY1943" fmla="*/ 3935095 h 5618162"/>
              <a:gd name="connsiteX1944" fmla="*/ 342265 w 5143500"/>
              <a:gd name="connsiteY1944" fmla="*/ 3935730 h 5618162"/>
              <a:gd name="connsiteX1945" fmla="*/ 336550 w 5143500"/>
              <a:gd name="connsiteY1945" fmla="*/ 3935730 h 5618162"/>
              <a:gd name="connsiteX1946" fmla="*/ 329565 w 5143500"/>
              <a:gd name="connsiteY1946" fmla="*/ 3935412 h 5618162"/>
              <a:gd name="connsiteX1947" fmla="*/ 221933 w 5143500"/>
              <a:gd name="connsiteY1947" fmla="*/ 3904932 h 5618162"/>
              <a:gd name="connsiteX1948" fmla="*/ 209550 w 5143500"/>
              <a:gd name="connsiteY1948" fmla="*/ 3900170 h 5618162"/>
              <a:gd name="connsiteX1949" fmla="*/ 199708 w 5143500"/>
              <a:gd name="connsiteY1949" fmla="*/ 3895725 h 5618162"/>
              <a:gd name="connsiteX1950" fmla="*/ 195898 w 5143500"/>
              <a:gd name="connsiteY1950" fmla="*/ 3893820 h 5618162"/>
              <a:gd name="connsiteX1951" fmla="*/ 192405 w 5143500"/>
              <a:gd name="connsiteY1951" fmla="*/ 3891597 h 5618162"/>
              <a:gd name="connsiteX1952" fmla="*/ 189230 w 5143500"/>
              <a:gd name="connsiteY1952" fmla="*/ 3889375 h 5618162"/>
              <a:gd name="connsiteX1953" fmla="*/ 186055 w 5143500"/>
              <a:gd name="connsiteY1953" fmla="*/ 3887470 h 5618162"/>
              <a:gd name="connsiteX1954" fmla="*/ 180340 w 5143500"/>
              <a:gd name="connsiteY1954" fmla="*/ 3882707 h 5618162"/>
              <a:gd name="connsiteX1955" fmla="*/ 174943 w 5143500"/>
              <a:gd name="connsiteY1955" fmla="*/ 3877945 h 5618162"/>
              <a:gd name="connsiteX1956" fmla="*/ 167958 w 5143500"/>
              <a:gd name="connsiteY1956" fmla="*/ 3871595 h 5618162"/>
              <a:gd name="connsiteX1957" fmla="*/ 159385 w 5143500"/>
              <a:gd name="connsiteY1957" fmla="*/ 3864292 h 5618162"/>
              <a:gd name="connsiteX1958" fmla="*/ 136208 w 5143500"/>
              <a:gd name="connsiteY1958" fmla="*/ 3848417 h 5618162"/>
              <a:gd name="connsiteX1959" fmla="*/ 133350 w 5143500"/>
              <a:gd name="connsiteY1959" fmla="*/ 3844925 h 5618162"/>
              <a:gd name="connsiteX1960" fmla="*/ 129540 w 5143500"/>
              <a:gd name="connsiteY1960" fmla="*/ 3840797 h 5618162"/>
              <a:gd name="connsiteX1961" fmla="*/ 126365 w 5143500"/>
              <a:gd name="connsiteY1961" fmla="*/ 3836352 h 5618162"/>
              <a:gd name="connsiteX1962" fmla="*/ 125095 w 5143500"/>
              <a:gd name="connsiteY1962" fmla="*/ 3834765 h 5618162"/>
              <a:gd name="connsiteX1963" fmla="*/ 121603 w 5143500"/>
              <a:gd name="connsiteY1963" fmla="*/ 3830320 h 5618162"/>
              <a:gd name="connsiteX1964" fmla="*/ 120015 w 5143500"/>
              <a:gd name="connsiteY1964" fmla="*/ 3828415 h 5618162"/>
              <a:gd name="connsiteX1965" fmla="*/ 118745 w 5143500"/>
              <a:gd name="connsiteY1965" fmla="*/ 3825557 h 5618162"/>
              <a:gd name="connsiteX1966" fmla="*/ 115888 w 5143500"/>
              <a:gd name="connsiteY1966" fmla="*/ 3817620 h 5618162"/>
              <a:gd name="connsiteX1967" fmla="*/ 123508 w 5143500"/>
              <a:gd name="connsiteY1967" fmla="*/ 3809365 h 5618162"/>
              <a:gd name="connsiteX1968" fmla="*/ 131445 w 5143500"/>
              <a:gd name="connsiteY1968" fmla="*/ 3801745 h 5618162"/>
              <a:gd name="connsiteX1969" fmla="*/ 138748 w 5143500"/>
              <a:gd name="connsiteY1969" fmla="*/ 3794760 h 5618162"/>
              <a:gd name="connsiteX1970" fmla="*/ 146050 w 5143500"/>
              <a:gd name="connsiteY1970" fmla="*/ 3788092 h 5618162"/>
              <a:gd name="connsiteX1971" fmla="*/ 160338 w 5143500"/>
              <a:gd name="connsiteY1971" fmla="*/ 3775075 h 5618162"/>
              <a:gd name="connsiteX1972" fmla="*/ 173673 w 5143500"/>
              <a:gd name="connsiteY1972" fmla="*/ 3762375 h 5618162"/>
              <a:gd name="connsiteX1973" fmla="*/ 180023 w 5143500"/>
              <a:gd name="connsiteY1973" fmla="*/ 3755707 h 5618162"/>
              <a:gd name="connsiteX1974" fmla="*/ 186055 w 5143500"/>
              <a:gd name="connsiteY1974" fmla="*/ 3749040 h 5618162"/>
              <a:gd name="connsiteX1975" fmla="*/ 191770 w 5143500"/>
              <a:gd name="connsiteY1975" fmla="*/ 3741737 h 5618162"/>
              <a:gd name="connsiteX1976" fmla="*/ 196850 w 5143500"/>
              <a:gd name="connsiteY1976" fmla="*/ 3733482 h 5618162"/>
              <a:gd name="connsiteX1977" fmla="*/ 199390 w 5143500"/>
              <a:gd name="connsiteY1977" fmla="*/ 3729355 h 5618162"/>
              <a:gd name="connsiteX1978" fmla="*/ 201930 w 5143500"/>
              <a:gd name="connsiteY1978" fmla="*/ 3725227 h 5618162"/>
              <a:gd name="connsiteX1979" fmla="*/ 204470 w 5143500"/>
              <a:gd name="connsiteY1979" fmla="*/ 3720782 h 5618162"/>
              <a:gd name="connsiteX1980" fmla="*/ 206375 w 5143500"/>
              <a:gd name="connsiteY1980" fmla="*/ 3716020 h 5618162"/>
              <a:gd name="connsiteX1981" fmla="*/ 208598 w 5143500"/>
              <a:gd name="connsiteY1981" fmla="*/ 3711257 h 5618162"/>
              <a:gd name="connsiteX1982" fmla="*/ 210503 w 5143500"/>
              <a:gd name="connsiteY1982" fmla="*/ 3705860 h 5618162"/>
              <a:gd name="connsiteX1983" fmla="*/ 212408 w 5143500"/>
              <a:gd name="connsiteY1983" fmla="*/ 3700145 h 5618162"/>
              <a:gd name="connsiteX1984" fmla="*/ 214313 w 5143500"/>
              <a:gd name="connsiteY1984" fmla="*/ 3694747 h 5618162"/>
              <a:gd name="connsiteX1985" fmla="*/ 196215 w 5143500"/>
              <a:gd name="connsiteY1985" fmla="*/ 3689985 h 5618162"/>
              <a:gd name="connsiteX1986" fmla="*/ 176530 w 5143500"/>
              <a:gd name="connsiteY1986" fmla="*/ 3684905 h 5618162"/>
              <a:gd name="connsiteX1987" fmla="*/ 166370 w 5143500"/>
              <a:gd name="connsiteY1987" fmla="*/ 3681730 h 5618162"/>
              <a:gd name="connsiteX1988" fmla="*/ 156210 w 5143500"/>
              <a:gd name="connsiteY1988" fmla="*/ 3678237 h 5618162"/>
              <a:gd name="connsiteX1989" fmla="*/ 145733 w 5143500"/>
              <a:gd name="connsiteY1989" fmla="*/ 3674745 h 5618162"/>
              <a:gd name="connsiteX1990" fmla="*/ 135255 w 5143500"/>
              <a:gd name="connsiteY1990" fmla="*/ 3670617 h 5618162"/>
              <a:gd name="connsiteX1991" fmla="*/ 124778 w 5143500"/>
              <a:gd name="connsiteY1991" fmla="*/ 3666490 h 5618162"/>
              <a:gd name="connsiteX1992" fmla="*/ 113983 w 5143500"/>
              <a:gd name="connsiteY1992" fmla="*/ 3662362 h 5618162"/>
              <a:gd name="connsiteX1993" fmla="*/ 103505 w 5143500"/>
              <a:gd name="connsiteY1993" fmla="*/ 3657917 h 5618162"/>
              <a:gd name="connsiteX1994" fmla="*/ 93345 w 5143500"/>
              <a:gd name="connsiteY1994" fmla="*/ 3652837 h 5618162"/>
              <a:gd name="connsiteX1995" fmla="*/ 83503 w 5143500"/>
              <a:gd name="connsiteY1995" fmla="*/ 3647440 h 5618162"/>
              <a:gd name="connsiteX1996" fmla="*/ 73978 w 5143500"/>
              <a:gd name="connsiteY1996" fmla="*/ 3642042 h 5618162"/>
              <a:gd name="connsiteX1997" fmla="*/ 64453 w 5143500"/>
              <a:gd name="connsiteY1997" fmla="*/ 3636327 h 5618162"/>
              <a:gd name="connsiteX1998" fmla="*/ 55880 w 5143500"/>
              <a:gd name="connsiteY1998" fmla="*/ 3630295 h 5618162"/>
              <a:gd name="connsiteX1999" fmla="*/ 48578 w 5143500"/>
              <a:gd name="connsiteY1999" fmla="*/ 3625215 h 5618162"/>
              <a:gd name="connsiteX2000" fmla="*/ 40640 w 5143500"/>
              <a:gd name="connsiteY2000" fmla="*/ 3620452 h 5618162"/>
              <a:gd name="connsiteX2001" fmla="*/ 33338 w 5143500"/>
              <a:gd name="connsiteY2001" fmla="*/ 3616007 h 5618162"/>
              <a:gd name="connsiteX2002" fmla="*/ 26035 w 5143500"/>
              <a:gd name="connsiteY2002" fmla="*/ 3611562 h 5618162"/>
              <a:gd name="connsiteX2003" fmla="*/ 18733 w 5143500"/>
              <a:gd name="connsiteY2003" fmla="*/ 3606800 h 5618162"/>
              <a:gd name="connsiteX2004" fmla="*/ 12065 w 5143500"/>
              <a:gd name="connsiteY2004" fmla="*/ 3601720 h 5618162"/>
              <a:gd name="connsiteX2005" fmla="*/ 8890 w 5143500"/>
              <a:gd name="connsiteY2005" fmla="*/ 3598862 h 5618162"/>
              <a:gd name="connsiteX2006" fmla="*/ 5715 w 5143500"/>
              <a:gd name="connsiteY2006" fmla="*/ 3596005 h 5618162"/>
              <a:gd name="connsiteX2007" fmla="*/ 2858 w 5143500"/>
              <a:gd name="connsiteY2007" fmla="*/ 3592830 h 5618162"/>
              <a:gd name="connsiteX2008" fmla="*/ 0 w 5143500"/>
              <a:gd name="connsiteY2008" fmla="*/ 3589655 h 5618162"/>
              <a:gd name="connsiteX2009" fmla="*/ 2223 w 5143500"/>
              <a:gd name="connsiteY2009" fmla="*/ 3582352 h 5618162"/>
              <a:gd name="connsiteX2010" fmla="*/ 4445 w 5143500"/>
              <a:gd name="connsiteY2010" fmla="*/ 3575367 h 5618162"/>
              <a:gd name="connsiteX2011" fmla="*/ 7620 w 5143500"/>
              <a:gd name="connsiteY2011" fmla="*/ 3568700 h 5618162"/>
              <a:gd name="connsiteX2012" fmla="*/ 11430 w 5143500"/>
              <a:gd name="connsiteY2012" fmla="*/ 3562350 h 5618162"/>
              <a:gd name="connsiteX2013" fmla="*/ 15875 w 5143500"/>
              <a:gd name="connsiteY2013" fmla="*/ 3556000 h 5618162"/>
              <a:gd name="connsiteX2014" fmla="*/ 20320 w 5143500"/>
              <a:gd name="connsiteY2014" fmla="*/ 3549967 h 5618162"/>
              <a:gd name="connsiteX2015" fmla="*/ 25083 w 5143500"/>
              <a:gd name="connsiteY2015" fmla="*/ 3544252 h 5618162"/>
              <a:gd name="connsiteX2016" fmla="*/ 30163 w 5143500"/>
              <a:gd name="connsiteY2016" fmla="*/ 3538855 h 5618162"/>
              <a:gd name="connsiteX2017" fmla="*/ 40958 w 5143500"/>
              <a:gd name="connsiteY2017" fmla="*/ 3527742 h 5618162"/>
              <a:gd name="connsiteX2018" fmla="*/ 52388 w 5143500"/>
              <a:gd name="connsiteY2018" fmla="*/ 3517265 h 5618162"/>
              <a:gd name="connsiteX2019" fmla="*/ 63500 w 5143500"/>
              <a:gd name="connsiteY2019" fmla="*/ 3506787 h 5618162"/>
              <a:gd name="connsiteX2020" fmla="*/ 74295 w 5143500"/>
              <a:gd name="connsiteY2020" fmla="*/ 3496627 h 5618162"/>
              <a:gd name="connsiteX2021" fmla="*/ 100648 w 5143500"/>
              <a:gd name="connsiteY2021" fmla="*/ 3469957 h 5618162"/>
              <a:gd name="connsiteX2022" fmla="*/ 109855 w 5143500"/>
              <a:gd name="connsiteY2022" fmla="*/ 3462655 h 5618162"/>
              <a:gd name="connsiteX2023" fmla="*/ 117475 w 5143500"/>
              <a:gd name="connsiteY2023" fmla="*/ 3456305 h 5618162"/>
              <a:gd name="connsiteX2024" fmla="*/ 123508 w 5143500"/>
              <a:gd name="connsiteY2024" fmla="*/ 3450590 h 5618162"/>
              <a:gd name="connsiteX2025" fmla="*/ 128270 w 5143500"/>
              <a:gd name="connsiteY2025" fmla="*/ 3446145 h 5618162"/>
              <a:gd name="connsiteX2026" fmla="*/ 131763 w 5143500"/>
              <a:gd name="connsiteY2026" fmla="*/ 3442335 h 5618162"/>
              <a:gd name="connsiteX2027" fmla="*/ 133985 w 5143500"/>
              <a:gd name="connsiteY2027" fmla="*/ 3438525 h 5618162"/>
              <a:gd name="connsiteX2028" fmla="*/ 135890 w 5143500"/>
              <a:gd name="connsiteY2028" fmla="*/ 3435350 h 5618162"/>
              <a:gd name="connsiteX2029" fmla="*/ 137160 w 5143500"/>
              <a:gd name="connsiteY2029" fmla="*/ 3432810 h 5618162"/>
              <a:gd name="connsiteX2030" fmla="*/ 139383 w 5143500"/>
              <a:gd name="connsiteY2030" fmla="*/ 3427730 h 5618162"/>
              <a:gd name="connsiteX2031" fmla="*/ 141923 w 5143500"/>
              <a:gd name="connsiteY2031" fmla="*/ 3422015 h 5618162"/>
              <a:gd name="connsiteX2032" fmla="*/ 143510 w 5143500"/>
              <a:gd name="connsiteY2032" fmla="*/ 3418522 h 5618162"/>
              <a:gd name="connsiteX2033" fmla="*/ 146368 w 5143500"/>
              <a:gd name="connsiteY2033" fmla="*/ 3415030 h 5618162"/>
              <a:gd name="connsiteX2034" fmla="*/ 150178 w 5143500"/>
              <a:gd name="connsiteY2034" fmla="*/ 3410585 h 5618162"/>
              <a:gd name="connsiteX2035" fmla="*/ 154940 w 5143500"/>
              <a:gd name="connsiteY2035" fmla="*/ 3405187 h 5618162"/>
              <a:gd name="connsiteX2036" fmla="*/ 211773 w 5143500"/>
              <a:gd name="connsiteY2036" fmla="*/ 3334385 h 5618162"/>
              <a:gd name="connsiteX2037" fmla="*/ 218123 w 5143500"/>
              <a:gd name="connsiteY2037" fmla="*/ 3326765 h 5618162"/>
              <a:gd name="connsiteX2038" fmla="*/ 224473 w 5143500"/>
              <a:gd name="connsiteY2038" fmla="*/ 3320415 h 5618162"/>
              <a:gd name="connsiteX2039" fmla="*/ 230188 w 5143500"/>
              <a:gd name="connsiteY2039" fmla="*/ 3314700 h 5618162"/>
              <a:gd name="connsiteX2040" fmla="*/ 235903 w 5143500"/>
              <a:gd name="connsiteY2040" fmla="*/ 3308985 h 5618162"/>
              <a:gd name="connsiteX2041" fmla="*/ 241618 w 5143500"/>
              <a:gd name="connsiteY2041" fmla="*/ 3303905 h 5618162"/>
              <a:gd name="connsiteX2042" fmla="*/ 247015 w 5143500"/>
              <a:gd name="connsiteY2042" fmla="*/ 3297872 h 5618162"/>
              <a:gd name="connsiteX2043" fmla="*/ 249555 w 5143500"/>
              <a:gd name="connsiteY2043" fmla="*/ 3294380 h 5618162"/>
              <a:gd name="connsiteX2044" fmla="*/ 252413 w 5143500"/>
              <a:gd name="connsiteY2044" fmla="*/ 3290887 h 5618162"/>
              <a:gd name="connsiteX2045" fmla="*/ 254953 w 5143500"/>
              <a:gd name="connsiteY2045" fmla="*/ 3287077 h 5618162"/>
              <a:gd name="connsiteX2046" fmla="*/ 257493 w 5143500"/>
              <a:gd name="connsiteY2046" fmla="*/ 3282632 h 5618162"/>
              <a:gd name="connsiteX2047" fmla="*/ 262573 w 5143500"/>
              <a:gd name="connsiteY2047" fmla="*/ 3273425 h 5618162"/>
              <a:gd name="connsiteX2048" fmla="*/ 268923 w 5143500"/>
              <a:gd name="connsiteY2048" fmla="*/ 3263582 h 5618162"/>
              <a:gd name="connsiteX2049" fmla="*/ 272733 w 5143500"/>
              <a:gd name="connsiteY2049" fmla="*/ 3258185 h 5618162"/>
              <a:gd name="connsiteX2050" fmla="*/ 276543 w 5143500"/>
              <a:gd name="connsiteY2050" fmla="*/ 3252787 h 5618162"/>
              <a:gd name="connsiteX2051" fmla="*/ 280670 w 5143500"/>
              <a:gd name="connsiteY2051" fmla="*/ 3248025 h 5618162"/>
              <a:gd name="connsiteX2052" fmla="*/ 284798 w 5143500"/>
              <a:gd name="connsiteY2052" fmla="*/ 3242627 h 5618162"/>
              <a:gd name="connsiteX2053" fmla="*/ 289243 w 5143500"/>
              <a:gd name="connsiteY2053" fmla="*/ 3237865 h 5618162"/>
              <a:gd name="connsiteX2054" fmla="*/ 294005 w 5143500"/>
              <a:gd name="connsiteY2054" fmla="*/ 3232785 h 5618162"/>
              <a:gd name="connsiteX2055" fmla="*/ 298768 w 5143500"/>
              <a:gd name="connsiteY2055" fmla="*/ 3228340 h 5618162"/>
              <a:gd name="connsiteX2056" fmla="*/ 303848 w 5143500"/>
              <a:gd name="connsiteY2056" fmla="*/ 3223895 h 5618162"/>
              <a:gd name="connsiteX2057" fmla="*/ 308610 w 5143500"/>
              <a:gd name="connsiteY2057" fmla="*/ 3219450 h 5618162"/>
              <a:gd name="connsiteX2058" fmla="*/ 314008 w 5143500"/>
              <a:gd name="connsiteY2058" fmla="*/ 3215640 h 5618162"/>
              <a:gd name="connsiteX2059" fmla="*/ 319088 w 5143500"/>
              <a:gd name="connsiteY2059" fmla="*/ 3212147 h 5618162"/>
              <a:gd name="connsiteX2060" fmla="*/ 324803 w 5143500"/>
              <a:gd name="connsiteY2060" fmla="*/ 3208972 h 5618162"/>
              <a:gd name="connsiteX2061" fmla="*/ 355283 w 5143500"/>
              <a:gd name="connsiteY2061" fmla="*/ 3195320 h 5618162"/>
              <a:gd name="connsiteX2062" fmla="*/ 351790 w 5143500"/>
              <a:gd name="connsiteY2062" fmla="*/ 3191827 h 5618162"/>
              <a:gd name="connsiteX2063" fmla="*/ 347980 w 5143500"/>
              <a:gd name="connsiteY2063" fmla="*/ 3188335 h 5618162"/>
              <a:gd name="connsiteX2064" fmla="*/ 344488 w 5143500"/>
              <a:gd name="connsiteY2064" fmla="*/ 3185477 h 5618162"/>
              <a:gd name="connsiteX2065" fmla="*/ 340678 w 5143500"/>
              <a:gd name="connsiteY2065" fmla="*/ 3182620 h 5618162"/>
              <a:gd name="connsiteX2066" fmla="*/ 336550 w 5143500"/>
              <a:gd name="connsiteY2066" fmla="*/ 3179762 h 5618162"/>
              <a:gd name="connsiteX2067" fmla="*/ 332740 w 5143500"/>
              <a:gd name="connsiteY2067" fmla="*/ 3177857 h 5618162"/>
              <a:gd name="connsiteX2068" fmla="*/ 328930 w 5143500"/>
              <a:gd name="connsiteY2068" fmla="*/ 3175635 h 5618162"/>
              <a:gd name="connsiteX2069" fmla="*/ 325120 w 5143500"/>
              <a:gd name="connsiteY2069" fmla="*/ 3173412 h 5618162"/>
              <a:gd name="connsiteX2070" fmla="*/ 317183 w 5143500"/>
              <a:gd name="connsiteY2070" fmla="*/ 3170555 h 5618162"/>
              <a:gd name="connsiteX2071" fmla="*/ 308928 w 5143500"/>
              <a:gd name="connsiteY2071" fmla="*/ 3167697 h 5618162"/>
              <a:gd name="connsiteX2072" fmla="*/ 300990 w 5143500"/>
              <a:gd name="connsiteY2072" fmla="*/ 3165157 h 5618162"/>
              <a:gd name="connsiteX2073" fmla="*/ 292735 w 5143500"/>
              <a:gd name="connsiteY2073" fmla="*/ 3162617 h 5618162"/>
              <a:gd name="connsiteX2074" fmla="*/ 284480 w 5143500"/>
              <a:gd name="connsiteY2074" fmla="*/ 3160712 h 5618162"/>
              <a:gd name="connsiteX2075" fmla="*/ 276225 w 5143500"/>
              <a:gd name="connsiteY2075" fmla="*/ 3158490 h 5618162"/>
              <a:gd name="connsiteX2076" fmla="*/ 268288 w 5143500"/>
              <a:gd name="connsiteY2076" fmla="*/ 3155950 h 5618162"/>
              <a:gd name="connsiteX2077" fmla="*/ 260033 w 5143500"/>
              <a:gd name="connsiteY2077" fmla="*/ 3153410 h 5618162"/>
              <a:gd name="connsiteX2078" fmla="*/ 252095 w 5143500"/>
              <a:gd name="connsiteY2078" fmla="*/ 3149917 h 5618162"/>
              <a:gd name="connsiteX2079" fmla="*/ 244158 w 5143500"/>
              <a:gd name="connsiteY2079" fmla="*/ 3146425 h 5618162"/>
              <a:gd name="connsiteX2080" fmla="*/ 240030 w 5143500"/>
              <a:gd name="connsiteY2080" fmla="*/ 3144202 h 5618162"/>
              <a:gd name="connsiteX2081" fmla="*/ 236220 w 5143500"/>
              <a:gd name="connsiteY2081" fmla="*/ 3141662 h 5618162"/>
              <a:gd name="connsiteX2082" fmla="*/ 232410 w 5143500"/>
              <a:gd name="connsiteY2082" fmla="*/ 3139122 h 5618162"/>
              <a:gd name="connsiteX2083" fmla="*/ 228918 w 5143500"/>
              <a:gd name="connsiteY2083" fmla="*/ 3136265 h 5618162"/>
              <a:gd name="connsiteX2084" fmla="*/ 220028 w 5143500"/>
              <a:gd name="connsiteY2084" fmla="*/ 3129597 h 5618162"/>
              <a:gd name="connsiteX2085" fmla="*/ 211773 w 5143500"/>
              <a:gd name="connsiteY2085" fmla="*/ 3124517 h 5618162"/>
              <a:gd name="connsiteX2086" fmla="*/ 203518 w 5143500"/>
              <a:gd name="connsiteY2086" fmla="*/ 3119437 h 5618162"/>
              <a:gd name="connsiteX2087" fmla="*/ 195580 w 5143500"/>
              <a:gd name="connsiteY2087" fmla="*/ 3115310 h 5618162"/>
              <a:gd name="connsiteX2088" fmla="*/ 179705 w 5143500"/>
              <a:gd name="connsiteY2088" fmla="*/ 3108642 h 5618162"/>
              <a:gd name="connsiteX2089" fmla="*/ 164783 w 5143500"/>
              <a:gd name="connsiteY2089" fmla="*/ 3101975 h 5618162"/>
              <a:gd name="connsiteX2090" fmla="*/ 157163 w 5143500"/>
              <a:gd name="connsiteY2090" fmla="*/ 3098800 h 5618162"/>
              <a:gd name="connsiteX2091" fmla="*/ 149860 w 5143500"/>
              <a:gd name="connsiteY2091" fmla="*/ 3094990 h 5618162"/>
              <a:gd name="connsiteX2092" fmla="*/ 142558 w 5143500"/>
              <a:gd name="connsiteY2092" fmla="*/ 3090545 h 5618162"/>
              <a:gd name="connsiteX2093" fmla="*/ 135255 w 5143500"/>
              <a:gd name="connsiteY2093" fmla="*/ 3085782 h 5618162"/>
              <a:gd name="connsiteX2094" fmla="*/ 131763 w 5143500"/>
              <a:gd name="connsiteY2094" fmla="*/ 3082925 h 5618162"/>
              <a:gd name="connsiteX2095" fmla="*/ 128270 w 5143500"/>
              <a:gd name="connsiteY2095" fmla="*/ 3079750 h 5618162"/>
              <a:gd name="connsiteX2096" fmla="*/ 124778 w 5143500"/>
              <a:gd name="connsiteY2096" fmla="*/ 3076257 h 5618162"/>
              <a:gd name="connsiteX2097" fmla="*/ 121285 w 5143500"/>
              <a:gd name="connsiteY2097" fmla="*/ 3072765 h 5618162"/>
              <a:gd name="connsiteX2098" fmla="*/ 117158 w 5143500"/>
              <a:gd name="connsiteY2098" fmla="*/ 3068955 h 5618162"/>
              <a:gd name="connsiteX2099" fmla="*/ 113665 w 5143500"/>
              <a:gd name="connsiteY2099" fmla="*/ 3064827 h 5618162"/>
              <a:gd name="connsiteX2100" fmla="*/ 110173 w 5143500"/>
              <a:gd name="connsiteY2100" fmla="*/ 3060065 h 5618162"/>
              <a:gd name="connsiteX2101" fmla="*/ 106680 w 5143500"/>
              <a:gd name="connsiteY2101" fmla="*/ 3055302 h 5618162"/>
              <a:gd name="connsiteX2102" fmla="*/ 109220 w 5143500"/>
              <a:gd name="connsiteY2102" fmla="*/ 3045460 h 5618162"/>
              <a:gd name="connsiteX2103" fmla="*/ 111443 w 5143500"/>
              <a:gd name="connsiteY2103" fmla="*/ 3039110 h 5618162"/>
              <a:gd name="connsiteX2104" fmla="*/ 112395 w 5143500"/>
              <a:gd name="connsiteY2104" fmla="*/ 3036887 h 5618162"/>
              <a:gd name="connsiteX2105" fmla="*/ 113030 w 5143500"/>
              <a:gd name="connsiteY2105" fmla="*/ 3035617 h 5618162"/>
              <a:gd name="connsiteX2106" fmla="*/ 113665 w 5143500"/>
              <a:gd name="connsiteY2106" fmla="*/ 3034030 h 5618162"/>
              <a:gd name="connsiteX2107" fmla="*/ 114935 w 5143500"/>
              <a:gd name="connsiteY2107" fmla="*/ 3033077 h 5618162"/>
              <a:gd name="connsiteX2108" fmla="*/ 116840 w 5143500"/>
              <a:gd name="connsiteY2108" fmla="*/ 3030855 h 5618162"/>
              <a:gd name="connsiteX2109" fmla="*/ 120015 w 5143500"/>
              <a:gd name="connsiteY2109" fmla="*/ 3028632 h 5618162"/>
              <a:gd name="connsiteX2110" fmla="*/ 124143 w 5143500"/>
              <a:gd name="connsiteY2110" fmla="*/ 3024187 h 5618162"/>
              <a:gd name="connsiteX2111" fmla="*/ 130175 w 5143500"/>
              <a:gd name="connsiteY2111" fmla="*/ 3017202 h 5618162"/>
              <a:gd name="connsiteX2112" fmla="*/ 140335 w 5143500"/>
              <a:gd name="connsiteY2112" fmla="*/ 3003867 h 5618162"/>
              <a:gd name="connsiteX2113" fmla="*/ 149225 w 5143500"/>
              <a:gd name="connsiteY2113" fmla="*/ 2991167 h 5618162"/>
              <a:gd name="connsiteX2114" fmla="*/ 153670 w 5143500"/>
              <a:gd name="connsiteY2114" fmla="*/ 2985770 h 5618162"/>
              <a:gd name="connsiteX2115" fmla="*/ 158115 w 5143500"/>
              <a:gd name="connsiteY2115" fmla="*/ 2980055 h 5618162"/>
              <a:gd name="connsiteX2116" fmla="*/ 162243 w 5143500"/>
              <a:gd name="connsiteY2116" fmla="*/ 2975292 h 5618162"/>
              <a:gd name="connsiteX2117" fmla="*/ 166688 w 5143500"/>
              <a:gd name="connsiteY2117" fmla="*/ 2970530 h 5618162"/>
              <a:gd name="connsiteX2118" fmla="*/ 169228 w 5143500"/>
              <a:gd name="connsiteY2118" fmla="*/ 2968625 h 5618162"/>
              <a:gd name="connsiteX2119" fmla="*/ 171768 w 5143500"/>
              <a:gd name="connsiteY2119" fmla="*/ 2966402 h 5618162"/>
              <a:gd name="connsiteX2120" fmla="*/ 173990 w 5143500"/>
              <a:gd name="connsiteY2120" fmla="*/ 2964497 h 5618162"/>
              <a:gd name="connsiteX2121" fmla="*/ 176848 w 5143500"/>
              <a:gd name="connsiteY2121" fmla="*/ 2963227 h 5618162"/>
              <a:gd name="connsiteX2122" fmla="*/ 179705 w 5143500"/>
              <a:gd name="connsiteY2122" fmla="*/ 2961957 h 5618162"/>
              <a:gd name="connsiteX2123" fmla="*/ 182563 w 5143500"/>
              <a:gd name="connsiteY2123" fmla="*/ 2960370 h 5618162"/>
              <a:gd name="connsiteX2124" fmla="*/ 185738 w 5143500"/>
              <a:gd name="connsiteY2124" fmla="*/ 2959417 h 5618162"/>
              <a:gd name="connsiteX2125" fmla="*/ 188913 w 5143500"/>
              <a:gd name="connsiteY2125" fmla="*/ 2958465 h 5618162"/>
              <a:gd name="connsiteX2126" fmla="*/ 192405 w 5143500"/>
              <a:gd name="connsiteY2126" fmla="*/ 2957512 h 5618162"/>
              <a:gd name="connsiteX2127" fmla="*/ 195898 w 5143500"/>
              <a:gd name="connsiteY2127" fmla="*/ 2957195 h 5618162"/>
              <a:gd name="connsiteX2128" fmla="*/ 199708 w 5143500"/>
              <a:gd name="connsiteY2128" fmla="*/ 2956877 h 5618162"/>
              <a:gd name="connsiteX2129" fmla="*/ 203518 w 5143500"/>
              <a:gd name="connsiteY2129" fmla="*/ 2956877 h 5618162"/>
              <a:gd name="connsiteX2130" fmla="*/ 207963 w 5143500"/>
              <a:gd name="connsiteY2130" fmla="*/ 2956877 h 5618162"/>
              <a:gd name="connsiteX2131" fmla="*/ 212408 w 5143500"/>
              <a:gd name="connsiteY2131" fmla="*/ 2957195 h 5618162"/>
              <a:gd name="connsiteX2132" fmla="*/ 216853 w 5143500"/>
              <a:gd name="connsiteY2132" fmla="*/ 2957830 h 5618162"/>
              <a:gd name="connsiteX2133" fmla="*/ 221933 w 5143500"/>
              <a:gd name="connsiteY2133" fmla="*/ 2959100 h 5618162"/>
              <a:gd name="connsiteX2134" fmla="*/ 220345 w 5143500"/>
              <a:gd name="connsiteY2134" fmla="*/ 2954655 h 5618162"/>
              <a:gd name="connsiteX2135" fmla="*/ 220028 w 5143500"/>
              <a:gd name="connsiteY2135" fmla="*/ 2951162 h 5618162"/>
              <a:gd name="connsiteX2136" fmla="*/ 219710 w 5143500"/>
              <a:gd name="connsiteY2136" fmla="*/ 2948622 h 5618162"/>
              <a:gd name="connsiteX2137" fmla="*/ 220028 w 5143500"/>
              <a:gd name="connsiteY2137" fmla="*/ 2946400 h 5618162"/>
              <a:gd name="connsiteX2138" fmla="*/ 220980 w 5143500"/>
              <a:gd name="connsiteY2138" fmla="*/ 2943225 h 5618162"/>
              <a:gd name="connsiteX2139" fmla="*/ 220980 w 5143500"/>
              <a:gd name="connsiteY2139" fmla="*/ 2941955 h 5618162"/>
              <a:gd name="connsiteX2140" fmla="*/ 220028 w 5143500"/>
              <a:gd name="connsiteY2140" fmla="*/ 2941320 h 5618162"/>
              <a:gd name="connsiteX2141" fmla="*/ 218758 w 5143500"/>
              <a:gd name="connsiteY2141" fmla="*/ 2941002 h 5618162"/>
              <a:gd name="connsiteX2142" fmla="*/ 216535 w 5143500"/>
              <a:gd name="connsiteY2142" fmla="*/ 2941002 h 5618162"/>
              <a:gd name="connsiteX2143" fmla="*/ 213043 w 5143500"/>
              <a:gd name="connsiteY2143" fmla="*/ 2941002 h 5618162"/>
              <a:gd name="connsiteX2144" fmla="*/ 202883 w 5143500"/>
              <a:gd name="connsiteY2144" fmla="*/ 2941320 h 5618162"/>
              <a:gd name="connsiteX2145" fmla="*/ 186055 w 5143500"/>
              <a:gd name="connsiteY2145" fmla="*/ 2941320 h 5618162"/>
              <a:gd name="connsiteX2146" fmla="*/ 198438 w 5143500"/>
              <a:gd name="connsiteY2146" fmla="*/ 2925445 h 5618162"/>
              <a:gd name="connsiteX2147" fmla="*/ 211138 w 5143500"/>
              <a:gd name="connsiteY2147" fmla="*/ 2909252 h 5618162"/>
              <a:gd name="connsiteX2148" fmla="*/ 224473 w 5143500"/>
              <a:gd name="connsiteY2148" fmla="*/ 2893377 h 5618162"/>
              <a:gd name="connsiteX2149" fmla="*/ 237490 w 5143500"/>
              <a:gd name="connsiteY2149" fmla="*/ 2877502 h 5618162"/>
              <a:gd name="connsiteX2150" fmla="*/ 250190 w 5143500"/>
              <a:gd name="connsiteY2150" fmla="*/ 2861310 h 5618162"/>
              <a:gd name="connsiteX2151" fmla="*/ 262573 w 5143500"/>
              <a:gd name="connsiteY2151" fmla="*/ 2844800 h 5618162"/>
              <a:gd name="connsiteX2152" fmla="*/ 268605 w 5143500"/>
              <a:gd name="connsiteY2152" fmla="*/ 2836545 h 5618162"/>
              <a:gd name="connsiteX2153" fmla="*/ 274320 w 5143500"/>
              <a:gd name="connsiteY2153" fmla="*/ 2827655 h 5618162"/>
              <a:gd name="connsiteX2154" fmla="*/ 279400 w 5143500"/>
              <a:gd name="connsiteY2154" fmla="*/ 2818765 h 5618162"/>
              <a:gd name="connsiteX2155" fmla="*/ 284480 w 5143500"/>
              <a:gd name="connsiteY2155" fmla="*/ 2810192 h 5618162"/>
              <a:gd name="connsiteX2156" fmla="*/ 277813 w 5143500"/>
              <a:gd name="connsiteY2156" fmla="*/ 2804477 h 5618162"/>
              <a:gd name="connsiteX2157" fmla="*/ 271145 w 5143500"/>
              <a:gd name="connsiteY2157" fmla="*/ 2800032 h 5618162"/>
              <a:gd name="connsiteX2158" fmla="*/ 264795 w 5143500"/>
              <a:gd name="connsiteY2158" fmla="*/ 2795270 h 5618162"/>
              <a:gd name="connsiteX2159" fmla="*/ 258445 w 5143500"/>
              <a:gd name="connsiteY2159" fmla="*/ 2791777 h 5618162"/>
              <a:gd name="connsiteX2160" fmla="*/ 246063 w 5143500"/>
              <a:gd name="connsiteY2160" fmla="*/ 2785110 h 5618162"/>
              <a:gd name="connsiteX2161" fmla="*/ 234315 w 5143500"/>
              <a:gd name="connsiteY2161" fmla="*/ 2779077 h 5618162"/>
              <a:gd name="connsiteX2162" fmla="*/ 222250 w 5143500"/>
              <a:gd name="connsiteY2162" fmla="*/ 2773680 h 5618162"/>
              <a:gd name="connsiteX2163" fmla="*/ 210185 w 5143500"/>
              <a:gd name="connsiteY2163" fmla="*/ 2767012 h 5618162"/>
              <a:gd name="connsiteX2164" fmla="*/ 204470 w 5143500"/>
              <a:gd name="connsiteY2164" fmla="*/ 2763520 h 5618162"/>
              <a:gd name="connsiteX2165" fmla="*/ 198438 w 5143500"/>
              <a:gd name="connsiteY2165" fmla="*/ 2759075 h 5618162"/>
              <a:gd name="connsiteX2166" fmla="*/ 192405 w 5143500"/>
              <a:gd name="connsiteY2166" fmla="*/ 2754312 h 5618162"/>
              <a:gd name="connsiteX2167" fmla="*/ 186373 w 5143500"/>
              <a:gd name="connsiteY2167" fmla="*/ 2748915 h 5618162"/>
              <a:gd name="connsiteX2168" fmla="*/ 185103 w 5143500"/>
              <a:gd name="connsiteY2168" fmla="*/ 2747645 h 5618162"/>
              <a:gd name="connsiteX2169" fmla="*/ 181928 w 5143500"/>
              <a:gd name="connsiteY2169" fmla="*/ 2744470 h 5618162"/>
              <a:gd name="connsiteX2170" fmla="*/ 177800 w 5143500"/>
              <a:gd name="connsiteY2170" fmla="*/ 2740342 h 5618162"/>
              <a:gd name="connsiteX2171" fmla="*/ 173038 w 5143500"/>
              <a:gd name="connsiteY2171" fmla="*/ 2735580 h 5618162"/>
              <a:gd name="connsiteX2172" fmla="*/ 166370 w 5143500"/>
              <a:gd name="connsiteY2172" fmla="*/ 2730182 h 5618162"/>
              <a:gd name="connsiteX2173" fmla="*/ 161608 w 5143500"/>
              <a:gd name="connsiteY2173" fmla="*/ 2726690 h 5618162"/>
              <a:gd name="connsiteX2174" fmla="*/ 158433 w 5143500"/>
              <a:gd name="connsiteY2174" fmla="*/ 2724467 h 5618162"/>
              <a:gd name="connsiteX2175" fmla="*/ 155893 w 5143500"/>
              <a:gd name="connsiteY2175" fmla="*/ 2723197 h 5618162"/>
              <a:gd name="connsiteX2176" fmla="*/ 153670 w 5143500"/>
              <a:gd name="connsiteY2176" fmla="*/ 2720975 h 5618162"/>
              <a:gd name="connsiteX2177" fmla="*/ 150813 w 5143500"/>
              <a:gd name="connsiteY2177" fmla="*/ 2718117 h 5618162"/>
              <a:gd name="connsiteX2178" fmla="*/ 147320 w 5143500"/>
              <a:gd name="connsiteY2178" fmla="*/ 2712720 h 5618162"/>
              <a:gd name="connsiteX2179" fmla="*/ 142240 w 5143500"/>
              <a:gd name="connsiteY2179" fmla="*/ 2705100 h 5618162"/>
              <a:gd name="connsiteX2180" fmla="*/ 143510 w 5143500"/>
              <a:gd name="connsiteY2180" fmla="*/ 2700972 h 5618162"/>
              <a:gd name="connsiteX2181" fmla="*/ 145098 w 5143500"/>
              <a:gd name="connsiteY2181" fmla="*/ 2696845 h 5618162"/>
              <a:gd name="connsiteX2182" fmla="*/ 146685 w 5143500"/>
              <a:gd name="connsiteY2182" fmla="*/ 2692400 h 5618162"/>
              <a:gd name="connsiteX2183" fmla="*/ 148908 w 5143500"/>
              <a:gd name="connsiteY2183" fmla="*/ 2688590 h 5618162"/>
              <a:gd name="connsiteX2184" fmla="*/ 150813 w 5143500"/>
              <a:gd name="connsiteY2184" fmla="*/ 2685097 h 5618162"/>
              <a:gd name="connsiteX2185" fmla="*/ 153035 w 5143500"/>
              <a:gd name="connsiteY2185" fmla="*/ 2681287 h 5618162"/>
              <a:gd name="connsiteX2186" fmla="*/ 155575 w 5143500"/>
              <a:gd name="connsiteY2186" fmla="*/ 2677795 h 5618162"/>
              <a:gd name="connsiteX2187" fmla="*/ 158433 w 5143500"/>
              <a:gd name="connsiteY2187" fmla="*/ 2674302 h 5618162"/>
              <a:gd name="connsiteX2188" fmla="*/ 163513 w 5143500"/>
              <a:gd name="connsiteY2188" fmla="*/ 2667317 h 5618162"/>
              <a:gd name="connsiteX2189" fmla="*/ 169545 w 5143500"/>
              <a:gd name="connsiteY2189" fmla="*/ 2660650 h 5618162"/>
              <a:gd name="connsiteX2190" fmla="*/ 175895 w 5143500"/>
              <a:gd name="connsiteY2190" fmla="*/ 2654300 h 5618162"/>
              <a:gd name="connsiteX2191" fmla="*/ 182245 w 5143500"/>
              <a:gd name="connsiteY2191" fmla="*/ 2647950 h 5618162"/>
              <a:gd name="connsiteX2192" fmla="*/ 188595 w 5143500"/>
              <a:gd name="connsiteY2192" fmla="*/ 2641282 h 5618162"/>
              <a:gd name="connsiteX2193" fmla="*/ 194945 w 5143500"/>
              <a:gd name="connsiteY2193" fmla="*/ 2634932 h 5618162"/>
              <a:gd name="connsiteX2194" fmla="*/ 200343 w 5143500"/>
              <a:gd name="connsiteY2194" fmla="*/ 2628265 h 5618162"/>
              <a:gd name="connsiteX2195" fmla="*/ 206058 w 5143500"/>
              <a:gd name="connsiteY2195" fmla="*/ 2621597 h 5618162"/>
              <a:gd name="connsiteX2196" fmla="*/ 211455 w 5143500"/>
              <a:gd name="connsiteY2196" fmla="*/ 2614612 h 5618162"/>
              <a:gd name="connsiteX2197" fmla="*/ 215583 w 5143500"/>
              <a:gd name="connsiteY2197" fmla="*/ 2607310 h 5618162"/>
              <a:gd name="connsiteX2198" fmla="*/ 217805 w 5143500"/>
              <a:gd name="connsiteY2198" fmla="*/ 2603182 h 5618162"/>
              <a:gd name="connsiteX2199" fmla="*/ 219393 w 5143500"/>
              <a:gd name="connsiteY2199" fmla="*/ 2599372 h 5618162"/>
              <a:gd name="connsiteX2200" fmla="*/ 220980 w 5143500"/>
              <a:gd name="connsiteY2200" fmla="*/ 2595245 h 5618162"/>
              <a:gd name="connsiteX2201" fmla="*/ 222250 w 5143500"/>
              <a:gd name="connsiteY2201" fmla="*/ 2591118 h 5618162"/>
              <a:gd name="connsiteX2202" fmla="*/ 210503 w 5143500"/>
              <a:gd name="connsiteY2202" fmla="*/ 2585085 h 5618162"/>
              <a:gd name="connsiteX2203" fmla="*/ 192405 w 5143500"/>
              <a:gd name="connsiteY2203" fmla="*/ 2575877 h 5618162"/>
              <a:gd name="connsiteX2204" fmla="*/ 172720 w 5143500"/>
              <a:gd name="connsiteY2204" fmla="*/ 2566670 h 5618162"/>
              <a:gd name="connsiteX2205" fmla="*/ 153035 w 5143500"/>
              <a:gd name="connsiteY2205" fmla="*/ 2557462 h 5618162"/>
              <a:gd name="connsiteX2206" fmla="*/ 133668 w 5143500"/>
              <a:gd name="connsiteY2206" fmla="*/ 2546985 h 5618162"/>
              <a:gd name="connsiteX2207" fmla="*/ 124143 w 5143500"/>
              <a:gd name="connsiteY2207" fmla="*/ 2541905 h 5618162"/>
              <a:gd name="connsiteX2208" fmla="*/ 115253 w 5143500"/>
              <a:gd name="connsiteY2208" fmla="*/ 2536190 h 5618162"/>
              <a:gd name="connsiteX2209" fmla="*/ 106363 w 5143500"/>
              <a:gd name="connsiteY2209" fmla="*/ 2530157 h 5618162"/>
              <a:gd name="connsiteX2210" fmla="*/ 98108 w 5143500"/>
              <a:gd name="connsiteY2210" fmla="*/ 2523807 h 5618162"/>
              <a:gd name="connsiteX2211" fmla="*/ 90170 w 5143500"/>
              <a:gd name="connsiteY2211" fmla="*/ 2517140 h 5618162"/>
              <a:gd name="connsiteX2212" fmla="*/ 83185 w 5143500"/>
              <a:gd name="connsiteY2212" fmla="*/ 2510155 h 5618162"/>
              <a:gd name="connsiteX2213" fmla="*/ 79693 w 5143500"/>
              <a:gd name="connsiteY2213" fmla="*/ 2506345 h 5618162"/>
              <a:gd name="connsiteX2214" fmla="*/ 76518 w 5143500"/>
              <a:gd name="connsiteY2214" fmla="*/ 2502853 h 5618162"/>
              <a:gd name="connsiteX2215" fmla="*/ 73660 w 5143500"/>
              <a:gd name="connsiteY2215" fmla="*/ 2499042 h 5618162"/>
              <a:gd name="connsiteX2216" fmla="*/ 70803 w 5143500"/>
              <a:gd name="connsiteY2216" fmla="*/ 2494915 h 5618162"/>
              <a:gd name="connsiteX2217" fmla="*/ 72708 w 5143500"/>
              <a:gd name="connsiteY2217" fmla="*/ 2489518 h 5618162"/>
              <a:gd name="connsiteX2218" fmla="*/ 74930 w 5143500"/>
              <a:gd name="connsiteY2218" fmla="*/ 2483485 h 5618162"/>
              <a:gd name="connsiteX2219" fmla="*/ 77788 w 5143500"/>
              <a:gd name="connsiteY2219" fmla="*/ 2477452 h 5618162"/>
              <a:gd name="connsiteX2220" fmla="*/ 81598 w 5143500"/>
              <a:gd name="connsiteY2220" fmla="*/ 2470785 h 5618162"/>
              <a:gd name="connsiteX2221" fmla="*/ 85725 w 5143500"/>
              <a:gd name="connsiteY2221" fmla="*/ 2463800 h 5618162"/>
              <a:gd name="connsiteX2222" fmla="*/ 90170 w 5143500"/>
              <a:gd name="connsiteY2222" fmla="*/ 2456815 h 5618162"/>
              <a:gd name="connsiteX2223" fmla="*/ 95250 w 5143500"/>
              <a:gd name="connsiteY2223" fmla="*/ 2449512 h 5618162"/>
              <a:gd name="connsiteX2224" fmla="*/ 100648 w 5143500"/>
              <a:gd name="connsiteY2224" fmla="*/ 2441892 h 5618162"/>
              <a:gd name="connsiteX2225" fmla="*/ 113030 w 5143500"/>
              <a:gd name="connsiteY2225" fmla="*/ 2425700 h 5618162"/>
              <a:gd name="connsiteX2226" fmla="*/ 126365 w 5143500"/>
              <a:gd name="connsiteY2226" fmla="*/ 2408872 h 5618162"/>
              <a:gd name="connsiteX2227" fmla="*/ 140653 w 5143500"/>
              <a:gd name="connsiteY2227" fmla="*/ 2391727 h 5618162"/>
              <a:gd name="connsiteX2228" fmla="*/ 155893 w 5143500"/>
              <a:gd name="connsiteY2228" fmla="*/ 2373947 h 5618162"/>
              <a:gd name="connsiteX2229" fmla="*/ 186373 w 5143500"/>
              <a:gd name="connsiteY2229" fmla="*/ 2339340 h 5618162"/>
              <a:gd name="connsiteX2230" fmla="*/ 215583 w 5143500"/>
              <a:gd name="connsiteY2230" fmla="*/ 2306003 h 5618162"/>
              <a:gd name="connsiteX2231" fmla="*/ 228918 w 5143500"/>
              <a:gd name="connsiteY2231" fmla="*/ 2290445 h 5618162"/>
              <a:gd name="connsiteX2232" fmla="*/ 240983 w 5143500"/>
              <a:gd name="connsiteY2232" fmla="*/ 2276157 h 5618162"/>
              <a:gd name="connsiteX2233" fmla="*/ 251143 w 5143500"/>
              <a:gd name="connsiteY2233" fmla="*/ 2263140 h 5618162"/>
              <a:gd name="connsiteX2234" fmla="*/ 259398 w 5143500"/>
              <a:gd name="connsiteY2234" fmla="*/ 2251392 h 5618162"/>
              <a:gd name="connsiteX2235" fmla="*/ 266065 w 5143500"/>
              <a:gd name="connsiteY2235" fmla="*/ 2241550 h 5618162"/>
              <a:gd name="connsiteX2236" fmla="*/ 272098 w 5143500"/>
              <a:gd name="connsiteY2236" fmla="*/ 2233613 h 5618162"/>
              <a:gd name="connsiteX2237" fmla="*/ 276860 w 5143500"/>
              <a:gd name="connsiteY2237" fmla="*/ 2226945 h 5618162"/>
              <a:gd name="connsiteX2238" fmla="*/ 281305 w 5143500"/>
              <a:gd name="connsiteY2238" fmla="*/ 2221547 h 5618162"/>
              <a:gd name="connsiteX2239" fmla="*/ 285115 w 5143500"/>
              <a:gd name="connsiteY2239" fmla="*/ 2217420 h 5618162"/>
              <a:gd name="connsiteX2240" fmla="*/ 288608 w 5143500"/>
              <a:gd name="connsiteY2240" fmla="*/ 2213928 h 5618162"/>
              <a:gd name="connsiteX2241" fmla="*/ 292100 w 5143500"/>
              <a:gd name="connsiteY2241" fmla="*/ 2211387 h 5618162"/>
              <a:gd name="connsiteX2242" fmla="*/ 295275 w 5143500"/>
              <a:gd name="connsiteY2242" fmla="*/ 2209482 h 5618162"/>
              <a:gd name="connsiteX2243" fmla="*/ 302578 w 5143500"/>
              <a:gd name="connsiteY2243" fmla="*/ 2205672 h 5618162"/>
              <a:gd name="connsiteX2244" fmla="*/ 311150 w 5143500"/>
              <a:gd name="connsiteY2244" fmla="*/ 2202180 h 5618162"/>
              <a:gd name="connsiteX2245" fmla="*/ 316230 w 5143500"/>
              <a:gd name="connsiteY2245" fmla="*/ 2200275 h 5618162"/>
              <a:gd name="connsiteX2246" fmla="*/ 322263 w 5143500"/>
              <a:gd name="connsiteY2246" fmla="*/ 2197100 h 5618162"/>
              <a:gd name="connsiteX2247" fmla="*/ 329248 w 5143500"/>
              <a:gd name="connsiteY2247" fmla="*/ 2193607 h 5618162"/>
              <a:gd name="connsiteX2248" fmla="*/ 337503 w 5143500"/>
              <a:gd name="connsiteY2248" fmla="*/ 2188527 h 5618162"/>
              <a:gd name="connsiteX2249" fmla="*/ 335915 w 5143500"/>
              <a:gd name="connsiteY2249" fmla="*/ 2186622 h 5618162"/>
              <a:gd name="connsiteX2250" fmla="*/ 335280 w 5143500"/>
              <a:gd name="connsiteY2250" fmla="*/ 2185035 h 5618162"/>
              <a:gd name="connsiteX2251" fmla="*/ 329248 w 5143500"/>
              <a:gd name="connsiteY2251" fmla="*/ 2174875 h 5618162"/>
              <a:gd name="connsiteX2252" fmla="*/ 328295 w 5143500"/>
              <a:gd name="connsiteY2252" fmla="*/ 2171700 h 5618162"/>
              <a:gd name="connsiteX2253" fmla="*/ 327343 w 5143500"/>
              <a:gd name="connsiteY2253" fmla="*/ 2170112 h 5618162"/>
              <a:gd name="connsiteX2254" fmla="*/ 326390 w 5143500"/>
              <a:gd name="connsiteY2254" fmla="*/ 2168842 h 5618162"/>
              <a:gd name="connsiteX2255" fmla="*/ 326252 w 5143500"/>
              <a:gd name="connsiteY2255" fmla="*/ 2168773 h 5618162"/>
              <a:gd name="connsiteX2256" fmla="*/ 327660 w 5143500"/>
              <a:gd name="connsiteY2256" fmla="*/ 2164080 h 5618162"/>
              <a:gd name="connsiteX2257" fmla="*/ 398463 w 5143500"/>
              <a:gd name="connsiteY2257" fmla="*/ 2072640 h 5618162"/>
              <a:gd name="connsiteX2258" fmla="*/ 405765 w 5143500"/>
              <a:gd name="connsiteY2258" fmla="*/ 2067560 h 5618162"/>
              <a:gd name="connsiteX2259" fmla="*/ 412115 w 5143500"/>
              <a:gd name="connsiteY2259" fmla="*/ 2063115 h 5618162"/>
              <a:gd name="connsiteX2260" fmla="*/ 417830 w 5143500"/>
              <a:gd name="connsiteY2260" fmla="*/ 2059623 h 5618162"/>
              <a:gd name="connsiteX2261" fmla="*/ 422275 w 5143500"/>
              <a:gd name="connsiteY2261" fmla="*/ 2057083 h 5618162"/>
              <a:gd name="connsiteX2262" fmla="*/ 429260 w 5143500"/>
              <a:gd name="connsiteY2262" fmla="*/ 2052955 h 5618162"/>
              <a:gd name="connsiteX2263" fmla="*/ 434658 w 5143500"/>
              <a:gd name="connsiteY2263" fmla="*/ 2049780 h 5618162"/>
              <a:gd name="connsiteX2264" fmla="*/ 436880 w 5143500"/>
              <a:gd name="connsiteY2264" fmla="*/ 2047875 h 5618162"/>
              <a:gd name="connsiteX2265" fmla="*/ 438785 w 5143500"/>
              <a:gd name="connsiteY2265" fmla="*/ 2045653 h 5618162"/>
              <a:gd name="connsiteX2266" fmla="*/ 440690 w 5143500"/>
              <a:gd name="connsiteY2266" fmla="*/ 2042795 h 5618162"/>
              <a:gd name="connsiteX2267" fmla="*/ 442595 w 5143500"/>
              <a:gd name="connsiteY2267" fmla="*/ 2039303 h 5618162"/>
              <a:gd name="connsiteX2268" fmla="*/ 447675 w 5143500"/>
              <a:gd name="connsiteY2268" fmla="*/ 2029143 h 5618162"/>
              <a:gd name="connsiteX2269" fmla="*/ 454343 w 5143500"/>
              <a:gd name="connsiteY2269" fmla="*/ 2013903 h 5618162"/>
              <a:gd name="connsiteX2270" fmla="*/ 458153 w 5143500"/>
              <a:gd name="connsiteY2270" fmla="*/ 2005330 h 5618162"/>
              <a:gd name="connsiteX2271" fmla="*/ 461645 w 5143500"/>
              <a:gd name="connsiteY2271" fmla="*/ 1998345 h 5618162"/>
              <a:gd name="connsiteX2272" fmla="*/ 464503 w 5143500"/>
              <a:gd name="connsiteY2272" fmla="*/ 1992948 h 5618162"/>
              <a:gd name="connsiteX2273" fmla="*/ 467043 w 5143500"/>
              <a:gd name="connsiteY2273" fmla="*/ 1988820 h 5618162"/>
              <a:gd name="connsiteX2274" fmla="*/ 469265 w 5143500"/>
              <a:gd name="connsiteY2274" fmla="*/ 1985963 h 5618162"/>
              <a:gd name="connsiteX2275" fmla="*/ 471488 w 5143500"/>
              <a:gd name="connsiteY2275" fmla="*/ 1984058 h 5618162"/>
              <a:gd name="connsiteX2276" fmla="*/ 473710 w 5143500"/>
              <a:gd name="connsiteY2276" fmla="*/ 1982788 h 5618162"/>
              <a:gd name="connsiteX2277" fmla="*/ 475615 w 5143500"/>
              <a:gd name="connsiteY2277" fmla="*/ 1982153 h 5618162"/>
              <a:gd name="connsiteX2278" fmla="*/ 480695 w 5143500"/>
              <a:gd name="connsiteY2278" fmla="*/ 1982153 h 5618162"/>
              <a:gd name="connsiteX2279" fmla="*/ 487045 w 5143500"/>
              <a:gd name="connsiteY2279" fmla="*/ 1982470 h 5618162"/>
              <a:gd name="connsiteX2280" fmla="*/ 490855 w 5143500"/>
              <a:gd name="connsiteY2280" fmla="*/ 1982470 h 5618162"/>
              <a:gd name="connsiteX2281" fmla="*/ 495300 w 5143500"/>
              <a:gd name="connsiteY2281" fmla="*/ 1981835 h 5618162"/>
              <a:gd name="connsiteX2282" fmla="*/ 500698 w 5143500"/>
              <a:gd name="connsiteY2282" fmla="*/ 1980248 h 5618162"/>
              <a:gd name="connsiteX2283" fmla="*/ 506730 w 5143500"/>
              <a:gd name="connsiteY2283" fmla="*/ 1978025 h 5618162"/>
              <a:gd name="connsiteX2284" fmla="*/ 507365 w 5143500"/>
              <a:gd name="connsiteY2284" fmla="*/ 1975485 h 5618162"/>
              <a:gd name="connsiteX2285" fmla="*/ 507683 w 5143500"/>
              <a:gd name="connsiteY2285" fmla="*/ 1973580 h 5618162"/>
              <a:gd name="connsiteX2286" fmla="*/ 508000 w 5143500"/>
              <a:gd name="connsiteY2286" fmla="*/ 1971993 h 5618162"/>
              <a:gd name="connsiteX2287" fmla="*/ 508000 w 5143500"/>
              <a:gd name="connsiteY2287" fmla="*/ 1970723 h 5618162"/>
              <a:gd name="connsiteX2288" fmla="*/ 507048 w 5143500"/>
              <a:gd name="connsiteY2288" fmla="*/ 1968500 h 5618162"/>
              <a:gd name="connsiteX2289" fmla="*/ 505460 w 5143500"/>
              <a:gd name="connsiteY2289" fmla="*/ 1966595 h 5618162"/>
              <a:gd name="connsiteX2290" fmla="*/ 503555 w 5143500"/>
              <a:gd name="connsiteY2290" fmla="*/ 1964055 h 5618162"/>
              <a:gd name="connsiteX2291" fmla="*/ 501333 w 5143500"/>
              <a:gd name="connsiteY2291" fmla="*/ 1959293 h 5618162"/>
              <a:gd name="connsiteX2292" fmla="*/ 500380 w 5143500"/>
              <a:gd name="connsiteY2292" fmla="*/ 1956435 h 5618162"/>
              <a:gd name="connsiteX2293" fmla="*/ 499110 w 5143500"/>
              <a:gd name="connsiteY2293" fmla="*/ 1952943 h 5618162"/>
              <a:gd name="connsiteX2294" fmla="*/ 498475 w 5143500"/>
              <a:gd name="connsiteY2294" fmla="*/ 1948498 h 5618162"/>
              <a:gd name="connsiteX2295" fmla="*/ 497840 w 5143500"/>
              <a:gd name="connsiteY2295" fmla="*/ 1943100 h 5618162"/>
              <a:gd name="connsiteX2296" fmla="*/ 508953 w 5143500"/>
              <a:gd name="connsiteY2296" fmla="*/ 1939925 h 5618162"/>
              <a:gd name="connsiteX2297" fmla="*/ 516573 w 5143500"/>
              <a:gd name="connsiteY2297" fmla="*/ 1938020 h 5618162"/>
              <a:gd name="connsiteX2298" fmla="*/ 518795 w 5143500"/>
              <a:gd name="connsiteY2298" fmla="*/ 1936750 h 5618162"/>
              <a:gd name="connsiteX2299" fmla="*/ 521018 w 5143500"/>
              <a:gd name="connsiteY2299" fmla="*/ 1936115 h 5618162"/>
              <a:gd name="connsiteX2300" fmla="*/ 522288 w 5143500"/>
              <a:gd name="connsiteY2300" fmla="*/ 1935163 h 5618162"/>
              <a:gd name="connsiteX2301" fmla="*/ 523558 w 5143500"/>
              <a:gd name="connsiteY2301" fmla="*/ 1934210 h 5618162"/>
              <a:gd name="connsiteX2302" fmla="*/ 524828 w 5143500"/>
              <a:gd name="connsiteY2302" fmla="*/ 1931670 h 5618162"/>
              <a:gd name="connsiteX2303" fmla="*/ 526415 w 5143500"/>
              <a:gd name="connsiteY2303" fmla="*/ 1927860 h 5618162"/>
              <a:gd name="connsiteX2304" fmla="*/ 527685 w 5143500"/>
              <a:gd name="connsiteY2304" fmla="*/ 1922463 h 5618162"/>
              <a:gd name="connsiteX2305" fmla="*/ 531178 w 5143500"/>
              <a:gd name="connsiteY2305" fmla="*/ 1914843 h 5618162"/>
              <a:gd name="connsiteX2306" fmla="*/ 533083 w 5143500"/>
              <a:gd name="connsiteY2306" fmla="*/ 1910398 h 5618162"/>
              <a:gd name="connsiteX2307" fmla="*/ 534353 w 5143500"/>
              <a:gd name="connsiteY2307" fmla="*/ 1906905 h 5618162"/>
              <a:gd name="connsiteX2308" fmla="*/ 534988 w 5143500"/>
              <a:gd name="connsiteY2308" fmla="*/ 1904683 h 5618162"/>
              <a:gd name="connsiteX2309" fmla="*/ 535305 w 5143500"/>
              <a:gd name="connsiteY2309" fmla="*/ 1902778 h 5618162"/>
              <a:gd name="connsiteX2310" fmla="*/ 535305 w 5143500"/>
              <a:gd name="connsiteY2310" fmla="*/ 1900238 h 5618162"/>
              <a:gd name="connsiteX2311" fmla="*/ 534670 w 5143500"/>
              <a:gd name="connsiteY2311" fmla="*/ 1899285 h 5618162"/>
              <a:gd name="connsiteX2312" fmla="*/ 534670 w 5143500"/>
              <a:gd name="connsiteY2312" fmla="*/ 1898650 h 5618162"/>
              <a:gd name="connsiteX2313" fmla="*/ 534988 w 5143500"/>
              <a:gd name="connsiteY2313" fmla="*/ 1898015 h 5618162"/>
              <a:gd name="connsiteX2314" fmla="*/ 535623 w 5143500"/>
              <a:gd name="connsiteY2314" fmla="*/ 1896745 h 5618162"/>
              <a:gd name="connsiteX2315" fmla="*/ 536893 w 5143500"/>
              <a:gd name="connsiteY2315" fmla="*/ 1895158 h 5618162"/>
              <a:gd name="connsiteX2316" fmla="*/ 541338 w 5143500"/>
              <a:gd name="connsiteY2316" fmla="*/ 1889443 h 5618162"/>
              <a:gd name="connsiteX2317" fmla="*/ 548958 w 5143500"/>
              <a:gd name="connsiteY2317" fmla="*/ 1879918 h 5618162"/>
              <a:gd name="connsiteX2318" fmla="*/ 557530 w 5143500"/>
              <a:gd name="connsiteY2318" fmla="*/ 1870710 h 5618162"/>
              <a:gd name="connsiteX2319" fmla="*/ 564515 w 5143500"/>
              <a:gd name="connsiteY2319" fmla="*/ 1863090 h 5618162"/>
              <a:gd name="connsiteX2320" fmla="*/ 570865 w 5143500"/>
              <a:gd name="connsiteY2320" fmla="*/ 1856740 h 5618162"/>
              <a:gd name="connsiteX2321" fmla="*/ 576263 w 5143500"/>
              <a:gd name="connsiteY2321" fmla="*/ 1852295 h 5618162"/>
              <a:gd name="connsiteX2322" fmla="*/ 581025 w 5143500"/>
              <a:gd name="connsiteY2322" fmla="*/ 1848485 h 5618162"/>
              <a:gd name="connsiteX2323" fmla="*/ 584835 w 5143500"/>
              <a:gd name="connsiteY2323" fmla="*/ 1845945 h 5618162"/>
              <a:gd name="connsiteX2324" fmla="*/ 588010 w 5143500"/>
              <a:gd name="connsiteY2324" fmla="*/ 1844040 h 5618162"/>
              <a:gd name="connsiteX2325" fmla="*/ 590868 w 5143500"/>
              <a:gd name="connsiteY2325" fmla="*/ 1843405 h 5618162"/>
              <a:gd name="connsiteX2326" fmla="*/ 593090 w 5143500"/>
              <a:gd name="connsiteY2326" fmla="*/ 1843088 h 5618162"/>
              <a:gd name="connsiteX2327" fmla="*/ 594995 w 5143500"/>
              <a:gd name="connsiteY2327" fmla="*/ 1843088 h 5618162"/>
              <a:gd name="connsiteX2328" fmla="*/ 596583 w 5143500"/>
              <a:gd name="connsiteY2328" fmla="*/ 1843723 h 5618162"/>
              <a:gd name="connsiteX2329" fmla="*/ 597535 w 5143500"/>
              <a:gd name="connsiteY2329" fmla="*/ 1844358 h 5618162"/>
              <a:gd name="connsiteX2330" fmla="*/ 598488 w 5143500"/>
              <a:gd name="connsiteY2330" fmla="*/ 1845310 h 5618162"/>
              <a:gd name="connsiteX2331" fmla="*/ 599758 w 5143500"/>
              <a:gd name="connsiteY2331" fmla="*/ 1845945 h 5618162"/>
              <a:gd name="connsiteX2332" fmla="*/ 600393 w 5143500"/>
              <a:gd name="connsiteY2332" fmla="*/ 1846263 h 5618162"/>
              <a:gd name="connsiteX2333" fmla="*/ 601345 w 5143500"/>
              <a:gd name="connsiteY2333" fmla="*/ 1846580 h 5618162"/>
              <a:gd name="connsiteX2334" fmla="*/ 698183 w 5143500"/>
              <a:gd name="connsiteY2334" fmla="*/ 1782128 h 5618162"/>
              <a:gd name="connsiteX2335" fmla="*/ 701040 w 5143500"/>
              <a:gd name="connsiteY2335" fmla="*/ 1780223 h 5618162"/>
              <a:gd name="connsiteX2336" fmla="*/ 703898 w 5143500"/>
              <a:gd name="connsiteY2336" fmla="*/ 1778635 h 5618162"/>
              <a:gd name="connsiteX2337" fmla="*/ 706755 w 5143500"/>
              <a:gd name="connsiteY2337" fmla="*/ 1777048 h 5618162"/>
              <a:gd name="connsiteX2338" fmla="*/ 709613 w 5143500"/>
              <a:gd name="connsiteY2338" fmla="*/ 1775778 h 5618162"/>
              <a:gd name="connsiteX2339" fmla="*/ 713740 w 5143500"/>
              <a:gd name="connsiteY2339" fmla="*/ 1773873 h 5618162"/>
              <a:gd name="connsiteX2340" fmla="*/ 718185 w 5143500"/>
              <a:gd name="connsiteY2340" fmla="*/ 1772285 h 5618162"/>
              <a:gd name="connsiteX2341" fmla="*/ 723265 w 5143500"/>
              <a:gd name="connsiteY2341" fmla="*/ 1770063 h 5618162"/>
              <a:gd name="connsiteX2342" fmla="*/ 728663 w 5143500"/>
              <a:gd name="connsiteY2342" fmla="*/ 1767840 h 5618162"/>
              <a:gd name="connsiteX2343" fmla="*/ 724535 w 5143500"/>
              <a:gd name="connsiteY2343" fmla="*/ 1757680 h 5618162"/>
              <a:gd name="connsiteX2344" fmla="*/ 722948 w 5143500"/>
              <a:gd name="connsiteY2344" fmla="*/ 1753553 h 5618162"/>
              <a:gd name="connsiteX2345" fmla="*/ 722630 w 5143500"/>
              <a:gd name="connsiteY2345" fmla="*/ 1752918 h 5618162"/>
              <a:gd name="connsiteX2346" fmla="*/ 722630 w 5143500"/>
              <a:gd name="connsiteY2346" fmla="*/ 1753553 h 5618162"/>
              <a:gd name="connsiteX2347" fmla="*/ 722630 w 5143500"/>
              <a:gd name="connsiteY2347" fmla="*/ 1754188 h 5618162"/>
              <a:gd name="connsiteX2348" fmla="*/ 722948 w 5143500"/>
              <a:gd name="connsiteY2348" fmla="*/ 1755458 h 5618162"/>
              <a:gd name="connsiteX2349" fmla="*/ 722948 w 5143500"/>
              <a:gd name="connsiteY2349" fmla="*/ 1756410 h 5618162"/>
              <a:gd name="connsiteX2350" fmla="*/ 722630 w 5143500"/>
              <a:gd name="connsiteY2350" fmla="*/ 1757045 h 5618162"/>
              <a:gd name="connsiteX2351" fmla="*/ 721995 w 5143500"/>
              <a:gd name="connsiteY2351" fmla="*/ 1757045 h 5618162"/>
              <a:gd name="connsiteX2352" fmla="*/ 721043 w 5143500"/>
              <a:gd name="connsiteY2352" fmla="*/ 1756728 h 5618162"/>
              <a:gd name="connsiteX2353" fmla="*/ 719455 w 5143500"/>
              <a:gd name="connsiteY2353" fmla="*/ 1755458 h 5618162"/>
              <a:gd name="connsiteX2354" fmla="*/ 717233 w 5143500"/>
              <a:gd name="connsiteY2354" fmla="*/ 1752600 h 5618162"/>
              <a:gd name="connsiteX2355" fmla="*/ 714375 w 5143500"/>
              <a:gd name="connsiteY2355" fmla="*/ 1748790 h 5618162"/>
              <a:gd name="connsiteX2356" fmla="*/ 688975 w 5143500"/>
              <a:gd name="connsiteY2356" fmla="*/ 1724978 h 5618162"/>
              <a:gd name="connsiteX2357" fmla="*/ 687388 w 5143500"/>
              <a:gd name="connsiteY2357" fmla="*/ 1724660 h 5618162"/>
              <a:gd name="connsiteX2358" fmla="*/ 684213 w 5143500"/>
              <a:gd name="connsiteY2358" fmla="*/ 1724025 h 5618162"/>
              <a:gd name="connsiteX2359" fmla="*/ 688340 w 5143500"/>
              <a:gd name="connsiteY2359" fmla="*/ 1718945 h 5618162"/>
              <a:gd name="connsiteX2360" fmla="*/ 692150 w 5143500"/>
              <a:gd name="connsiteY2360" fmla="*/ 1714183 h 5618162"/>
              <a:gd name="connsiteX2361" fmla="*/ 694690 w 5143500"/>
              <a:gd name="connsiteY2361" fmla="*/ 1711008 h 5618162"/>
              <a:gd name="connsiteX2362" fmla="*/ 697230 w 5143500"/>
              <a:gd name="connsiteY2362" fmla="*/ 1709103 h 5618162"/>
              <a:gd name="connsiteX2363" fmla="*/ 699135 w 5143500"/>
              <a:gd name="connsiteY2363" fmla="*/ 1707515 h 5618162"/>
              <a:gd name="connsiteX2364" fmla="*/ 700405 w 5143500"/>
              <a:gd name="connsiteY2364" fmla="*/ 1706880 h 5618162"/>
              <a:gd name="connsiteX2365" fmla="*/ 701358 w 5143500"/>
              <a:gd name="connsiteY2365" fmla="*/ 1706563 h 5618162"/>
              <a:gd name="connsiteX2366" fmla="*/ 702628 w 5143500"/>
              <a:gd name="connsiteY2366" fmla="*/ 1706880 h 5618162"/>
              <a:gd name="connsiteX2367" fmla="*/ 703898 w 5143500"/>
              <a:gd name="connsiteY2367" fmla="*/ 1707833 h 5618162"/>
              <a:gd name="connsiteX2368" fmla="*/ 705485 w 5143500"/>
              <a:gd name="connsiteY2368" fmla="*/ 1709420 h 5618162"/>
              <a:gd name="connsiteX2369" fmla="*/ 706438 w 5143500"/>
              <a:gd name="connsiteY2369" fmla="*/ 1709738 h 5618162"/>
              <a:gd name="connsiteX2370" fmla="*/ 707390 w 5143500"/>
              <a:gd name="connsiteY2370" fmla="*/ 1709738 h 5618162"/>
              <a:gd name="connsiteX2371" fmla="*/ 708978 w 5143500"/>
              <a:gd name="connsiteY2371" fmla="*/ 1709420 h 5618162"/>
              <a:gd name="connsiteX2372" fmla="*/ 710883 w 5143500"/>
              <a:gd name="connsiteY2372" fmla="*/ 1707833 h 5618162"/>
              <a:gd name="connsiteX2373" fmla="*/ 746443 w 5143500"/>
              <a:gd name="connsiteY2373" fmla="*/ 1670050 h 5618162"/>
              <a:gd name="connsiteX2374" fmla="*/ 751840 w 5143500"/>
              <a:gd name="connsiteY2374" fmla="*/ 1666875 h 5618162"/>
              <a:gd name="connsiteX2375" fmla="*/ 757555 w 5143500"/>
              <a:gd name="connsiteY2375" fmla="*/ 1664018 h 5618162"/>
              <a:gd name="connsiteX2376" fmla="*/ 763588 w 5143500"/>
              <a:gd name="connsiteY2376" fmla="*/ 1661160 h 5618162"/>
              <a:gd name="connsiteX2377" fmla="*/ 768033 w 5143500"/>
              <a:gd name="connsiteY2377" fmla="*/ 1658620 h 5618162"/>
              <a:gd name="connsiteX2378" fmla="*/ 769938 w 5143500"/>
              <a:gd name="connsiteY2378" fmla="*/ 1657350 h 5618162"/>
              <a:gd name="connsiteX2379" fmla="*/ 770890 w 5143500"/>
              <a:gd name="connsiteY2379" fmla="*/ 1656080 h 5618162"/>
              <a:gd name="connsiteX2380" fmla="*/ 770890 w 5143500"/>
              <a:gd name="connsiteY2380" fmla="*/ 1654810 h 5618162"/>
              <a:gd name="connsiteX2381" fmla="*/ 770890 w 5143500"/>
              <a:gd name="connsiteY2381" fmla="*/ 1654175 h 5618162"/>
              <a:gd name="connsiteX2382" fmla="*/ 770573 w 5143500"/>
              <a:gd name="connsiteY2382" fmla="*/ 1653540 h 5618162"/>
              <a:gd name="connsiteX2383" fmla="*/ 770255 w 5143500"/>
              <a:gd name="connsiteY2383" fmla="*/ 1652905 h 5618162"/>
              <a:gd name="connsiteX2384" fmla="*/ 768668 w 5143500"/>
              <a:gd name="connsiteY2384" fmla="*/ 1651000 h 5618162"/>
              <a:gd name="connsiteX2385" fmla="*/ 765493 w 5143500"/>
              <a:gd name="connsiteY2385" fmla="*/ 1649413 h 5618162"/>
              <a:gd name="connsiteX2386" fmla="*/ 761048 w 5143500"/>
              <a:gd name="connsiteY2386" fmla="*/ 1647508 h 5618162"/>
              <a:gd name="connsiteX2387" fmla="*/ 755333 w 5143500"/>
              <a:gd name="connsiteY2387" fmla="*/ 1645285 h 5618162"/>
              <a:gd name="connsiteX2388" fmla="*/ 758825 w 5143500"/>
              <a:gd name="connsiteY2388" fmla="*/ 1644015 h 5618162"/>
              <a:gd name="connsiteX2389" fmla="*/ 761365 w 5143500"/>
              <a:gd name="connsiteY2389" fmla="*/ 1643063 h 5618162"/>
              <a:gd name="connsiteX2390" fmla="*/ 785813 w 5143500"/>
              <a:gd name="connsiteY2390" fmla="*/ 1631633 h 5618162"/>
              <a:gd name="connsiteX2391" fmla="*/ 793433 w 5143500"/>
              <a:gd name="connsiteY2391" fmla="*/ 1626553 h 5618162"/>
              <a:gd name="connsiteX2392" fmla="*/ 797243 w 5143500"/>
              <a:gd name="connsiteY2392" fmla="*/ 1623695 h 5618162"/>
              <a:gd name="connsiteX2393" fmla="*/ 798830 w 5143500"/>
              <a:gd name="connsiteY2393" fmla="*/ 1622743 h 5618162"/>
              <a:gd name="connsiteX2394" fmla="*/ 798513 w 5143500"/>
              <a:gd name="connsiteY2394" fmla="*/ 1622108 h 5618162"/>
              <a:gd name="connsiteX2395" fmla="*/ 798513 w 5143500"/>
              <a:gd name="connsiteY2395" fmla="*/ 1621790 h 5618162"/>
              <a:gd name="connsiteX2396" fmla="*/ 797878 w 5143500"/>
              <a:gd name="connsiteY2396" fmla="*/ 1620838 h 5618162"/>
              <a:gd name="connsiteX2397" fmla="*/ 798513 w 5143500"/>
              <a:gd name="connsiteY2397" fmla="*/ 1619885 h 5618162"/>
              <a:gd name="connsiteX2398" fmla="*/ 799465 w 5143500"/>
              <a:gd name="connsiteY2398" fmla="*/ 1617663 h 5618162"/>
              <a:gd name="connsiteX2399" fmla="*/ 800735 w 5143500"/>
              <a:gd name="connsiteY2399" fmla="*/ 1615123 h 5618162"/>
              <a:gd name="connsiteX2400" fmla="*/ 802958 w 5143500"/>
              <a:gd name="connsiteY2400" fmla="*/ 1611630 h 5618162"/>
              <a:gd name="connsiteX2401" fmla="*/ 805815 w 5143500"/>
              <a:gd name="connsiteY2401" fmla="*/ 1607185 h 5618162"/>
              <a:gd name="connsiteX2402" fmla="*/ 816293 w 5143500"/>
              <a:gd name="connsiteY2402" fmla="*/ 1592263 h 5618162"/>
              <a:gd name="connsiteX2403" fmla="*/ 821690 w 5143500"/>
              <a:gd name="connsiteY2403" fmla="*/ 1584960 h 5618162"/>
              <a:gd name="connsiteX2404" fmla="*/ 822643 w 5143500"/>
              <a:gd name="connsiteY2404" fmla="*/ 1583690 h 5618162"/>
              <a:gd name="connsiteX2405" fmla="*/ 822960 w 5143500"/>
              <a:gd name="connsiteY2405" fmla="*/ 1583690 h 5618162"/>
              <a:gd name="connsiteX2406" fmla="*/ 823278 w 5143500"/>
              <a:gd name="connsiteY2406" fmla="*/ 1584008 h 5618162"/>
              <a:gd name="connsiteX2407" fmla="*/ 823278 w 5143500"/>
              <a:gd name="connsiteY2407" fmla="*/ 1585278 h 5618162"/>
              <a:gd name="connsiteX2408" fmla="*/ 823595 w 5143500"/>
              <a:gd name="connsiteY2408" fmla="*/ 1586865 h 5618162"/>
              <a:gd name="connsiteX2409" fmla="*/ 824230 w 5143500"/>
              <a:gd name="connsiteY2409" fmla="*/ 1588453 h 5618162"/>
              <a:gd name="connsiteX2410" fmla="*/ 825183 w 5143500"/>
              <a:gd name="connsiteY2410" fmla="*/ 1589088 h 5618162"/>
              <a:gd name="connsiteX2411" fmla="*/ 826135 w 5143500"/>
              <a:gd name="connsiteY2411" fmla="*/ 1589723 h 5618162"/>
              <a:gd name="connsiteX2412" fmla="*/ 827088 w 5143500"/>
              <a:gd name="connsiteY2412" fmla="*/ 1590358 h 5618162"/>
              <a:gd name="connsiteX2413" fmla="*/ 828675 w 5143500"/>
              <a:gd name="connsiteY2413" fmla="*/ 1590675 h 5618162"/>
              <a:gd name="connsiteX2414" fmla="*/ 829945 w 5143500"/>
              <a:gd name="connsiteY2414" fmla="*/ 1590993 h 5618162"/>
              <a:gd name="connsiteX2415" fmla="*/ 832168 w 5143500"/>
              <a:gd name="connsiteY2415" fmla="*/ 1590675 h 5618162"/>
              <a:gd name="connsiteX2416" fmla="*/ 834390 w 5143500"/>
              <a:gd name="connsiteY2416" fmla="*/ 1590675 h 5618162"/>
              <a:gd name="connsiteX2417" fmla="*/ 837248 w 5143500"/>
              <a:gd name="connsiteY2417" fmla="*/ 1590040 h 5618162"/>
              <a:gd name="connsiteX2418" fmla="*/ 840423 w 5143500"/>
              <a:gd name="connsiteY2418" fmla="*/ 1588770 h 5618162"/>
              <a:gd name="connsiteX2419" fmla="*/ 843915 w 5143500"/>
              <a:gd name="connsiteY2419" fmla="*/ 1587818 h 5618162"/>
              <a:gd name="connsiteX2420" fmla="*/ 848360 w 5143500"/>
              <a:gd name="connsiteY2420" fmla="*/ 1586230 h 5618162"/>
              <a:gd name="connsiteX2421" fmla="*/ 853123 w 5143500"/>
              <a:gd name="connsiteY2421" fmla="*/ 1584008 h 5618162"/>
              <a:gd name="connsiteX2422" fmla="*/ 879793 w 5143500"/>
              <a:gd name="connsiteY2422" fmla="*/ 1531303 h 5618162"/>
              <a:gd name="connsiteX2423" fmla="*/ 881698 w 5143500"/>
              <a:gd name="connsiteY2423" fmla="*/ 1534478 h 5618162"/>
              <a:gd name="connsiteX2424" fmla="*/ 883285 w 5143500"/>
              <a:gd name="connsiteY2424" fmla="*/ 1537018 h 5618162"/>
              <a:gd name="connsiteX2425" fmla="*/ 884873 w 5143500"/>
              <a:gd name="connsiteY2425" fmla="*/ 1538923 h 5618162"/>
              <a:gd name="connsiteX2426" fmla="*/ 886460 w 5143500"/>
              <a:gd name="connsiteY2426" fmla="*/ 1541145 h 5618162"/>
              <a:gd name="connsiteX2427" fmla="*/ 888365 w 5143500"/>
              <a:gd name="connsiteY2427" fmla="*/ 1542415 h 5618162"/>
              <a:gd name="connsiteX2428" fmla="*/ 889953 w 5143500"/>
              <a:gd name="connsiteY2428" fmla="*/ 1544003 h 5618162"/>
              <a:gd name="connsiteX2429" fmla="*/ 892175 w 5143500"/>
              <a:gd name="connsiteY2429" fmla="*/ 1544638 h 5618162"/>
              <a:gd name="connsiteX2430" fmla="*/ 893763 w 5143500"/>
              <a:gd name="connsiteY2430" fmla="*/ 1545273 h 5618162"/>
              <a:gd name="connsiteX2431" fmla="*/ 895985 w 5143500"/>
              <a:gd name="connsiteY2431" fmla="*/ 1545590 h 5618162"/>
              <a:gd name="connsiteX2432" fmla="*/ 898525 w 5143500"/>
              <a:gd name="connsiteY2432" fmla="*/ 1545590 h 5618162"/>
              <a:gd name="connsiteX2433" fmla="*/ 900430 w 5143500"/>
              <a:gd name="connsiteY2433" fmla="*/ 1545273 h 5618162"/>
              <a:gd name="connsiteX2434" fmla="*/ 902970 w 5143500"/>
              <a:gd name="connsiteY2434" fmla="*/ 1544955 h 5618162"/>
              <a:gd name="connsiteX2435" fmla="*/ 908685 w 5143500"/>
              <a:gd name="connsiteY2435" fmla="*/ 1542733 h 5618162"/>
              <a:gd name="connsiteX2436" fmla="*/ 915353 w 5143500"/>
              <a:gd name="connsiteY2436" fmla="*/ 1540510 h 5618162"/>
              <a:gd name="connsiteX2437" fmla="*/ 910590 w 5143500"/>
              <a:gd name="connsiteY2437" fmla="*/ 1534795 h 5618162"/>
              <a:gd name="connsiteX2438" fmla="*/ 906780 w 5143500"/>
              <a:gd name="connsiteY2438" fmla="*/ 1530668 h 5618162"/>
              <a:gd name="connsiteX2439" fmla="*/ 903605 w 5143500"/>
              <a:gd name="connsiteY2439" fmla="*/ 1527810 h 5618162"/>
              <a:gd name="connsiteX2440" fmla="*/ 900748 w 5143500"/>
              <a:gd name="connsiteY2440" fmla="*/ 1525588 h 5618162"/>
              <a:gd name="connsiteX2441" fmla="*/ 896938 w 5143500"/>
              <a:gd name="connsiteY2441" fmla="*/ 1523683 h 5618162"/>
              <a:gd name="connsiteX2442" fmla="*/ 895033 w 5143500"/>
              <a:gd name="connsiteY2442" fmla="*/ 1522413 h 5618162"/>
              <a:gd name="connsiteX2443" fmla="*/ 894080 w 5143500"/>
              <a:gd name="connsiteY2443" fmla="*/ 1522095 h 5618162"/>
              <a:gd name="connsiteX2444" fmla="*/ 893763 w 5143500"/>
              <a:gd name="connsiteY2444" fmla="*/ 1521778 h 5618162"/>
              <a:gd name="connsiteX2445" fmla="*/ 893445 w 5143500"/>
              <a:gd name="connsiteY2445" fmla="*/ 1520825 h 5618162"/>
              <a:gd name="connsiteX2446" fmla="*/ 893445 w 5143500"/>
              <a:gd name="connsiteY2446" fmla="*/ 1518920 h 5618162"/>
              <a:gd name="connsiteX2447" fmla="*/ 894080 w 5143500"/>
              <a:gd name="connsiteY2447" fmla="*/ 1513523 h 5618162"/>
              <a:gd name="connsiteX2448" fmla="*/ 895033 w 5143500"/>
              <a:gd name="connsiteY2448" fmla="*/ 1502728 h 5618162"/>
              <a:gd name="connsiteX2449" fmla="*/ 895668 w 5143500"/>
              <a:gd name="connsiteY2449" fmla="*/ 1494473 h 5618162"/>
              <a:gd name="connsiteX2450" fmla="*/ 896620 w 5143500"/>
              <a:gd name="connsiteY2450" fmla="*/ 1487805 h 5618162"/>
              <a:gd name="connsiteX2451" fmla="*/ 897890 w 5143500"/>
              <a:gd name="connsiteY2451" fmla="*/ 1481773 h 5618162"/>
              <a:gd name="connsiteX2452" fmla="*/ 899478 w 5143500"/>
              <a:gd name="connsiteY2452" fmla="*/ 1476058 h 5618162"/>
              <a:gd name="connsiteX2453" fmla="*/ 902653 w 5143500"/>
              <a:gd name="connsiteY2453" fmla="*/ 1465580 h 5618162"/>
              <a:gd name="connsiteX2454" fmla="*/ 906145 w 5143500"/>
              <a:gd name="connsiteY2454" fmla="*/ 1452245 h 5618162"/>
              <a:gd name="connsiteX2455" fmla="*/ 820103 w 5143500"/>
              <a:gd name="connsiteY2455" fmla="*/ 1397635 h 5618162"/>
              <a:gd name="connsiteX2456" fmla="*/ 817245 w 5143500"/>
              <a:gd name="connsiteY2456" fmla="*/ 1396048 h 5618162"/>
              <a:gd name="connsiteX2457" fmla="*/ 814070 w 5143500"/>
              <a:gd name="connsiteY2457" fmla="*/ 1394778 h 5618162"/>
              <a:gd name="connsiteX2458" fmla="*/ 773113 w 5143500"/>
              <a:gd name="connsiteY2458" fmla="*/ 1374140 h 5618162"/>
              <a:gd name="connsiteX2459" fmla="*/ 773748 w 5143500"/>
              <a:gd name="connsiteY2459" fmla="*/ 1369378 h 5618162"/>
              <a:gd name="connsiteX2460" fmla="*/ 775018 w 5143500"/>
              <a:gd name="connsiteY2460" fmla="*/ 1364615 h 5618162"/>
              <a:gd name="connsiteX2461" fmla="*/ 776605 w 5143500"/>
              <a:gd name="connsiteY2461" fmla="*/ 1359535 h 5618162"/>
              <a:gd name="connsiteX2462" fmla="*/ 778828 w 5143500"/>
              <a:gd name="connsiteY2462" fmla="*/ 1354455 h 5618162"/>
              <a:gd name="connsiteX2463" fmla="*/ 781050 w 5143500"/>
              <a:gd name="connsiteY2463" fmla="*/ 1348740 h 5618162"/>
              <a:gd name="connsiteX2464" fmla="*/ 783908 w 5143500"/>
              <a:gd name="connsiteY2464" fmla="*/ 1343025 h 5618162"/>
              <a:gd name="connsiteX2465" fmla="*/ 787083 w 5143500"/>
              <a:gd name="connsiteY2465" fmla="*/ 1337628 h 5618162"/>
              <a:gd name="connsiteX2466" fmla="*/ 790893 w 5143500"/>
              <a:gd name="connsiteY2466" fmla="*/ 1331913 h 5618162"/>
              <a:gd name="connsiteX2467" fmla="*/ 799148 w 5143500"/>
              <a:gd name="connsiteY2467" fmla="*/ 1319530 h 5618162"/>
              <a:gd name="connsiteX2468" fmla="*/ 808355 w 5143500"/>
              <a:gd name="connsiteY2468" fmla="*/ 1307148 h 5618162"/>
              <a:gd name="connsiteX2469" fmla="*/ 818515 w 5143500"/>
              <a:gd name="connsiteY2469" fmla="*/ 1295083 h 5618162"/>
              <a:gd name="connsiteX2470" fmla="*/ 828993 w 5143500"/>
              <a:gd name="connsiteY2470" fmla="*/ 1282700 h 5618162"/>
              <a:gd name="connsiteX2471" fmla="*/ 840105 w 5143500"/>
              <a:gd name="connsiteY2471" fmla="*/ 1270318 h 5618162"/>
              <a:gd name="connsiteX2472" fmla="*/ 851535 w 5143500"/>
              <a:gd name="connsiteY2472" fmla="*/ 1258570 h 5618162"/>
              <a:gd name="connsiteX2473" fmla="*/ 862648 w 5143500"/>
              <a:gd name="connsiteY2473" fmla="*/ 1247140 h 5618162"/>
              <a:gd name="connsiteX2474" fmla="*/ 873443 w 5143500"/>
              <a:gd name="connsiteY2474" fmla="*/ 1236345 h 5618162"/>
              <a:gd name="connsiteX2475" fmla="*/ 883920 w 5143500"/>
              <a:gd name="connsiteY2475" fmla="*/ 1226503 h 5618162"/>
              <a:gd name="connsiteX2476" fmla="*/ 893763 w 5143500"/>
              <a:gd name="connsiteY2476" fmla="*/ 1217295 h 5618162"/>
              <a:gd name="connsiteX2477" fmla="*/ 902653 w 5143500"/>
              <a:gd name="connsiteY2477" fmla="*/ 1209675 h 5618162"/>
              <a:gd name="connsiteX2478" fmla="*/ 910590 w 5143500"/>
              <a:gd name="connsiteY2478" fmla="*/ 1203008 h 5618162"/>
              <a:gd name="connsiteX2479" fmla="*/ 1058545 w 5143500"/>
              <a:gd name="connsiteY2479" fmla="*/ 1050925 h 5618162"/>
              <a:gd name="connsiteX2480" fmla="*/ 1067753 w 5143500"/>
              <a:gd name="connsiteY2480" fmla="*/ 1042035 h 5618162"/>
              <a:gd name="connsiteX2481" fmla="*/ 1074420 w 5143500"/>
              <a:gd name="connsiteY2481" fmla="*/ 1035368 h 5618162"/>
              <a:gd name="connsiteX2482" fmla="*/ 1079183 w 5143500"/>
              <a:gd name="connsiteY2482" fmla="*/ 1029970 h 5618162"/>
              <a:gd name="connsiteX2483" fmla="*/ 1082993 w 5143500"/>
              <a:gd name="connsiteY2483" fmla="*/ 1025208 h 5618162"/>
              <a:gd name="connsiteX2484" fmla="*/ 1086485 w 5143500"/>
              <a:gd name="connsiteY2484" fmla="*/ 1020445 h 5618162"/>
              <a:gd name="connsiteX2485" fmla="*/ 1090930 w 5143500"/>
              <a:gd name="connsiteY2485" fmla="*/ 1015048 h 5618162"/>
              <a:gd name="connsiteX2486" fmla="*/ 1096010 w 5143500"/>
              <a:gd name="connsiteY2486" fmla="*/ 1007745 h 5618162"/>
              <a:gd name="connsiteX2487" fmla="*/ 1103630 w 5143500"/>
              <a:gd name="connsiteY2487" fmla="*/ 998538 h 5618162"/>
              <a:gd name="connsiteX2488" fmla="*/ 1107123 w 5143500"/>
              <a:gd name="connsiteY2488" fmla="*/ 994093 h 5618162"/>
              <a:gd name="connsiteX2489" fmla="*/ 1108710 w 5143500"/>
              <a:gd name="connsiteY2489" fmla="*/ 991870 h 5618162"/>
              <a:gd name="connsiteX2490" fmla="*/ 1110933 w 5143500"/>
              <a:gd name="connsiteY2490" fmla="*/ 989965 h 5618162"/>
              <a:gd name="connsiteX2491" fmla="*/ 1116013 w 5143500"/>
              <a:gd name="connsiteY2491" fmla="*/ 984885 h 5618162"/>
              <a:gd name="connsiteX2492" fmla="*/ 1206500 w 5143500"/>
              <a:gd name="connsiteY2492" fmla="*/ 898525 h 5618162"/>
              <a:gd name="connsiteX2493" fmla="*/ 1213485 w 5143500"/>
              <a:gd name="connsiteY2493" fmla="*/ 891223 h 5618162"/>
              <a:gd name="connsiteX2494" fmla="*/ 1220153 w 5143500"/>
              <a:gd name="connsiteY2494" fmla="*/ 885508 h 5618162"/>
              <a:gd name="connsiteX2495" fmla="*/ 1225868 w 5143500"/>
              <a:gd name="connsiteY2495" fmla="*/ 880745 h 5618162"/>
              <a:gd name="connsiteX2496" fmla="*/ 1232218 w 5143500"/>
              <a:gd name="connsiteY2496" fmla="*/ 876300 h 5618162"/>
              <a:gd name="connsiteX2497" fmla="*/ 1238250 w 5143500"/>
              <a:gd name="connsiteY2497" fmla="*/ 872173 h 5618162"/>
              <a:gd name="connsiteX2498" fmla="*/ 1244918 w 5143500"/>
              <a:gd name="connsiteY2498" fmla="*/ 867410 h 5618162"/>
              <a:gd name="connsiteX2499" fmla="*/ 1251903 w 5143500"/>
              <a:gd name="connsiteY2499" fmla="*/ 862013 h 5618162"/>
              <a:gd name="connsiteX2500" fmla="*/ 1260158 w 5143500"/>
              <a:gd name="connsiteY2500" fmla="*/ 855345 h 5618162"/>
              <a:gd name="connsiteX2501" fmla="*/ 1267143 w 5143500"/>
              <a:gd name="connsiteY2501" fmla="*/ 848360 h 5618162"/>
              <a:gd name="connsiteX2502" fmla="*/ 1273493 w 5143500"/>
              <a:gd name="connsiteY2502" fmla="*/ 841693 h 5618162"/>
              <a:gd name="connsiteX2503" fmla="*/ 1279843 w 5143500"/>
              <a:gd name="connsiteY2503" fmla="*/ 834390 h 5618162"/>
              <a:gd name="connsiteX2504" fmla="*/ 1285558 w 5143500"/>
              <a:gd name="connsiteY2504" fmla="*/ 827405 h 5618162"/>
              <a:gd name="connsiteX2505" fmla="*/ 1296670 w 5143500"/>
              <a:gd name="connsiteY2505" fmla="*/ 812483 h 5618162"/>
              <a:gd name="connsiteX2506" fmla="*/ 1306830 w 5143500"/>
              <a:gd name="connsiteY2506" fmla="*/ 798195 h 5618162"/>
              <a:gd name="connsiteX2507" fmla="*/ 1311910 w 5143500"/>
              <a:gd name="connsiteY2507" fmla="*/ 791210 h 5618162"/>
              <a:gd name="connsiteX2508" fmla="*/ 1317625 w 5143500"/>
              <a:gd name="connsiteY2508" fmla="*/ 784543 h 5618162"/>
              <a:gd name="connsiteX2509" fmla="*/ 1323023 w 5143500"/>
              <a:gd name="connsiteY2509" fmla="*/ 777875 h 5618162"/>
              <a:gd name="connsiteX2510" fmla="*/ 1328738 w 5143500"/>
              <a:gd name="connsiteY2510" fmla="*/ 771208 h 5618162"/>
              <a:gd name="connsiteX2511" fmla="*/ 1335088 w 5143500"/>
              <a:gd name="connsiteY2511" fmla="*/ 765175 h 5618162"/>
              <a:gd name="connsiteX2512" fmla="*/ 1341438 w 5143500"/>
              <a:gd name="connsiteY2512" fmla="*/ 759460 h 5618162"/>
              <a:gd name="connsiteX2513" fmla="*/ 1348740 w 5143500"/>
              <a:gd name="connsiteY2513" fmla="*/ 753745 h 5618162"/>
              <a:gd name="connsiteX2514" fmla="*/ 1356678 w 5143500"/>
              <a:gd name="connsiteY2514" fmla="*/ 748983 h 5618162"/>
              <a:gd name="connsiteX2515" fmla="*/ 1367473 w 5143500"/>
              <a:gd name="connsiteY2515" fmla="*/ 742633 h 5618162"/>
              <a:gd name="connsiteX2516" fmla="*/ 1376998 w 5143500"/>
              <a:gd name="connsiteY2516" fmla="*/ 736600 h 5618162"/>
              <a:gd name="connsiteX2517" fmla="*/ 1384300 w 5143500"/>
              <a:gd name="connsiteY2517" fmla="*/ 731520 h 5618162"/>
              <a:gd name="connsiteX2518" fmla="*/ 1390968 w 5143500"/>
              <a:gd name="connsiteY2518" fmla="*/ 726440 h 5618162"/>
              <a:gd name="connsiteX2519" fmla="*/ 1396365 w 5143500"/>
              <a:gd name="connsiteY2519" fmla="*/ 722313 h 5618162"/>
              <a:gd name="connsiteX2520" fmla="*/ 1400810 w 5143500"/>
              <a:gd name="connsiteY2520" fmla="*/ 718185 h 5618162"/>
              <a:gd name="connsiteX2521" fmla="*/ 1404938 w 5143500"/>
              <a:gd name="connsiteY2521" fmla="*/ 713740 h 5618162"/>
              <a:gd name="connsiteX2522" fmla="*/ 1409065 w 5143500"/>
              <a:gd name="connsiteY2522" fmla="*/ 709613 h 5618162"/>
              <a:gd name="connsiteX2523" fmla="*/ 1417320 w 5143500"/>
              <a:gd name="connsiteY2523" fmla="*/ 700088 h 5618162"/>
              <a:gd name="connsiteX2524" fmla="*/ 1428115 w 5143500"/>
              <a:gd name="connsiteY2524" fmla="*/ 688658 h 5618162"/>
              <a:gd name="connsiteX2525" fmla="*/ 1434783 w 5143500"/>
              <a:gd name="connsiteY2525" fmla="*/ 681990 h 5618162"/>
              <a:gd name="connsiteX2526" fmla="*/ 1443355 w 5143500"/>
              <a:gd name="connsiteY2526" fmla="*/ 673735 h 5618162"/>
              <a:gd name="connsiteX2527" fmla="*/ 1453515 w 5143500"/>
              <a:gd name="connsiteY2527" fmla="*/ 665163 h 5618162"/>
              <a:gd name="connsiteX2528" fmla="*/ 1465263 w 5143500"/>
              <a:gd name="connsiteY2528" fmla="*/ 655003 h 5618162"/>
              <a:gd name="connsiteX2529" fmla="*/ 1476693 w 5143500"/>
              <a:gd name="connsiteY2529" fmla="*/ 645478 h 5618162"/>
              <a:gd name="connsiteX2530" fmla="*/ 1487170 w 5143500"/>
              <a:gd name="connsiteY2530" fmla="*/ 637223 h 5618162"/>
              <a:gd name="connsiteX2531" fmla="*/ 1496695 w 5143500"/>
              <a:gd name="connsiteY2531" fmla="*/ 630238 h 5618162"/>
              <a:gd name="connsiteX2532" fmla="*/ 1505903 w 5143500"/>
              <a:gd name="connsiteY2532" fmla="*/ 623888 h 5618162"/>
              <a:gd name="connsiteX2533" fmla="*/ 1521778 w 5143500"/>
              <a:gd name="connsiteY2533" fmla="*/ 613410 h 5618162"/>
              <a:gd name="connsiteX2534" fmla="*/ 1535113 w 5143500"/>
              <a:gd name="connsiteY2534" fmla="*/ 604520 h 5618162"/>
              <a:gd name="connsiteX2535" fmla="*/ 1540510 w 5143500"/>
              <a:gd name="connsiteY2535" fmla="*/ 600393 h 5618162"/>
              <a:gd name="connsiteX2536" fmla="*/ 1546225 w 5143500"/>
              <a:gd name="connsiteY2536" fmla="*/ 596583 h 5618162"/>
              <a:gd name="connsiteX2537" fmla="*/ 1550988 w 5143500"/>
              <a:gd name="connsiteY2537" fmla="*/ 592455 h 5618162"/>
              <a:gd name="connsiteX2538" fmla="*/ 1555750 w 5143500"/>
              <a:gd name="connsiteY2538" fmla="*/ 588010 h 5618162"/>
              <a:gd name="connsiteX2539" fmla="*/ 1559560 w 5143500"/>
              <a:gd name="connsiteY2539" fmla="*/ 583565 h 5618162"/>
              <a:gd name="connsiteX2540" fmla="*/ 1563688 w 5143500"/>
              <a:gd name="connsiteY2540" fmla="*/ 578168 h 5618162"/>
              <a:gd name="connsiteX2541" fmla="*/ 1567180 w 5143500"/>
              <a:gd name="connsiteY2541" fmla="*/ 572770 h 5618162"/>
              <a:gd name="connsiteX2542" fmla="*/ 1570673 w 5143500"/>
              <a:gd name="connsiteY2542" fmla="*/ 566103 h 5618162"/>
              <a:gd name="connsiteX2543" fmla="*/ 1576070 w 5143500"/>
              <a:gd name="connsiteY2543" fmla="*/ 555625 h 5618162"/>
              <a:gd name="connsiteX2544" fmla="*/ 1580515 w 5143500"/>
              <a:gd name="connsiteY2544" fmla="*/ 546418 h 5618162"/>
              <a:gd name="connsiteX2545" fmla="*/ 1585595 w 5143500"/>
              <a:gd name="connsiteY2545" fmla="*/ 538798 h 5618162"/>
              <a:gd name="connsiteX2546" fmla="*/ 1590358 w 5143500"/>
              <a:gd name="connsiteY2546" fmla="*/ 531813 h 5618162"/>
              <a:gd name="connsiteX2547" fmla="*/ 1592898 w 5143500"/>
              <a:gd name="connsiteY2547" fmla="*/ 528955 h 5618162"/>
              <a:gd name="connsiteX2548" fmla="*/ 1595755 w 5143500"/>
              <a:gd name="connsiteY2548" fmla="*/ 525780 h 5618162"/>
              <a:gd name="connsiteX2549" fmla="*/ 1598930 w 5143500"/>
              <a:gd name="connsiteY2549" fmla="*/ 522923 h 5618162"/>
              <a:gd name="connsiteX2550" fmla="*/ 1602105 w 5143500"/>
              <a:gd name="connsiteY2550" fmla="*/ 519748 h 5618162"/>
              <a:gd name="connsiteX2551" fmla="*/ 1609408 w 5143500"/>
              <a:gd name="connsiteY2551" fmla="*/ 513715 h 5618162"/>
              <a:gd name="connsiteX2552" fmla="*/ 1618298 w 5143500"/>
              <a:gd name="connsiteY2552" fmla="*/ 507365 h 5618162"/>
              <a:gd name="connsiteX2553" fmla="*/ 1625918 w 5143500"/>
              <a:gd name="connsiteY2553" fmla="*/ 502603 h 5618162"/>
              <a:gd name="connsiteX2554" fmla="*/ 1630363 w 5143500"/>
              <a:gd name="connsiteY2554" fmla="*/ 499428 h 5618162"/>
              <a:gd name="connsiteX2555" fmla="*/ 1633220 w 5143500"/>
              <a:gd name="connsiteY2555" fmla="*/ 497205 h 5618162"/>
              <a:gd name="connsiteX2556" fmla="*/ 1635443 w 5143500"/>
              <a:gd name="connsiteY2556" fmla="*/ 496570 h 5618162"/>
              <a:gd name="connsiteX2557" fmla="*/ 1637348 w 5143500"/>
              <a:gd name="connsiteY2557" fmla="*/ 495300 h 5618162"/>
              <a:gd name="connsiteX2558" fmla="*/ 1640205 w 5143500"/>
              <a:gd name="connsiteY2558" fmla="*/ 494665 h 5618162"/>
              <a:gd name="connsiteX2559" fmla="*/ 1645285 w 5143500"/>
              <a:gd name="connsiteY2559" fmla="*/ 492760 h 5618162"/>
              <a:gd name="connsiteX2560" fmla="*/ 1652905 w 5143500"/>
              <a:gd name="connsiteY2560" fmla="*/ 489585 h 5618162"/>
              <a:gd name="connsiteX2561" fmla="*/ 1662430 w 5143500"/>
              <a:gd name="connsiteY2561" fmla="*/ 485140 h 5618162"/>
              <a:gd name="connsiteX2562" fmla="*/ 1670368 w 5143500"/>
              <a:gd name="connsiteY2562" fmla="*/ 481013 h 5618162"/>
              <a:gd name="connsiteX2563" fmla="*/ 1677670 w 5143500"/>
              <a:gd name="connsiteY2563" fmla="*/ 476568 h 5618162"/>
              <a:gd name="connsiteX2564" fmla="*/ 1683703 w 5143500"/>
              <a:gd name="connsiteY2564" fmla="*/ 471805 h 5618162"/>
              <a:gd name="connsiteX2565" fmla="*/ 1689418 w 5143500"/>
              <a:gd name="connsiteY2565" fmla="*/ 467043 h 5618162"/>
              <a:gd name="connsiteX2566" fmla="*/ 1694498 w 5143500"/>
              <a:gd name="connsiteY2566" fmla="*/ 461963 h 5618162"/>
              <a:gd name="connsiteX2567" fmla="*/ 1698943 w 5143500"/>
              <a:gd name="connsiteY2567" fmla="*/ 456883 h 5618162"/>
              <a:gd name="connsiteX2568" fmla="*/ 1703388 w 5143500"/>
              <a:gd name="connsiteY2568" fmla="*/ 451485 h 5618162"/>
              <a:gd name="connsiteX2569" fmla="*/ 1711960 w 5143500"/>
              <a:gd name="connsiteY2569" fmla="*/ 440690 h 5618162"/>
              <a:gd name="connsiteX2570" fmla="*/ 1720850 w 5143500"/>
              <a:gd name="connsiteY2570" fmla="*/ 428943 h 5618162"/>
              <a:gd name="connsiteX2571" fmla="*/ 1725930 w 5143500"/>
              <a:gd name="connsiteY2571" fmla="*/ 423228 h 5618162"/>
              <a:gd name="connsiteX2572" fmla="*/ 1731645 w 5143500"/>
              <a:gd name="connsiteY2572" fmla="*/ 417195 h 5618162"/>
              <a:gd name="connsiteX2573" fmla="*/ 1737995 w 5143500"/>
              <a:gd name="connsiteY2573" fmla="*/ 411163 h 5618162"/>
              <a:gd name="connsiteX2574" fmla="*/ 1744980 w 5143500"/>
              <a:gd name="connsiteY2574" fmla="*/ 404813 h 5618162"/>
              <a:gd name="connsiteX2575" fmla="*/ 1905318 w 5143500"/>
              <a:gd name="connsiteY2575" fmla="*/ 265430 h 5618162"/>
              <a:gd name="connsiteX2576" fmla="*/ 1909445 w 5143500"/>
              <a:gd name="connsiteY2576" fmla="*/ 260985 h 5618162"/>
              <a:gd name="connsiteX2577" fmla="*/ 1914525 w 5143500"/>
              <a:gd name="connsiteY2577" fmla="*/ 256540 h 5618162"/>
              <a:gd name="connsiteX2578" fmla="*/ 2118360 w 5143500"/>
              <a:gd name="connsiteY2578" fmla="*/ 80963 h 5618162"/>
              <a:gd name="connsiteX2579" fmla="*/ 2123440 w 5143500"/>
              <a:gd name="connsiteY2579" fmla="*/ 76835 h 5618162"/>
              <a:gd name="connsiteX2580" fmla="*/ 2128202 w 5143500"/>
              <a:gd name="connsiteY2580" fmla="*/ 72073 h 5618162"/>
              <a:gd name="connsiteX2581" fmla="*/ 2133282 w 5143500"/>
              <a:gd name="connsiteY2581" fmla="*/ 66675 h 5618162"/>
              <a:gd name="connsiteX2582" fmla="*/ 2138045 w 5143500"/>
              <a:gd name="connsiteY2582" fmla="*/ 60643 h 5618162"/>
              <a:gd name="connsiteX2583" fmla="*/ 2148840 w 5143500"/>
              <a:gd name="connsiteY2583" fmla="*/ 48578 h 5618162"/>
              <a:gd name="connsiteX2584" fmla="*/ 2159635 w 5143500"/>
              <a:gd name="connsiteY2584" fmla="*/ 35878 h 5618162"/>
              <a:gd name="connsiteX2585" fmla="*/ 2165032 w 5143500"/>
              <a:gd name="connsiteY2585" fmla="*/ 29528 h 5618162"/>
              <a:gd name="connsiteX2586" fmla="*/ 2171065 w 5143500"/>
              <a:gd name="connsiteY2586" fmla="*/ 23495 h 5618162"/>
              <a:gd name="connsiteX2587" fmla="*/ 2177098 w 5143500"/>
              <a:gd name="connsiteY2587" fmla="*/ 18415 h 5618162"/>
              <a:gd name="connsiteX2588" fmla="*/ 2183448 w 5143500"/>
              <a:gd name="connsiteY2588" fmla="*/ 13335 h 5618162"/>
              <a:gd name="connsiteX2589" fmla="*/ 2186622 w 5143500"/>
              <a:gd name="connsiteY2589" fmla="*/ 11113 h 5618162"/>
              <a:gd name="connsiteX2590" fmla="*/ 2189798 w 5143500"/>
              <a:gd name="connsiteY2590" fmla="*/ 9208 h 5618162"/>
              <a:gd name="connsiteX2591" fmla="*/ 2193290 w 5143500"/>
              <a:gd name="connsiteY2591" fmla="*/ 7303 h 5618162"/>
              <a:gd name="connsiteX2592" fmla="*/ 2196782 w 5143500"/>
              <a:gd name="connsiteY2592" fmla="*/ 5715 h 5618162"/>
              <a:gd name="connsiteX2593" fmla="*/ 2200275 w 5143500"/>
              <a:gd name="connsiteY2593" fmla="*/ 4128 h 5618162"/>
              <a:gd name="connsiteX2594" fmla="*/ 2203768 w 5143500"/>
              <a:gd name="connsiteY2594" fmla="*/ 3175 h 5618162"/>
              <a:gd name="connsiteX2595" fmla="*/ 2207260 w 5143500"/>
              <a:gd name="connsiteY2595" fmla="*/ 2223 h 5618162"/>
              <a:gd name="connsiteX2596" fmla="*/ 2210752 w 5143500"/>
              <a:gd name="connsiteY2596" fmla="*/ 1270 h 5618162"/>
              <a:gd name="connsiteX2597" fmla="*/ 2219008 w 5143500"/>
              <a:gd name="connsiteY2597" fmla="*/ 635 h 56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Lst>
            <a:rect l="l" t="t" r="r" b="b"/>
            <a:pathLst>
              <a:path w="5143500" h="5618162">
                <a:moveTo>
                  <a:pt x="1499553" y="5498465"/>
                </a:moveTo>
                <a:lnTo>
                  <a:pt x="1500505" y="5498465"/>
                </a:lnTo>
                <a:lnTo>
                  <a:pt x="1502100" y="5498610"/>
                </a:lnTo>
                <a:lnTo>
                  <a:pt x="1502093" y="5498782"/>
                </a:lnTo>
                <a:lnTo>
                  <a:pt x="1514475" y="5504815"/>
                </a:lnTo>
                <a:lnTo>
                  <a:pt x="1517650" y="5506402"/>
                </a:lnTo>
                <a:lnTo>
                  <a:pt x="1514475" y="5505450"/>
                </a:lnTo>
                <a:lnTo>
                  <a:pt x="1507808" y="5502910"/>
                </a:lnTo>
                <a:lnTo>
                  <a:pt x="1504633" y="5501640"/>
                </a:lnTo>
                <a:lnTo>
                  <a:pt x="1502093" y="5500052"/>
                </a:lnTo>
                <a:lnTo>
                  <a:pt x="1500188" y="5499100"/>
                </a:lnTo>
                <a:close/>
                <a:moveTo>
                  <a:pt x="4323080" y="5375275"/>
                </a:moveTo>
                <a:lnTo>
                  <a:pt x="4324350" y="5375275"/>
                </a:lnTo>
                <a:lnTo>
                  <a:pt x="4328033" y="5375275"/>
                </a:lnTo>
                <a:lnTo>
                  <a:pt x="4328160" y="5375910"/>
                </a:lnTo>
                <a:lnTo>
                  <a:pt x="4333875" y="5378767"/>
                </a:lnTo>
                <a:lnTo>
                  <a:pt x="4337050" y="5380355"/>
                </a:lnTo>
                <a:lnTo>
                  <a:pt x="4337685" y="5380990"/>
                </a:lnTo>
                <a:lnTo>
                  <a:pt x="4338320" y="5381625"/>
                </a:lnTo>
                <a:lnTo>
                  <a:pt x="4338320" y="5381942"/>
                </a:lnTo>
                <a:lnTo>
                  <a:pt x="4338002" y="5381942"/>
                </a:lnTo>
                <a:lnTo>
                  <a:pt x="4334510" y="5380990"/>
                </a:lnTo>
                <a:lnTo>
                  <a:pt x="4329112" y="5379085"/>
                </a:lnTo>
                <a:lnTo>
                  <a:pt x="4326255" y="5378132"/>
                </a:lnTo>
                <a:lnTo>
                  <a:pt x="4324032" y="5376862"/>
                </a:lnTo>
                <a:lnTo>
                  <a:pt x="4323398" y="5376545"/>
                </a:lnTo>
                <a:lnTo>
                  <a:pt x="4322762" y="5375910"/>
                </a:lnTo>
                <a:lnTo>
                  <a:pt x="4322762" y="5375592"/>
                </a:lnTo>
                <a:close/>
                <a:moveTo>
                  <a:pt x="325755" y="2168525"/>
                </a:moveTo>
                <a:lnTo>
                  <a:pt x="326252" y="2168773"/>
                </a:lnTo>
                <a:lnTo>
                  <a:pt x="325755" y="2170430"/>
                </a:lnTo>
                <a:lnTo>
                  <a:pt x="324803" y="2172970"/>
                </a:lnTo>
                <a:lnTo>
                  <a:pt x="324485" y="2173287"/>
                </a:lnTo>
                <a:lnTo>
                  <a:pt x="324168" y="2172970"/>
                </a:lnTo>
                <a:lnTo>
                  <a:pt x="324168" y="2172017"/>
                </a:lnTo>
                <a:lnTo>
                  <a:pt x="324168" y="2171383"/>
                </a:lnTo>
                <a:lnTo>
                  <a:pt x="324485" y="2170430"/>
                </a:lnTo>
                <a:lnTo>
                  <a:pt x="324803" y="2169795"/>
                </a:lnTo>
                <a:lnTo>
                  <a:pt x="325120" y="2168842"/>
                </a:lnTo>
                <a:close/>
                <a:moveTo>
                  <a:pt x="2227580" y="0"/>
                </a:moveTo>
                <a:lnTo>
                  <a:pt x="2236470" y="0"/>
                </a:lnTo>
                <a:lnTo>
                  <a:pt x="2246312" y="318"/>
                </a:lnTo>
                <a:lnTo>
                  <a:pt x="2256155" y="635"/>
                </a:lnTo>
                <a:lnTo>
                  <a:pt x="2266315" y="1905"/>
                </a:lnTo>
                <a:lnTo>
                  <a:pt x="2276475" y="2858"/>
                </a:lnTo>
                <a:lnTo>
                  <a:pt x="2286952" y="3810"/>
                </a:lnTo>
                <a:lnTo>
                  <a:pt x="2307590" y="6668"/>
                </a:lnTo>
                <a:lnTo>
                  <a:pt x="2328228" y="10160"/>
                </a:lnTo>
                <a:lnTo>
                  <a:pt x="2346960" y="13335"/>
                </a:lnTo>
                <a:lnTo>
                  <a:pt x="2364105" y="16193"/>
                </a:lnTo>
                <a:lnTo>
                  <a:pt x="2375535" y="18733"/>
                </a:lnTo>
                <a:lnTo>
                  <a:pt x="2385695" y="20638"/>
                </a:lnTo>
                <a:lnTo>
                  <a:pt x="2394585" y="23178"/>
                </a:lnTo>
                <a:lnTo>
                  <a:pt x="2402840" y="26035"/>
                </a:lnTo>
                <a:lnTo>
                  <a:pt x="2406650" y="27623"/>
                </a:lnTo>
                <a:lnTo>
                  <a:pt x="2410142" y="29528"/>
                </a:lnTo>
                <a:lnTo>
                  <a:pt x="2413952" y="31750"/>
                </a:lnTo>
                <a:lnTo>
                  <a:pt x="2417762" y="33655"/>
                </a:lnTo>
                <a:lnTo>
                  <a:pt x="2425065" y="39053"/>
                </a:lnTo>
                <a:lnTo>
                  <a:pt x="2432685" y="45403"/>
                </a:lnTo>
                <a:lnTo>
                  <a:pt x="2479358" y="95250"/>
                </a:lnTo>
                <a:lnTo>
                  <a:pt x="2487930" y="89218"/>
                </a:lnTo>
                <a:lnTo>
                  <a:pt x="2495550" y="83820"/>
                </a:lnTo>
                <a:lnTo>
                  <a:pt x="2502852" y="78740"/>
                </a:lnTo>
                <a:lnTo>
                  <a:pt x="2509202" y="73660"/>
                </a:lnTo>
                <a:lnTo>
                  <a:pt x="2520632" y="65088"/>
                </a:lnTo>
                <a:lnTo>
                  <a:pt x="2529840" y="56833"/>
                </a:lnTo>
                <a:lnTo>
                  <a:pt x="2538412" y="49848"/>
                </a:lnTo>
                <a:lnTo>
                  <a:pt x="2545398" y="43498"/>
                </a:lnTo>
                <a:lnTo>
                  <a:pt x="2548890" y="40640"/>
                </a:lnTo>
                <a:lnTo>
                  <a:pt x="2552382" y="38418"/>
                </a:lnTo>
                <a:lnTo>
                  <a:pt x="2555875" y="36195"/>
                </a:lnTo>
                <a:lnTo>
                  <a:pt x="2559368" y="33973"/>
                </a:lnTo>
                <a:lnTo>
                  <a:pt x="2562860" y="32385"/>
                </a:lnTo>
                <a:lnTo>
                  <a:pt x="2566988" y="30798"/>
                </a:lnTo>
                <a:lnTo>
                  <a:pt x="2571115" y="29528"/>
                </a:lnTo>
                <a:lnTo>
                  <a:pt x="2575560" y="28575"/>
                </a:lnTo>
                <a:lnTo>
                  <a:pt x="2580322" y="27623"/>
                </a:lnTo>
                <a:lnTo>
                  <a:pt x="2585402" y="26988"/>
                </a:lnTo>
                <a:lnTo>
                  <a:pt x="2591118" y="26670"/>
                </a:lnTo>
                <a:lnTo>
                  <a:pt x="2597468" y="26353"/>
                </a:lnTo>
                <a:lnTo>
                  <a:pt x="2604135" y="26353"/>
                </a:lnTo>
                <a:lnTo>
                  <a:pt x="2611438" y="26353"/>
                </a:lnTo>
                <a:lnTo>
                  <a:pt x="2619375" y="26988"/>
                </a:lnTo>
                <a:lnTo>
                  <a:pt x="2628582" y="27305"/>
                </a:lnTo>
                <a:lnTo>
                  <a:pt x="2648902" y="29210"/>
                </a:lnTo>
                <a:lnTo>
                  <a:pt x="2673350" y="32068"/>
                </a:lnTo>
                <a:lnTo>
                  <a:pt x="2675890" y="32385"/>
                </a:lnTo>
                <a:lnTo>
                  <a:pt x="2678748" y="32703"/>
                </a:lnTo>
                <a:lnTo>
                  <a:pt x="2684780" y="33973"/>
                </a:lnTo>
                <a:lnTo>
                  <a:pt x="2689860" y="35560"/>
                </a:lnTo>
                <a:lnTo>
                  <a:pt x="2693670" y="36830"/>
                </a:lnTo>
                <a:lnTo>
                  <a:pt x="2697480" y="37783"/>
                </a:lnTo>
                <a:lnTo>
                  <a:pt x="2704782" y="40005"/>
                </a:lnTo>
                <a:lnTo>
                  <a:pt x="2711768" y="42228"/>
                </a:lnTo>
                <a:lnTo>
                  <a:pt x="2718752" y="44450"/>
                </a:lnTo>
                <a:lnTo>
                  <a:pt x="2725420" y="46990"/>
                </a:lnTo>
                <a:lnTo>
                  <a:pt x="2737802" y="52070"/>
                </a:lnTo>
                <a:lnTo>
                  <a:pt x="2748915" y="56833"/>
                </a:lnTo>
                <a:lnTo>
                  <a:pt x="2760028" y="61913"/>
                </a:lnTo>
                <a:lnTo>
                  <a:pt x="2769870" y="66358"/>
                </a:lnTo>
                <a:lnTo>
                  <a:pt x="2779712" y="70485"/>
                </a:lnTo>
                <a:lnTo>
                  <a:pt x="2788602" y="73660"/>
                </a:lnTo>
                <a:lnTo>
                  <a:pt x="2793682" y="74930"/>
                </a:lnTo>
                <a:lnTo>
                  <a:pt x="2798128" y="75883"/>
                </a:lnTo>
                <a:lnTo>
                  <a:pt x="2802890" y="76518"/>
                </a:lnTo>
                <a:lnTo>
                  <a:pt x="2807335" y="76835"/>
                </a:lnTo>
                <a:lnTo>
                  <a:pt x="2812098" y="76835"/>
                </a:lnTo>
                <a:lnTo>
                  <a:pt x="2817178" y="76518"/>
                </a:lnTo>
                <a:lnTo>
                  <a:pt x="2821940" y="75883"/>
                </a:lnTo>
                <a:lnTo>
                  <a:pt x="2827020" y="74295"/>
                </a:lnTo>
                <a:lnTo>
                  <a:pt x="2832418" y="73025"/>
                </a:lnTo>
                <a:lnTo>
                  <a:pt x="2837498" y="70803"/>
                </a:lnTo>
                <a:lnTo>
                  <a:pt x="2843212" y="68263"/>
                </a:lnTo>
                <a:lnTo>
                  <a:pt x="2849245" y="65088"/>
                </a:lnTo>
                <a:lnTo>
                  <a:pt x="2854960" y="61595"/>
                </a:lnTo>
                <a:lnTo>
                  <a:pt x="2861310" y="57150"/>
                </a:lnTo>
                <a:lnTo>
                  <a:pt x="2867660" y="52388"/>
                </a:lnTo>
                <a:lnTo>
                  <a:pt x="2874645" y="46673"/>
                </a:lnTo>
                <a:lnTo>
                  <a:pt x="2887028" y="36195"/>
                </a:lnTo>
                <a:lnTo>
                  <a:pt x="2897188" y="26988"/>
                </a:lnTo>
                <a:lnTo>
                  <a:pt x="2901632" y="23178"/>
                </a:lnTo>
                <a:lnTo>
                  <a:pt x="2906078" y="19685"/>
                </a:lnTo>
                <a:lnTo>
                  <a:pt x="2910205" y="16193"/>
                </a:lnTo>
                <a:lnTo>
                  <a:pt x="2914650" y="13335"/>
                </a:lnTo>
                <a:lnTo>
                  <a:pt x="2919095" y="10795"/>
                </a:lnTo>
                <a:lnTo>
                  <a:pt x="2923858" y="8890"/>
                </a:lnTo>
                <a:lnTo>
                  <a:pt x="2928938" y="6668"/>
                </a:lnTo>
                <a:lnTo>
                  <a:pt x="2934335" y="5398"/>
                </a:lnTo>
                <a:lnTo>
                  <a:pt x="2940685" y="3810"/>
                </a:lnTo>
                <a:lnTo>
                  <a:pt x="2947670" y="3175"/>
                </a:lnTo>
                <a:lnTo>
                  <a:pt x="2955925" y="2540"/>
                </a:lnTo>
                <a:lnTo>
                  <a:pt x="2964498" y="2223"/>
                </a:lnTo>
                <a:lnTo>
                  <a:pt x="2977515" y="2223"/>
                </a:lnTo>
                <a:lnTo>
                  <a:pt x="2989898" y="2540"/>
                </a:lnTo>
                <a:lnTo>
                  <a:pt x="3001645" y="2858"/>
                </a:lnTo>
                <a:lnTo>
                  <a:pt x="3012758" y="3493"/>
                </a:lnTo>
                <a:lnTo>
                  <a:pt x="3023552" y="4445"/>
                </a:lnTo>
                <a:lnTo>
                  <a:pt x="3033712" y="6033"/>
                </a:lnTo>
                <a:lnTo>
                  <a:pt x="3044190" y="7620"/>
                </a:lnTo>
                <a:lnTo>
                  <a:pt x="3054032" y="9843"/>
                </a:lnTo>
                <a:lnTo>
                  <a:pt x="3064192" y="12065"/>
                </a:lnTo>
                <a:lnTo>
                  <a:pt x="3074670" y="14605"/>
                </a:lnTo>
                <a:lnTo>
                  <a:pt x="3084830" y="17463"/>
                </a:lnTo>
                <a:lnTo>
                  <a:pt x="3095625" y="20638"/>
                </a:lnTo>
                <a:lnTo>
                  <a:pt x="3118168" y="28575"/>
                </a:lnTo>
                <a:lnTo>
                  <a:pt x="3142615" y="37465"/>
                </a:lnTo>
                <a:lnTo>
                  <a:pt x="3151822" y="40958"/>
                </a:lnTo>
                <a:lnTo>
                  <a:pt x="3159760" y="44450"/>
                </a:lnTo>
                <a:lnTo>
                  <a:pt x="3167698" y="48578"/>
                </a:lnTo>
                <a:lnTo>
                  <a:pt x="3174365" y="52388"/>
                </a:lnTo>
                <a:lnTo>
                  <a:pt x="3180080" y="56515"/>
                </a:lnTo>
                <a:lnTo>
                  <a:pt x="3185795" y="60325"/>
                </a:lnTo>
                <a:lnTo>
                  <a:pt x="3190875" y="64453"/>
                </a:lnTo>
                <a:lnTo>
                  <a:pt x="3195002" y="68898"/>
                </a:lnTo>
                <a:lnTo>
                  <a:pt x="3198495" y="73025"/>
                </a:lnTo>
                <a:lnTo>
                  <a:pt x="3201670" y="77470"/>
                </a:lnTo>
                <a:lnTo>
                  <a:pt x="3204210" y="81915"/>
                </a:lnTo>
                <a:lnTo>
                  <a:pt x="3206115" y="86043"/>
                </a:lnTo>
                <a:lnTo>
                  <a:pt x="3208020" y="90170"/>
                </a:lnTo>
                <a:lnTo>
                  <a:pt x="3209290" y="94933"/>
                </a:lnTo>
                <a:lnTo>
                  <a:pt x="3210242" y="99060"/>
                </a:lnTo>
                <a:lnTo>
                  <a:pt x="3211195" y="103188"/>
                </a:lnTo>
                <a:lnTo>
                  <a:pt x="3211195" y="107315"/>
                </a:lnTo>
                <a:lnTo>
                  <a:pt x="3211195" y="111443"/>
                </a:lnTo>
                <a:lnTo>
                  <a:pt x="3211195" y="115570"/>
                </a:lnTo>
                <a:lnTo>
                  <a:pt x="3210878" y="119380"/>
                </a:lnTo>
                <a:lnTo>
                  <a:pt x="3209290" y="127000"/>
                </a:lnTo>
                <a:lnTo>
                  <a:pt x="3207385" y="134620"/>
                </a:lnTo>
                <a:lnTo>
                  <a:pt x="3202940" y="146685"/>
                </a:lnTo>
                <a:lnTo>
                  <a:pt x="3199765" y="156528"/>
                </a:lnTo>
                <a:lnTo>
                  <a:pt x="3213100" y="158115"/>
                </a:lnTo>
                <a:lnTo>
                  <a:pt x="3221355" y="159068"/>
                </a:lnTo>
                <a:lnTo>
                  <a:pt x="3227705" y="159703"/>
                </a:lnTo>
                <a:lnTo>
                  <a:pt x="3235325" y="160020"/>
                </a:lnTo>
                <a:lnTo>
                  <a:pt x="3240722" y="160338"/>
                </a:lnTo>
                <a:lnTo>
                  <a:pt x="3246755" y="161290"/>
                </a:lnTo>
                <a:lnTo>
                  <a:pt x="3254692" y="161925"/>
                </a:lnTo>
                <a:lnTo>
                  <a:pt x="3262948" y="163195"/>
                </a:lnTo>
                <a:lnTo>
                  <a:pt x="3282632" y="166688"/>
                </a:lnTo>
                <a:lnTo>
                  <a:pt x="3304222" y="171450"/>
                </a:lnTo>
                <a:lnTo>
                  <a:pt x="3315018" y="173673"/>
                </a:lnTo>
                <a:lnTo>
                  <a:pt x="3325812" y="176530"/>
                </a:lnTo>
                <a:lnTo>
                  <a:pt x="3336925" y="179388"/>
                </a:lnTo>
                <a:lnTo>
                  <a:pt x="3347085" y="182563"/>
                </a:lnTo>
                <a:lnTo>
                  <a:pt x="3356928" y="185738"/>
                </a:lnTo>
                <a:lnTo>
                  <a:pt x="3365818" y="188913"/>
                </a:lnTo>
                <a:lnTo>
                  <a:pt x="3374072" y="192405"/>
                </a:lnTo>
                <a:lnTo>
                  <a:pt x="3381375" y="195580"/>
                </a:lnTo>
                <a:lnTo>
                  <a:pt x="3389312" y="199708"/>
                </a:lnTo>
                <a:lnTo>
                  <a:pt x="3396932" y="202565"/>
                </a:lnTo>
                <a:lnTo>
                  <a:pt x="3400425" y="203518"/>
                </a:lnTo>
                <a:lnTo>
                  <a:pt x="3403600" y="204470"/>
                </a:lnTo>
                <a:lnTo>
                  <a:pt x="3406775" y="205105"/>
                </a:lnTo>
                <a:lnTo>
                  <a:pt x="3409950" y="205423"/>
                </a:lnTo>
                <a:lnTo>
                  <a:pt x="3415665" y="205740"/>
                </a:lnTo>
                <a:lnTo>
                  <a:pt x="3421380" y="205105"/>
                </a:lnTo>
                <a:lnTo>
                  <a:pt x="3427095" y="204153"/>
                </a:lnTo>
                <a:lnTo>
                  <a:pt x="3433128" y="202565"/>
                </a:lnTo>
                <a:lnTo>
                  <a:pt x="3445510" y="198120"/>
                </a:lnTo>
                <a:lnTo>
                  <a:pt x="3460432" y="192723"/>
                </a:lnTo>
                <a:lnTo>
                  <a:pt x="3469005" y="189865"/>
                </a:lnTo>
                <a:lnTo>
                  <a:pt x="3478530" y="187008"/>
                </a:lnTo>
                <a:lnTo>
                  <a:pt x="3489642" y="184785"/>
                </a:lnTo>
                <a:lnTo>
                  <a:pt x="3501708" y="182245"/>
                </a:lnTo>
                <a:lnTo>
                  <a:pt x="3506788" y="181610"/>
                </a:lnTo>
                <a:lnTo>
                  <a:pt x="3511868" y="181293"/>
                </a:lnTo>
                <a:lnTo>
                  <a:pt x="3517265" y="181293"/>
                </a:lnTo>
                <a:lnTo>
                  <a:pt x="3523298" y="181610"/>
                </a:lnTo>
                <a:lnTo>
                  <a:pt x="3529330" y="181928"/>
                </a:lnTo>
                <a:lnTo>
                  <a:pt x="3535045" y="182563"/>
                </a:lnTo>
                <a:lnTo>
                  <a:pt x="3541712" y="183198"/>
                </a:lnTo>
                <a:lnTo>
                  <a:pt x="3548062" y="184785"/>
                </a:lnTo>
                <a:lnTo>
                  <a:pt x="3561715" y="187643"/>
                </a:lnTo>
                <a:lnTo>
                  <a:pt x="3576002" y="191135"/>
                </a:lnTo>
                <a:lnTo>
                  <a:pt x="3590290" y="195263"/>
                </a:lnTo>
                <a:lnTo>
                  <a:pt x="3604260" y="200025"/>
                </a:lnTo>
                <a:lnTo>
                  <a:pt x="3618230" y="205423"/>
                </a:lnTo>
                <a:lnTo>
                  <a:pt x="3632200" y="211138"/>
                </a:lnTo>
                <a:lnTo>
                  <a:pt x="3644900" y="216853"/>
                </a:lnTo>
                <a:lnTo>
                  <a:pt x="3657282" y="222885"/>
                </a:lnTo>
                <a:lnTo>
                  <a:pt x="3668712" y="229235"/>
                </a:lnTo>
                <a:lnTo>
                  <a:pt x="3678238" y="235268"/>
                </a:lnTo>
                <a:lnTo>
                  <a:pt x="3683000" y="238443"/>
                </a:lnTo>
                <a:lnTo>
                  <a:pt x="3686810" y="241300"/>
                </a:lnTo>
                <a:lnTo>
                  <a:pt x="3690620" y="244475"/>
                </a:lnTo>
                <a:lnTo>
                  <a:pt x="3693795" y="247333"/>
                </a:lnTo>
                <a:lnTo>
                  <a:pt x="3741738" y="279083"/>
                </a:lnTo>
                <a:lnTo>
                  <a:pt x="3741102" y="287655"/>
                </a:lnTo>
                <a:lnTo>
                  <a:pt x="3740468" y="294958"/>
                </a:lnTo>
                <a:lnTo>
                  <a:pt x="3739515" y="301943"/>
                </a:lnTo>
                <a:lnTo>
                  <a:pt x="3737928" y="307975"/>
                </a:lnTo>
                <a:lnTo>
                  <a:pt x="3736340" y="313690"/>
                </a:lnTo>
                <a:lnTo>
                  <a:pt x="3734435" y="318770"/>
                </a:lnTo>
                <a:lnTo>
                  <a:pt x="3732530" y="323533"/>
                </a:lnTo>
                <a:lnTo>
                  <a:pt x="3729990" y="327978"/>
                </a:lnTo>
                <a:lnTo>
                  <a:pt x="3727132" y="332105"/>
                </a:lnTo>
                <a:lnTo>
                  <a:pt x="3723958" y="335915"/>
                </a:lnTo>
                <a:lnTo>
                  <a:pt x="3720782" y="340360"/>
                </a:lnTo>
                <a:lnTo>
                  <a:pt x="3717290" y="344170"/>
                </a:lnTo>
                <a:lnTo>
                  <a:pt x="3709670" y="352425"/>
                </a:lnTo>
                <a:lnTo>
                  <a:pt x="3701098" y="361950"/>
                </a:lnTo>
                <a:lnTo>
                  <a:pt x="3696335" y="367348"/>
                </a:lnTo>
                <a:lnTo>
                  <a:pt x="3691890" y="371793"/>
                </a:lnTo>
                <a:lnTo>
                  <a:pt x="3687445" y="375603"/>
                </a:lnTo>
                <a:lnTo>
                  <a:pt x="3683318" y="379730"/>
                </a:lnTo>
                <a:lnTo>
                  <a:pt x="3675698" y="385763"/>
                </a:lnTo>
                <a:lnTo>
                  <a:pt x="3669030" y="392113"/>
                </a:lnTo>
                <a:lnTo>
                  <a:pt x="3666172" y="394970"/>
                </a:lnTo>
                <a:lnTo>
                  <a:pt x="3663315" y="398463"/>
                </a:lnTo>
                <a:lnTo>
                  <a:pt x="3660775" y="401955"/>
                </a:lnTo>
                <a:lnTo>
                  <a:pt x="3658235" y="405765"/>
                </a:lnTo>
                <a:lnTo>
                  <a:pt x="3656648" y="410528"/>
                </a:lnTo>
                <a:lnTo>
                  <a:pt x="3654742" y="415608"/>
                </a:lnTo>
                <a:lnTo>
                  <a:pt x="3653790" y="421323"/>
                </a:lnTo>
                <a:lnTo>
                  <a:pt x="3652838" y="427990"/>
                </a:lnTo>
                <a:lnTo>
                  <a:pt x="3661092" y="428943"/>
                </a:lnTo>
                <a:lnTo>
                  <a:pt x="3669982" y="430213"/>
                </a:lnTo>
                <a:lnTo>
                  <a:pt x="3678872" y="431483"/>
                </a:lnTo>
                <a:lnTo>
                  <a:pt x="3687128" y="433388"/>
                </a:lnTo>
                <a:lnTo>
                  <a:pt x="3696018" y="435293"/>
                </a:lnTo>
                <a:lnTo>
                  <a:pt x="3704272" y="437833"/>
                </a:lnTo>
                <a:lnTo>
                  <a:pt x="3712845" y="440690"/>
                </a:lnTo>
                <a:lnTo>
                  <a:pt x="3720782" y="443865"/>
                </a:lnTo>
                <a:lnTo>
                  <a:pt x="3729038" y="447358"/>
                </a:lnTo>
                <a:lnTo>
                  <a:pt x="3736975" y="450850"/>
                </a:lnTo>
                <a:lnTo>
                  <a:pt x="3744278" y="454660"/>
                </a:lnTo>
                <a:lnTo>
                  <a:pt x="3751898" y="459423"/>
                </a:lnTo>
                <a:lnTo>
                  <a:pt x="3758882" y="463868"/>
                </a:lnTo>
                <a:lnTo>
                  <a:pt x="3765868" y="468630"/>
                </a:lnTo>
                <a:lnTo>
                  <a:pt x="3772218" y="474028"/>
                </a:lnTo>
                <a:lnTo>
                  <a:pt x="3778250" y="479743"/>
                </a:lnTo>
                <a:lnTo>
                  <a:pt x="3799205" y="502920"/>
                </a:lnTo>
                <a:lnTo>
                  <a:pt x="3802698" y="507048"/>
                </a:lnTo>
                <a:lnTo>
                  <a:pt x="3806190" y="510858"/>
                </a:lnTo>
                <a:lnTo>
                  <a:pt x="3810000" y="514350"/>
                </a:lnTo>
                <a:lnTo>
                  <a:pt x="3813810" y="517525"/>
                </a:lnTo>
                <a:lnTo>
                  <a:pt x="3817620" y="520383"/>
                </a:lnTo>
                <a:lnTo>
                  <a:pt x="3821748" y="523240"/>
                </a:lnTo>
                <a:lnTo>
                  <a:pt x="3825875" y="525780"/>
                </a:lnTo>
                <a:lnTo>
                  <a:pt x="3829685" y="527685"/>
                </a:lnTo>
                <a:lnTo>
                  <a:pt x="3833812" y="529908"/>
                </a:lnTo>
                <a:lnTo>
                  <a:pt x="3838258" y="531495"/>
                </a:lnTo>
                <a:lnTo>
                  <a:pt x="3842385" y="533400"/>
                </a:lnTo>
                <a:lnTo>
                  <a:pt x="3846512" y="534670"/>
                </a:lnTo>
                <a:lnTo>
                  <a:pt x="3855402" y="537210"/>
                </a:lnTo>
                <a:lnTo>
                  <a:pt x="3864610" y="539433"/>
                </a:lnTo>
                <a:lnTo>
                  <a:pt x="3873500" y="540703"/>
                </a:lnTo>
                <a:lnTo>
                  <a:pt x="3882708" y="541655"/>
                </a:lnTo>
                <a:lnTo>
                  <a:pt x="3892232" y="542925"/>
                </a:lnTo>
                <a:lnTo>
                  <a:pt x="3901758" y="543560"/>
                </a:lnTo>
                <a:lnTo>
                  <a:pt x="3911282" y="544195"/>
                </a:lnTo>
                <a:lnTo>
                  <a:pt x="3920490" y="545465"/>
                </a:lnTo>
                <a:lnTo>
                  <a:pt x="3930332" y="546418"/>
                </a:lnTo>
                <a:lnTo>
                  <a:pt x="3940175" y="547688"/>
                </a:lnTo>
                <a:lnTo>
                  <a:pt x="3956050" y="550228"/>
                </a:lnTo>
                <a:lnTo>
                  <a:pt x="3969385" y="553085"/>
                </a:lnTo>
                <a:lnTo>
                  <a:pt x="3975100" y="554355"/>
                </a:lnTo>
                <a:lnTo>
                  <a:pt x="3980180" y="556260"/>
                </a:lnTo>
                <a:lnTo>
                  <a:pt x="3985260" y="557848"/>
                </a:lnTo>
                <a:lnTo>
                  <a:pt x="3989705" y="559753"/>
                </a:lnTo>
                <a:lnTo>
                  <a:pt x="3994468" y="561975"/>
                </a:lnTo>
                <a:lnTo>
                  <a:pt x="3998912" y="563880"/>
                </a:lnTo>
                <a:lnTo>
                  <a:pt x="4003040" y="566420"/>
                </a:lnTo>
                <a:lnTo>
                  <a:pt x="4007802" y="569278"/>
                </a:lnTo>
                <a:lnTo>
                  <a:pt x="4017328" y="575628"/>
                </a:lnTo>
                <a:lnTo>
                  <a:pt x="4028440" y="583248"/>
                </a:lnTo>
                <a:lnTo>
                  <a:pt x="4035742" y="588963"/>
                </a:lnTo>
                <a:lnTo>
                  <a:pt x="4042092" y="593725"/>
                </a:lnTo>
                <a:lnTo>
                  <a:pt x="4047172" y="597853"/>
                </a:lnTo>
                <a:lnTo>
                  <a:pt x="4050982" y="601345"/>
                </a:lnTo>
                <a:lnTo>
                  <a:pt x="4053840" y="604520"/>
                </a:lnTo>
                <a:lnTo>
                  <a:pt x="4056062" y="607695"/>
                </a:lnTo>
                <a:lnTo>
                  <a:pt x="4058285" y="610235"/>
                </a:lnTo>
                <a:lnTo>
                  <a:pt x="4059872" y="612775"/>
                </a:lnTo>
                <a:lnTo>
                  <a:pt x="4061460" y="615315"/>
                </a:lnTo>
                <a:lnTo>
                  <a:pt x="4063682" y="617538"/>
                </a:lnTo>
                <a:lnTo>
                  <a:pt x="4065588" y="620395"/>
                </a:lnTo>
                <a:lnTo>
                  <a:pt x="4068445" y="623253"/>
                </a:lnTo>
                <a:lnTo>
                  <a:pt x="4071620" y="626110"/>
                </a:lnTo>
                <a:lnTo>
                  <a:pt x="4076065" y="629603"/>
                </a:lnTo>
                <a:lnTo>
                  <a:pt x="4081780" y="633413"/>
                </a:lnTo>
                <a:lnTo>
                  <a:pt x="4088448" y="637858"/>
                </a:lnTo>
                <a:lnTo>
                  <a:pt x="4081780" y="650875"/>
                </a:lnTo>
                <a:lnTo>
                  <a:pt x="4076065" y="661988"/>
                </a:lnTo>
                <a:lnTo>
                  <a:pt x="4070985" y="670878"/>
                </a:lnTo>
                <a:lnTo>
                  <a:pt x="4065905" y="679450"/>
                </a:lnTo>
                <a:lnTo>
                  <a:pt x="4063048" y="683260"/>
                </a:lnTo>
                <a:lnTo>
                  <a:pt x="4059872" y="687388"/>
                </a:lnTo>
                <a:lnTo>
                  <a:pt x="4057015" y="691515"/>
                </a:lnTo>
                <a:lnTo>
                  <a:pt x="4052888" y="695643"/>
                </a:lnTo>
                <a:lnTo>
                  <a:pt x="4048760" y="699770"/>
                </a:lnTo>
                <a:lnTo>
                  <a:pt x="4043998" y="704533"/>
                </a:lnTo>
                <a:lnTo>
                  <a:pt x="4038600" y="709295"/>
                </a:lnTo>
                <a:lnTo>
                  <a:pt x="4032250" y="714693"/>
                </a:lnTo>
                <a:lnTo>
                  <a:pt x="4023360" y="721678"/>
                </a:lnTo>
                <a:lnTo>
                  <a:pt x="4014788" y="728663"/>
                </a:lnTo>
                <a:lnTo>
                  <a:pt x="4006215" y="735330"/>
                </a:lnTo>
                <a:lnTo>
                  <a:pt x="3997642" y="741998"/>
                </a:lnTo>
                <a:lnTo>
                  <a:pt x="3992562" y="745808"/>
                </a:lnTo>
                <a:lnTo>
                  <a:pt x="3988752" y="749300"/>
                </a:lnTo>
                <a:lnTo>
                  <a:pt x="3985895" y="752158"/>
                </a:lnTo>
                <a:lnTo>
                  <a:pt x="3984308" y="754380"/>
                </a:lnTo>
                <a:lnTo>
                  <a:pt x="3981768" y="756920"/>
                </a:lnTo>
                <a:lnTo>
                  <a:pt x="3980180" y="758825"/>
                </a:lnTo>
                <a:lnTo>
                  <a:pt x="3979545" y="759143"/>
                </a:lnTo>
                <a:lnTo>
                  <a:pt x="3978592" y="759460"/>
                </a:lnTo>
                <a:lnTo>
                  <a:pt x="3977322" y="759460"/>
                </a:lnTo>
                <a:lnTo>
                  <a:pt x="3974782" y="759460"/>
                </a:lnTo>
                <a:lnTo>
                  <a:pt x="3967480" y="759778"/>
                </a:lnTo>
                <a:lnTo>
                  <a:pt x="3954780" y="761048"/>
                </a:lnTo>
                <a:lnTo>
                  <a:pt x="3954462" y="765493"/>
                </a:lnTo>
                <a:lnTo>
                  <a:pt x="3953192" y="769303"/>
                </a:lnTo>
                <a:lnTo>
                  <a:pt x="3952240" y="772795"/>
                </a:lnTo>
                <a:lnTo>
                  <a:pt x="3950970" y="775970"/>
                </a:lnTo>
                <a:lnTo>
                  <a:pt x="3949382" y="778828"/>
                </a:lnTo>
                <a:lnTo>
                  <a:pt x="3948112" y="781368"/>
                </a:lnTo>
                <a:lnTo>
                  <a:pt x="3946208" y="783273"/>
                </a:lnTo>
                <a:lnTo>
                  <a:pt x="3944620" y="785178"/>
                </a:lnTo>
                <a:lnTo>
                  <a:pt x="3940810" y="788353"/>
                </a:lnTo>
                <a:lnTo>
                  <a:pt x="3936365" y="790893"/>
                </a:lnTo>
                <a:lnTo>
                  <a:pt x="3932238" y="793115"/>
                </a:lnTo>
                <a:lnTo>
                  <a:pt x="3928110" y="795973"/>
                </a:lnTo>
                <a:lnTo>
                  <a:pt x="3937952" y="795655"/>
                </a:lnTo>
                <a:lnTo>
                  <a:pt x="3945890" y="795020"/>
                </a:lnTo>
                <a:lnTo>
                  <a:pt x="3952558" y="794385"/>
                </a:lnTo>
                <a:lnTo>
                  <a:pt x="3957638" y="793115"/>
                </a:lnTo>
                <a:lnTo>
                  <a:pt x="3965258" y="791528"/>
                </a:lnTo>
                <a:lnTo>
                  <a:pt x="3971290" y="789623"/>
                </a:lnTo>
                <a:lnTo>
                  <a:pt x="3973512" y="788988"/>
                </a:lnTo>
                <a:lnTo>
                  <a:pt x="3976688" y="788988"/>
                </a:lnTo>
                <a:lnTo>
                  <a:pt x="3980180" y="788988"/>
                </a:lnTo>
                <a:lnTo>
                  <a:pt x="3984942" y="789305"/>
                </a:lnTo>
                <a:lnTo>
                  <a:pt x="3990022" y="790258"/>
                </a:lnTo>
                <a:lnTo>
                  <a:pt x="3997325" y="791845"/>
                </a:lnTo>
                <a:lnTo>
                  <a:pt x="4005580" y="794068"/>
                </a:lnTo>
                <a:lnTo>
                  <a:pt x="4015740" y="796290"/>
                </a:lnTo>
                <a:lnTo>
                  <a:pt x="4028122" y="799783"/>
                </a:lnTo>
                <a:lnTo>
                  <a:pt x="4039235" y="802323"/>
                </a:lnTo>
                <a:lnTo>
                  <a:pt x="4049712" y="804545"/>
                </a:lnTo>
                <a:lnTo>
                  <a:pt x="4059238" y="806133"/>
                </a:lnTo>
                <a:lnTo>
                  <a:pt x="4076382" y="809308"/>
                </a:lnTo>
                <a:lnTo>
                  <a:pt x="4092258" y="812800"/>
                </a:lnTo>
                <a:lnTo>
                  <a:pt x="4099560" y="815023"/>
                </a:lnTo>
                <a:lnTo>
                  <a:pt x="4107180" y="817563"/>
                </a:lnTo>
                <a:lnTo>
                  <a:pt x="4114800" y="820738"/>
                </a:lnTo>
                <a:lnTo>
                  <a:pt x="4122738" y="824230"/>
                </a:lnTo>
                <a:lnTo>
                  <a:pt x="4130992" y="828675"/>
                </a:lnTo>
                <a:lnTo>
                  <a:pt x="4139882" y="834073"/>
                </a:lnTo>
                <a:lnTo>
                  <a:pt x="4149090" y="840740"/>
                </a:lnTo>
                <a:lnTo>
                  <a:pt x="4159250" y="848043"/>
                </a:lnTo>
                <a:lnTo>
                  <a:pt x="4165918" y="853123"/>
                </a:lnTo>
                <a:lnTo>
                  <a:pt x="4171950" y="858520"/>
                </a:lnTo>
                <a:lnTo>
                  <a:pt x="4177348" y="863600"/>
                </a:lnTo>
                <a:lnTo>
                  <a:pt x="4181792" y="868363"/>
                </a:lnTo>
                <a:lnTo>
                  <a:pt x="4185920" y="873125"/>
                </a:lnTo>
                <a:lnTo>
                  <a:pt x="4189730" y="877888"/>
                </a:lnTo>
                <a:lnTo>
                  <a:pt x="4192270" y="882333"/>
                </a:lnTo>
                <a:lnTo>
                  <a:pt x="4194810" y="887095"/>
                </a:lnTo>
                <a:lnTo>
                  <a:pt x="4196715" y="891540"/>
                </a:lnTo>
                <a:lnTo>
                  <a:pt x="4197985" y="895985"/>
                </a:lnTo>
                <a:lnTo>
                  <a:pt x="4198938" y="900430"/>
                </a:lnTo>
                <a:lnTo>
                  <a:pt x="4199255" y="904558"/>
                </a:lnTo>
                <a:lnTo>
                  <a:pt x="4199255" y="908685"/>
                </a:lnTo>
                <a:lnTo>
                  <a:pt x="4198938" y="912813"/>
                </a:lnTo>
                <a:lnTo>
                  <a:pt x="4197985" y="917258"/>
                </a:lnTo>
                <a:lnTo>
                  <a:pt x="4196715" y="921385"/>
                </a:lnTo>
                <a:lnTo>
                  <a:pt x="4194810" y="925513"/>
                </a:lnTo>
                <a:lnTo>
                  <a:pt x="4192588" y="929323"/>
                </a:lnTo>
                <a:lnTo>
                  <a:pt x="4190365" y="933768"/>
                </a:lnTo>
                <a:lnTo>
                  <a:pt x="4187825" y="937895"/>
                </a:lnTo>
                <a:lnTo>
                  <a:pt x="4184650" y="941705"/>
                </a:lnTo>
                <a:lnTo>
                  <a:pt x="4181158" y="945833"/>
                </a:lnTo>
                <a:lnTo>
                  <a:pt x="4177348" y="950278"/>
                </a:lnTo>
                <a:lnTo>
                  <a:pt x="4173538" y="954405"/>
                </a:lnTo>
                <a:lnTo>
                  <a:pt x="4164648" y="962660"/>
                </a:lnTo>
                <a:lnTo>
                  <a:pt x="4154805" y="971233"/>
                </a:lnTo>
                <a:lnTo>
                  <a:pt x="4144645" y="980123"/>
                </a:lnTo>
                <a:lnTo>
                  <a:pt x="4133532" y="989013"/>
                </a:lnTo>
                <a:lnTo>
                  <a:pt x="4130992" y="991235"/>
                </a:lnTo>
                <a:lnTo>
                  <a:pt x="4128452" y="993458"/>
                </a:lnTo>
                <a:lnTo>
                  <a:pt x="4061460" y="1068070"/>
                </a:lnTo>
                <a:lnTo>
                  <a:pt x="4182428" y="1071563"/>
                </a:lnTo>
                <a:lnTo>
                  <a:pt x="4192270" y="1073150"/>
                </a:lnTo>
                <a:lnTo>
                  <a:pt x="4201795" y="1075055"/>
                </a:lnTo>
                <a:lnTo>
                  <a:pt x="4211320" y="1077913"/>
                </a:lnTo>
                <a:lnTo>
                  <a:pt x="4220210" y="1080770"/>
                </a:lnTo>
                <a:lnTo>
                  <a:pt x="4229100" y="1083945"/>
                </a:lnTo>
                <a:lnTo>
                  <a:pt x="4237672" y="1087438"/>
                </a:lnTo>
                <a:lnTo>
                  <a:pt x="4245610" y="1090930"/>
                </a:lnTo>
                <a:lnTo>
                  <a:pt x="4253865" y="1094423"/>
                </a:lnTo>
                <a:lnTo>
                  <a:pt x="4268152" y="1101090"/>
                </a:lnTo>
                <a:lnTo>
                  <a:pt x="4281170" y="1106805"/>
                </a:lnTo>
                <a:lnTo>
                  <a:pt x="4286885" y="1109028"/>
                </a:lnTo>
                <a:lnTo>
                  <a:pt x="4292600" y="1110298"/>
                </a:lnTo>
                <a:lnTo>
                  <a:pt x="4294822" y="1110615"/>
                </a:lnTo>
                <a:lnTo>
                  <a:pt x="4297045" y="1110933"/>
                </a:lnTo>
                <a:lnTo>
                  <a:pt x="4299585" y="1110933"/>
                </a:lnTo>
                <a:lnTo>
                  <a:pt x="4301490" y="1110933"/>
                </a:lnTo>
                <a:lnTo>
                  <a:pt x="4307840" y="1109345"/>
                </a:lnTo>
                <a:lnTo>
                  <a:pt x="4313872" y="1107123"/>
                </a:lnTo>
                <a:lnTo>
                  <a:pt x="4318635" y="1104583"/>
                </a:lnTo>
                <a:lnTo>
                  <a:pt x="4323715" y="1102360"/>
                </a:lnTo>
                <a:lnTo>
                  <a:pt x="4327842" y="1099503"/>
                </a:lnTo>
                <a:lnTo>
                  <a:pt x="4331652" y="1096645"/>
                </a:lnTo>
                <a:lnTo>
                  <a:pt x="4335145" y="1093788"/>
                </a:lnTo>
                <a:lnTo>
                  <a:pt x="4338320" y="1090613"/>
                </a:lnTo>
                <a:lnTo>
                  <a:pt x="4349750" y="1077595"/>
                </a:lnTo>
                <a:lnTo>
                  <a:pt x="4359910" y="1064260"/>
                </a:lnTo>
                <a:lnTo>
                  <a:pt x="4362768" y="1060768"/>
                </a:lnTo>
                <a:lnTo>
                  <a:pt x="4365942" y="1057593"/>
                </a:lnTo>
                <a:lnTo>
                  <a:pt x="4369118" y="1054735"/>
                </a:lnTo>
                <a:lnTo>
                  <a:pt x="4372928" y="1051560"/>
                </a:lnTo>
                <a:lnTo>
                  <a:pt x="4376738" y="1048703"/>
                </a:lnTo>
                <a:lnTo>
                  <a:pt x="4381182" y="1046480"/>
                </a:lnTo>
                <a:lnTo>
                  <a:pt x="4386262" y="1043940"/>
                </a:lnTo>
                <a:lnTo>
                  <a:pt x="4391660" y="1041400"/>
                </a:lnTo>
                <a:lnTo>
                  <a:pt x="4397692" y="1039813"/>
                </a:lnTo>
                <a:lnTo>
                  <a:pt x="4404360" y="1037590"/>
                </a:lnTo>
                <a:lnTo>
                  <a:pt x="4412298" y="1036320"/>
                </a:lnTo>
                <a:lnTo>
                  <a:pt x="4420235" y="1034733"/>
                </a:lnTo>
                <a:lnTo>
                  <a:pt x="4429125" y="1033780"/>
                </a:lnTo>
                <a:lnTo>
                  <a:pt x="4438968" y="1033145"/>
                </a:lnTo>
                <a:lnTo>
                  <a:pt x="4449762" y="1032828"/>
                </a:lnTo>
                <a:lnTo>
                  <a:pt x="4461192" y="1032828"/>
                </a:lnTo>
                <a:lnTo>
                  <a:pt x="4462145" y="1034415"/>
                </a:lnTo>
                <a:lnTo>
                  <a:pt x="4462462" y="1036320"/>
                </a:lnTo>
                <a:lnTo>
                  <a:pt x="4478972" y="1049973"/>
                </a:lnTo>
                <a:lnTo>
                  <a:pt x="4482782" y="1044893"/>
                </a:lnTo>
                <a:lnTo>
                  <a:pt x="4486592" y="1041083"/>
                </a:lnTo>
                <a:lnTo>
                  <a:pt x="4490402" y="1037590"/>
                </a:lnTo>
                <a:lnTo>
                  <a:pt x="4493895" y="1035050"/>
                </a:lnTo>
                <a:lnTo>
                  <a:pt x="4497388" y="1033145"/>
                </a:lnTo>
                <a:lnTo>
                  <a:pt x="4501198" y="1031875"/>
                </a:lnTo>
                <a:lnTo>
                  <a:pt x="4505325" y="1030923"/>
                </a:lnTo>
                <a:lnTo>
                  <a:pt x="4509135" y="1030605"/>
                </a:lnTo>
                <a:lnTo>
                  <a:pt x="4513262" y="1030923"/>
                </a:lnTo>
                <a:lnTo>
                  <a:pt x="4517390" y="1031558"/>
                </a:lnTo>
                <a:lnTo>
                  <a:pt x="4521835" y="1032828"/>
                </a:lnTo>
                <a:lnTo>
                  <a:pt x="4526598" y="1033780"/>
                </a:lnTo>
                <a:lnTo>
                  <a:pt x="4537075" y="1037273"/>
                </a:lnTo>
                <a:lnTo>
                  <a:pt x="4549140" y="1041718"/>
                </a:lnTo>
                <a:lnTo>
                  <a:pt x="4576445" y="1050608"/>
                </a:lnTo>
                <a:lnTo>
                  <a:pt x="4586605" y="1053148"/>
                </a:lnTo>
                <a:lnTo>
                  <a:pt x="4596448" y="1056005"/>
                </a:lnTo>
                <a:lnTo>
                  <a:pt x="4605972" y="1058545"/>
                </a:lnTo>
                <a:lnTo>
                  <a:pt x="4615498" y="1061720"/>
                </a:lnTo>
                <a:lnTo>
                  <a:pt x="4619625" y="1063625"/>
                </a:lnTo>
                <a:lnTo>
                  <a:pt x="4624388" y="1065848"/>
                </a:lnTo>
                <a:lnTo>
                  <a:pt x="4628515" y="1068070"/>
                </a:lnTo>
                <a:lnTo>
                  <a:pt x="4632960" y="1070610"/>
                </a:lnTo>
                <a:lnTo>
                  <a:pt x="4637088" y="1073468"/>
                </a:lnTo>
                <a:lnTo>
                  <a:pt x="4641215" y="1076325"/>
                </a:lnTo>
                <a:lnTo>
                  <a:pt x="4645342" y="1079818"/>
                </a:lnTo>
                <a:lnTo>
                  <a:pt x="4649152" y="1083628"/>
                </a:lnTo>
                <a:lnTo>
                  <a:pt x="4655502" y="1090295"/>
                </a:lnTo>
                <a:lnTo>
                  <a:pt x="4661218" y="1096645"/>
                </a:lnTo>
                <a:lnTo>
                  <a:pt x="4665980" y="1102678"/>
                </a:lnTo>
                <a:lnTo>
                  <a:pt x="4670108" y="1108393"/>
                </a:lnTo>
                <a:lnTo>
                  <a:pt x="4673282" y="1114108"/>
                </a:lnTo>
                <a:lnTo>
                  <a:pt x="4676140" y="1119505"/>
                </a:lnTo>
                <a:lnTo>
                  <a:pt x="4678362" y="1124903"/>
                </a:lnTo>
                <a:lnTo>
                  <a:pt x="4679950" y="1129983"/>
                </a:lnTo>
                <a:lnTo>
                  <a:pt x="4681220" y="1134745"/>
                </a:lnTo>
                <a:lnTo>
                  <a:pt x="4681538" y="1139825"/>
                </a:lnTo>
                <a:lnTo>
                  <a:pt x="4681220" y="1144270"/>
                </a:lnTo>
                <a:lnTo>
                  <a:pt x="4680902" y="1149033"/>
                </a:lnTo>
                <a:lnTo>
                  <a:pt x="4679632" y="1153478"/>
                </a:lnTo>
                <a:lnTo>
                  <a:pt x="4678045" y="1157605"/>
                </a:lnTo>
                <a:lnTo>
                  <a:pt x="4676140" y="1162050"/>
                </a:lnTo>
                <a:lnTo>
                  <a:pt x="4673600" y="1166178"/>
                </a:lnTo>
                <a:lnTo>
                  <a:pt x="4671060" y="1170305"/>
                </a:lnTo>
                <a:lnTo>
                  <a:pt x="4667885" y="1174115"/>
                </a:lnTo>
                <a:lnTo>
                  <a:pt x="4664392" y="1178560"/>
                </a:lnTo>
                <a:lnTo>
                  <a:pt x="4660900" y="1182370"/>
                </a:lnTo>
                <a:lnTo>
                  <a:pt x="4652328" y="1189990"/>
                </a:lnTo>
                <a:lnTo>
                  <a:pt x="4643120" y="1197928"/>
                </a:lnTo>
                <a:lnTo>
                  <a:pt x="4622800" y="1214120"/>
                </a:lnTo>
                <a:lnTo>
                  <a:pt x="4601528" y="1231583"/>
                </a:lnTo>
                <a:lnTo>
                  <a:pt x="4595495" y="1236663"/>
                </a:lnTo>
                <a:lnTo>
                  <a:pt x="4590098" y="1242060"/>
                </a:lnTo>
                <a:lnTo>
                  <a:pt x="4585652" y="1247140"/>
                </a:lnTo>
                <a:lnTo>
                  <a:pt x="4581208" y="1252538"/>
                </a:lnTo>
                <a:lnTo>
                  <a:pt x="4572952" y="1263333"/>
                </a:lnTo>
                <a:lnTo>
                  <a:pt x="4565650" y="1274763"/>
                </a:lnTo>
                <a:lnTo>
                  <a:pt x="4558348" y="1285558"/>
                </a:lnTo>
                <a:lnTo>
                  <a:pt x="4550092" y="1296670"/>
                </a:lnTo>
                <a:lnTo>
                  <a:pt x="4545648" y="1302385"/>
                </a:lnTo>
                <a:lnTo>
                  <a:pt x="4540885" y="1308100"/>
                </a:lnTo>
                <a:lnTo>
                  <a:pt x="4535488" y="1313180"/>
                </a:lnTo>
                <a:lnTo>
                  <a:pt x="4529772" y="1318895"/>
                </a:lnTo>
                <a:lnTo>
                  <a:pt x="4488498" y="1373505"/>
                </a:lnTo>
                <a:lnTo>
                  <a:pt x="4497388" y="1375728"/>
                </a:lnTo>
                <a:lnTo>
                  <a:pt x="4506595" y="1377633"/>
                </a:lnTo>
                <a:lnTo>
                  <a:pt x="4516120" y="1378903"/>
                </a:lnTo>
                <a:lnTo>
                  <a:pt x="4525962" y="1380173"/>
                </a:lnTo>
                <a:lnTo>
                  <a:pt x="4545648" y="1381760"/>
                </a:lnTo>
                <a:lnTo>
                  <a:pt x="4565968" y="1383030"/>
                </a:lnTo>
                <a:lnTo>
                  <a:pt x="4586922" y="1383665"/>
                </a:lnTo>
                <a:lnTo>
                  <a:pt x="4608512" y="1384935"/>
                </a:lnTo>
                <a:lnTo>
                  <a:pt x="4619308" y="1385570"/>
                </a:lnTo>
                <a:lnTo>
                  <a:pt x="4630102" y="1386205"/>
                </a:lnTo>
                <a:lnTo>
                  <a:pt x="4641215" y="1386840"/>
                </a:lnTo>
                <a:lnTo>
                  <a:pt x="4652328" y="1388428"/>
                </a:lnTo>
                <a:lnTo>
                  <a:pt x="4658042" y="1389063"/>
                </a:lnTo>
                <a:lnTo>
                  <a:pt x="4663758" y="1390015"/>
                </a:lnTo>
                <a:lnTo>
                  <a:pt x="4669472" y="1391603"/>
                </a:lnTo>
                <a:lnTo>
                  <a:pt x="4675188" y="1393190"/>
                </a:lnTo>
                <a:lnTo>
                  <a:pt x="4686618" y="1397318"/>
                </a:lnTo>
                <a:lnTo>
                  <a:pt x="4698048" y="1401763"/>
                </a:lnTo>
                <a:lnTo>
                  <a:pt x="4708842" y="1406525"/>
                </a:lnTo>
                <a:lnTo>
                  <a:pt x="4719955" y="1411923"/>
                </a:lnTo>
                <a:lnTo>
                  <a:pt x="4730750" y="1417320"/>
                </a:lnTo>
                <a:lnTo>
                  <a:pt x="4741545" y="1422083"/>
                </a:lnTo>
                <a:lnTo>
                  <a:pt x="4753292" y="1428115"/>
                </a:lnTo>
                <a:lnTo>
                  <a:pt x="4762182" y="1432243"/>
                </a:lnTo>
                <a:lnTo>
                  <a:pt x="4765358" y="1434465"/>
                </a:lnTo>
                <a:lnTo>
                  <a:pt x="4768215" y="1436053"/>
                </a:lnTo>
                <a:lnTo>
                  <a:pt x="4770438" y="1437958"/>
                </a:lnTo>
                <a:lnTo>
                  <a:pt x="4772025" y="1439863"/>
                </a:lnTo>
                <a:lnTo>
                  <a:pt x="4773295" y="1442085"/>
                </a:lnTo>
                <a:lnTo>
                  <a:pt x="4774565" y="1444625"/>
                </a:lnTo>
                <a:lnTo>
                  <a:pt x="4775518" y="1447800"/>
                </a:lnTo>
                <a:lnTo>
                  <a:pt x="4776470" y="1451293"/>
                </a:lnTo>
                <a:lnTo>
                  <a:pt x="4779010" y="1460500"/>
                </a:lnTo>
                <a:lnTo>
                  <a:pt x="4782185" y="1472565"/>
                </a:lnTo>
                <a:lnTo>
                  <a:pt x="4781550" y="1521778"/>
                </a:lnTo>
                <a:lnTo>
                  <a:pt x="4779645" y="1525588"/>
                </a:lnTo>
                <a:lnTo>
                  <a:pt x="4777105" y="1530668"/>
                </a:lnTo>
                <a:lnTo>
                  <a:pt x="4773295" y="1536065"/>
                </a:lnTo>
                <a:lnTo>
                  <a:pt x="4769485" y="1542415"/>
                </a:lnTo>
                <a:lnTo>
                  <a:pt x="4759642" y="1556385"/>
                </a:lnTo>
                <a:lnTo>
                  <a:pt x="4748848" y="1570990"/>
                </a:lnTo>
                <a:lnTo>
                  <a:pt x="4737735" y="1585595"/>
                </a:lnTo>
                <a:lnTo>
                  <a:pt x="4726622" y="1598930"/>
                </a:lnTo>
                <a:lnTo>
                  <a:pt x="4717415" y="1610678"/>
                </a:lnTo>
                <a:lnTo>
                  <a:pt x="4710112" y="1618615"/>
                </a:lnTo>
                <a:lnTo>
                  <a:pt x="4749800" y="1630998"/>
                </a:lnTo>
                <a:lnTo>
                  <a:pt x="4760595" y="1635125"/>
                </a:lnTo>
                <a:lnTo>
                  <a:pt x="4762182" y="1636395"/>
                </a:lnTo>
                <a:lnTo>
                  <a:pt x="4761865" y="1637030"/>
                </a:lnTo>
                <a:lnTo>
                  <a:pt x="4761230" y="1638300"/>
                </a:lnTo>
                <a:lnTo>
                  <a:pt x="4761548" y="1639570"/>
                </a:lnTo>
                <a:lnTo>
                  <a:pt x="4761548" y="1641158"/>
                </a:lnTo>
                <a:lnTo>
                  <a:pt x="4762500" y="1643063"/>
                </a:lnTo>
                <a:lnTo>
                  <a:pt x="4763770" y="1645285"/>
                </a:lnTo>
                <a:lnTo>
                  <a:pt x="4770438" y="1638300"/>
                </a:lnTo>
                <a:lnTo>
                  <a:pt x="4775518" y="1633220"/>
                </a:lnTo>
                <a:lnTo>
                  <a:pt x="4778058" y="1630998"/>
                </a:lnTo>
                <a:lnTo>
                  <a:pt x="4779962" y="1629728"/>
                </a:lnTo>
                <a:lnTo>
                  <a:pt x="4782502" y="1628140"/>
                </a:lnTo>
                <a:lnTo>
                  <a:pt x="4784725" y="1627505"/>
                </a:lnTo>
                <a:lnTo>
                  <a:pt x="4787582" y="1627188"/>
                </a:lnTo>
                <a:lnTo>
                  <a:pt x="4790440" y="1627188"/>
                </a:lnTo>
                <a:lnTo>
                  <a:pt x="4793932" y="1627505"/>
                </a:lnTo>
                <a:lnTo>
                  <a:pt x="4797742" y="1627823"/>
                </a:lnTo>
                <a:lnTo>
                  <a:pt x="4807268" y="1630045"/>
                </a:lnTo>
                <a:lnTo>
                  <a:pt x="4820285" y="1632903"/>
                </a:lnTo>
                <a:lnTo>
                  <a:pt x="4836160" y="1636713"/>
                </a:lnTo>
                <a:lnTo>
                  <a:pt x="4854892" y="1641475"/>
                </a:lnTo>
                <a:lnTo>
                  <a:pt x="4875212" y="1647508"/>
                </a:lnTo>
                <a:lnTo>
                  <a:pt x="4895850" y="1654175"/>
                </a:lnTo>
                <a:lnTo>
                  <a:pt x="4906010" y="1657668"/>
                </a:lnTo>
                <a:lnTo>
                  <a:pt x="4915852" y="1661478"/>
                </a:lnTo>
                <a:lnTo>
                  <a:pt x="4925378" y="1665288"/>
                </a:lnTo>
                <a:lnTo>
                  <a:pt x="4934585" y="1669733"/>
                </a:lnTo>
                <a:lnTo>
                  <a:pt x="4942522" y="1673860"/>
                </a:lnTo>
                <a:lnTo>
                  <a:pt x="4950142" y="1677988"/>
                </a:lnTo>
                <a:lnTo>
                  <a:pt x="4953318" y="1680210"/>
                </a:lnTo>
                <a:lnTo>
                  <a:pt x="4956492" y="1682433"/>
                </a:lnTo>
                <a:lnTo>
                  <a:pt x="4959032" y="1684338"/>
                </a:lnTo>
                <a:lnTo>
                  <a:pt x="4961572" y="1686878"/>
                </a:lnTo>
                <a:lnTo>
                  <a:pt x="4967288" y="1692593"/>
                </a:lnTo>
                <a:lnTo>
                  <a:pt x="4971098" y="1696403"/>
                </a:lnTo>
                <a:lnTo>
                  <a:pt x="4973002" y="1698943"/>
                </a:lnTo>
                <a:lnTo>
                  <a:pt x="4973955" y="1700848"/>
                </a:lnTo>
                <a:lnTo>
                  <a:pt x="4974272" y="1702753"/>
                </a:lnTo>
                <a:lnTo>
                  <a:pt x="4974908" y="1705610"/>
                </a:lnTo>
                <a:lnTo>
                  <a:pt x="4976495" y="1709103"/>
                </a:lnTo>
                <a:lnTo>
                  <a:pt x="4978400" y="1714183"/>
                </a:lnTo>
                <a:lnTo>
                  <a:pt x="4996498" y="1757363"/>
                </a:lnTo>
                <a:lnTo>
                  <a:pt x="4996180" y="1761173"/>
                </a:lnTo>
                <a:lnTo>
                  <a:pt x="4995545" y="1765300"/>
                </a:lnTo>
                <a:lnTo>
                  <a:pt x="4994592" y="1769428"/>
                </a:lnTo>
                <a:lnTo>
                  <a:pt x="4993958" y="1772920"/>
                </a:lnTo>
                <a:lnTo>
                  <a:pt x="4992688" y="1776730"/>
                </a:lnTo>
                <a:lnTo>
                  <a:pt x="4991100" y="1780540"/>
                </a:lnTo>
                <a:lnTo>
                  <a:pt x="4989830" y="1784033"/>
                </a:lnTo>
                <a:lnTo>
                  <a:pt x="4987925" y="1787525"/>
                </a:lnTo>
                <a:lnTo>
                  <a:pt x="4984115" y="1794510"/>
                </a:lnTo>
                <a:lnTo>
                  <a:pt x="4979988" y="1801178"/>
                </a:lnTo>
                <a:lnTo>
                  <a:pt x="4974908" y="1807845"/>
                </a:lnTo>
                <a:lnTo>
                  <a:pt x="4970145" y="1814195"/>
                </a:lnTo>
                <a:lnTo>
                  <a:pt x="4964430" y="1820228"/>
                </a:lnTo>
                <a:lnTo>
                  <a:pt x="4958715" y="1826260"/>
                </a:lnTo>
                <a:lnTo>
                  <a:pt x="4953318" y="1831975"/>
                </a:lnTo>
                <a:lnTo>
                  <a:pt x="4947602" y="1837373"/>
                </a:lnTo>
                <a:lnTo>
                  <a:pt x="4936490" y="1848168"/>
                </a:lnTo>
                <a:lnTo>
                  <a:pt x="4925695" y="1858010"/>
                </a:lnTo>
                <a:lnTo>
                  <a:pt x="4915535" y="1868170"/>
                </a:lnTo>
                <a:lnTo>
                  <a:pt x="4906010" y="1878013"/>
                </a:lnTo>
                <a:lnTo>
                  <a:pt x="4896485" y="1887220"/>
                </a:lnTo>
                <a:lnTo>
                  <a:pt x="4885372" y="1896745"/>
                </a:lnTo>
                <a:lnTo>
                  <a:pt x="4872038" y="1908175"/>
                </a:lnTo>
                <a:lnTo>
                  <a:pt x="4857750" y="1920240"/>
                </a:lnTo>
                <a:lnTo>
                  <a:pt x="4842510" y="1933258"/>
                </a:lnTo>
                <a:lnTo>
                  <a:pt x="4827588" y="1946593"/>
                </a:lnTo>
                <a:lnTo>
                  <a:pt x="4812982" y="1960245"/>
                </a:lnTo>
                <a:lnTo>
                  <a:pt x="4799330" y="1974215"/>
                </a:lnTo>
                <a:lnTo>
                  <a:pt x="4792980" y="1980883"/>
                </a:lnTo>
                <a:lnTo>
                  <a:pt x="4787582" y="1987550"/>
                </a:lnTo>
                <a:lnTo>
                  <a:pt x="4782185" y="1994218"/>
                </a:lnTo>
                <a:lnTo>
                  <a:pt x="4777422" y="2000885"/>
                </a:lnTo>
                <a:lnTo>
                  <a:pt x="4774882" y="2004378"/>
                </a:lnTo>
                <a:lnTo>
                  <a:pt x="4772660" y="2007870"/>
                </a:lnTo>
                <a:lnTo>
                  <a:pt x="4771390" y="2011045"/>
                </a:lnTo>
                <a:lnTo>
                  <a:pt x="4769802" y="2013903"/>
                </a:lnTo>
                <a:lnTo>
                  <a:pt x="4767898" y="2018983"/>
                </a:lnTo>
                <a:lnTo>
                  <a:pt x="4765992" y="2024063"/>
                </a:lnTo>
                <a:lnTo>
                  <a:pt x="4763770" y="2029143"/>
                </a:lnTo>
                <a:lnTo>
                  <a:pt x="4760595" y="2035175"/>
                </a:lnTo>
                <a:lnTo>
                  <a:pt x="4758372" y="2038668"/>
                </a:lnTo>
                <a:lnTo>
                  <a:pt x="4755515" y="2042160"/>
                </a:lnTo>
                <a:lnTo>
                  <a:pt x="4752340" y="2046288"/>
                </a:lnTo>
                <a:lnTo>
                  <a:pt x="4748530" y="2050733"/>
                </a:lnTo>
                <a:lnTo>
                  <a:pt x="4681220" y="2124710"/>
                </a:lnTo>
                <a:lnTo>
                  <a:pt x="4675505" y="2131377"/>
                </a:lnTo>
                <a:lnTo>
                  <a:pt x="4671060" y="2136457"/>
                </a:lnTo>
                <a:lnTo>
                  <a:pt x="4667885" y="2140585"/>
                </a:lnTo>
                <a:lnTo>
                  <a:pt x="4665345" y="2144077"/>
                </a:lnTo>
                <a:lnTo>
                  <a:pt x="4663122" y="2148205"/>
                </a:lnTo>
                <a:lnTo>
                  <a:pt x="4661535" y="2153602"/>
                </a:lnTo>
                <a:lnTo>
                  <a:pt x="4659312" y="2160905"/>
                </a:lnTo>
                <a:lnTo>
                  <a:pt x="4657090" y="2170747"/>
                </a:lnTo>
                <a:lnTo>
                  <a:pt x="4664710" y="2167255"/>
                </a:lnTo>
                <a:lnTo>
                  <a:pt x="4672012" y="2164397"/>
                </a:lnTo>
                <a:lnTo>
                  <a:pt x="4679315" y="2162175"/>
                </a:lnTo>
                <a:lnTo>
                  <a:pt x="4685982" y="2160587"/>
                </a:lnTo>
                <a:lnTo>
                  <a:pt x="4692968" y="2159635"/>
                </a:lnTo>
                <a:lnTo>
                  <a:pt x="4699635" y="2158683"/>
                </a:lnTo>
                <a:lnTo>
                  <a:pt x="4705985" y="2158365"/>
                </a:lnTo>
                <a:lnTo>
                  <a:pt x="4712335" y="2158365"/>
                </a:lnTo>
                <a:lnTo>
                  <a:pt x="4718685" y="2158683"/>
                </a:lnTo>
                <a:lnTo>
                  <a:pt x="4724718" y="2159635"/>
                </a:lnTo>
                <a:lnTo>
                  <a:pt x="4730750" y="2160587"/>
                </a:lnTo>
                <a:lnTo>
                  <a:pt x="4736465" y="2161858"/>
                </a:lnTo>
                <a:lnTo>
                  <a:pt x="4742498" y="2163445"/>
                </a:lnTo>
                <a:lnTo>
                  <a:pt x="4748530" y="2165033"/>
                </a:lnTo>
                <a:lnTo>
                  <a:pt x="4754245" y="2167255"/>
                </a:lnTo>
                <a:lnTo>
                  <a:pt x="4759960" y="2169160"/>
                </a:lnTo>
                <a:lnTo>
                  <a:pt x="4783138" y="2178368"/>
                </a:lnTo>
                <a:lnTo>
                  <a:pt x="4807268" y="2187575"/>
                </a:lnTo>
                <a:lnTo>
                  <a:pt x="4813618" y="2189480"/>
                </a:lnTo>
                <a:lnTo>
                  <a:pt x="4819650" y="2191068"/>
                </a:lnTo>
                <a:lnTo>
                  <a:pt x="4826318" y="2192972"/>
                </a:lnTo>
                <a:lnTo>
                  <a:pt x="4832668" y="2194242"/>
                </a:lnTo>
                <a:lnTo>
                  <a:pt x="4839652" y="2195195"/>
                </a:lnTo>
                <a:lnTo>
                  <a:pt x="4846955" y="2196465"/>
                </a:lnTo>
                <a:lnTo>
                  <a:pt x="4853940" y="2196782"/>
                </a:lnTo>
                <a:lnTo>
                  <a:pt x="4861242" y="2197100"/>
                </a:lnTo>
                <a:lnTo>
                  <a:pt x="4879340" y="2223452"/>
                </a:lnTo>
                <a:lnTo>
                  <a:pt x="4885055" y="2230755"/>
                </a:lnTo>
                <a:lnTo>
                  <a:pt x="4890135" y="2238375"/>
                </a:lnTo>
                <a:lnTo>
                  <a:pt x="4894262" y="2245360"/>
                </a:lnTo>
                <a:lnTo>
                  <a:pt x="4897120" y="2252980"/>
                </a:lnTo>
                <a:lnTo>
                  <a:pt x="4899025" y="2259965"/>
                </a:lnTo>
                <a:lnTo>
                  <a:pt x="4900612" y="2266633"/>
                </a:lnTo>
                <a:lnTo>
                  <a:pt x="4901248" y="2273300"/>
                </a:lnTo>
                <a:lnTo>
                  <a:pt x="4901248" y="2279968"/>
                </a:lnTo>
                <a:lnTo>
                  <a:pt x="4900295" y="2286318"/>
                </a:lnTo>
                <a:lnTo>
                  <a:pt x="4898708" y="2292668"/>
                </a:lnTo>
                <a:lnTo>
                  <a:pt x="4896802" y="2299017"/>
                </a:lnTo>
                <a:lnTo>
                  <a:pt x="4893945" y="2304732"/>
                </a:lnTo>
                <a:lnTo>
                  <a:pt x="4890770" y="2310765"/>
                </a:lnTo>
                <a:lnTo>
                  <a:pt x="4887278" y="2316797"/>
                </a:lnTo>
                <a:lnTo>
                  <a:pt x="4882832" y="2322830"/>
                </a:lnTo>
                <a:lnTo>
                  <a:pt x="4878388" y="2328227"/>
                </a:lnTo>
                <a:lnTo>
                  <a:pt x="4873942" y="2333942"/>
                </a:lnTo>
                <a:lnTo>
                  <a:pt x="4868545" y="2339657"/>
                </a:lnTo>
                <a:lnTo>
                  <a:pt x="4863465" y="2345373"/>
                </a:lnTo>
                <a:lnTo>
                  <a:pt x="4857750" y="2350770"/>
                </a:lnTo>
                <a:lnTo>
                  <a:pt x="4845685" y="2361883"/>
                </a:lnTo>
                <a:lnTo>
                  <a:pt x="4833938" y="2372360"/>
                </a:lnTo>
                <a:lnTo>
                  <a:pt x="4821555" y="2382837"/>
                </a:lnTo>
                <a:lnTo>
                  <a:pt x="4809808" y="2393315"/>
                </a:lnTo>
                <a:lnTo>
                  <a:pt x="4804410" y="2398712"/>
                </a:lnTo>
                <a:lnTo>
                  <a:pt x="4798695" y="2403792"/>
                </a:lnTo>
                <a:lnTo>
                  <a:pt x="4793932" y="2409507"/>
                </a:lnTo>
                <a:lnTo>
                  <a:pt x="4788852" y="2414905"/>
                </a:lnTo>
                <a:lnTo>
                  <a:pt x="4782502" y="2421572"/>
                </a:lnTo>
                <a:lnTo>
                  <a:pt x="4775518" y="2428557"/>
                </a:lnTo>
                <a:lnTo>
                  <a:pt x="4768215" y="2435225"/>
                </a:lnTo>
                <a:lnTo>
                  <a:pt x="4760912" y="2442210"/>
                </a:lnTo>
                <a:lnTo>
                  <a:pt x="4745355" y="2456180"/>
                </a:lnTo>
                <a:lnTo>
                  <a:pt x="4730115" y="2470467"/>
                </a:lnTo>
                <a:lnTo>
                  <a:pt x="4723130" y="2478405"/>
                </a:lnTo>
                <a:lnTo>
                  <a:pt x="4716462" y="2486025"/>
                </a:lnTo>
                <a:lnTo>
                  <a:pt x="4713288" y="2489835"/>
                </a:lnTo>
                <a:lnTo>
                  <a:pt x="4710112" y="2493962"/>
                </a:lnTo>
                <a:lnTo>
                  <a:pt x="4707572" y="2498090"/>
                </a:lnTo>
                <a:lnTo>
                  <a:pt x="4705032" y="2502217"/>
                </a:lnTo>
                <a:lnTo>
                  <a:pt x="4702492" y="2506662"/>
                </a:lnTo>
                <a:lnTo>
                  <a:pt x="4700270" y="2511107"/>
                </a:lnTo>
                <a:lnTo>
                  <a:pt x="4698365" y="2515553"/>
                </a:lnTo>
                <a:lnTo>
                  <a:pt x="4696460" y="2519680"/>
                </a:lnTo>
                <a:lnTo>
                  <a:pt x="4695190" y="2524760"/>
                </a:lnTo>
                <a:lnTo>
                  <a:pt x="4693602" y="2529205"/>
                </a:lnTo>
                <a:lnTo>
                  <a:pt x="4692968" y="2534285"/>
                </a:lnTo>
                <a:lnTo>
                  <a:pt x="4692332" y="2539047"/>
                </a:lnTo>
                <a:lnTo>
                  <a:pt x="4696778" y="2537777"/>
                </a:lnTo>
                <a:lnTo>
                  <a:pt x="4701222" y="2536190"/>
                </a:lnTo>
                <a:lnTo>
                  <a:pt x="4705032" y="2534920"/>
                </a:lnTo>
                <a:lnTo>
                  <a:pt x="4708842" y="2533015"/>
                </a:lnTo>
                <a:lnTo>
                  <a:pt x="4712335" y="2531427"/>
                </a:lnTo>
                <a:lnTo>
                  <a:pt x="4715828" y="2529205"/>
                </a:lnTo>
                <a:lnTo>
                  <a:pt x="4719002" y="2526982"/>
                </a:lnTo>
                <a:lnTo>
                  <a:pt x="4722495" y="2525077"/>
                </a:lnTo>
                <a:lnTo>
                  <a:pt x="4728528" y="2519997"/>
                </a:lnTo>
                <a:lnTo>
                  <a:pt x="4734242" y="2515235"/>
                </a:lnTo>
                <a:lnTo>
                  <a:pt x="4739322" y="2509520"/>
                </a:lnTo>
                <a:lnTo>
                  <a:pt x="4744402" y="2503805"/>
                </a:lnTo>
                <a:lnTo>
                  <a:pt x="4753928" y="2492057"/>
                </a:lnTo>
                <a:lnTo>
                  <a:pt x="4763770" y="2479675"/>
                </a:lnTo>
                <a:lnTo>
                  <a:pt x="4768850" y="2473325"/>
                </a:lnTo>
                <a:lnTo>
                  <a:pt x="4774248" y="2467292"/>
                </a:lnTo>
                <a:lnTo>
                  <a:pt x="4779962" y="2461577"/>
                </a:lnTo>
                <a:lnTo>
                  <a:pt x="4786312" y="2455862"/>
                </a:lnTo>
                <a:lnTo>
                  <a:pt x="4793615" y="2449830"/>
                </a:lnTo>
                <a:lnTo>
                  <a:pt x="4799012" y="2445067"/>
                </a:lnTo>
                <a:lnTo>
                  <a:pt x="4804092" y="2440305"/>
                </a:lnTo>
                <a:lnTo>
                  <a:pt x="4810442" y="2435225"/>
                </a:lnTo>
                <a:lnTo>
                  <a:pt x="4813935" y="2432367"/>
                </a:lnTo>
                <a:lnTo>
                  <a:pt x="4817745" y="2429510"/>
                </a:lnTo>
                <a:lnTo>
                  <a:pt x="4821555" y="2426970"/>
                </a:lnTo>
                <a:lnTo>
                  <a:pt x="4825682" y="2424430"/>
                </a:lnTo>
                <a:lnTo>
                  <a:pt x="4830445" y="2422525"/>
                </a:lnTo>
                <a:lnTo>
                  <a:pt x="4835208" y="2420302"/>
                </a:lnTo>
                <a:lnTo>
                  <a:pt x="4840288" y="2418715"/>
                </a:lnTo>
                <a:lnTo>
                  <a:pt x="4845050" y="2416810"/>
                </a:lnTo>
                <a:lnTo>
                  <a:pt x="4855528" y="2413635"/>
                </a:lnTo>
                <a:lnTo>
                  <a:pt x="4866958" y="2410778"/>
                </a:lnTo>
                <a:lnTo>
                  <a:pt x="4878388" y="2408872"/>
                </a:lnTo>
                <a:lnTo>
                  <a:pt x="4890452" y="2407285"/>
                </a:lnTo>
                <a:lnTo>
                  <a:pt x="4902518" y="2406332"/>
                </a:lnTo>
                <a:lnTo>
                  <a:pt x="4914582" y="2405697"/>
                </a:lnTo>
                <a:lnTo>
                  <a:pt x="4926965" y="2405380"/>
                </a:lnTo>
                <a:lnTo>
                  <a:pt x="4938712" y="2405697"/>
                </a:lnTo>
                <a:lnTo>
                  <a:pt x="4950460" y="2406015"/>
                </a:lnTo>
                <a:lnTo>
                  <a:pt x="4961572" y="2406967"/>
                </a:lnTo>
                <a:lnTo>
                  <a:pt x="4972368" y="2408555"/>
                </a:lnTo>
                <a:lnTo>
                  <a:pt x="4982845" y="2410142"/>
                </a:lnTo>
                <a:lnTo>
                  <a:pt x="5040948" y="2440305"/>
                </a:lnTo>
                <a:lnTo>
                  <a:pt x="5056505" y="2452370"/>
                </a:lnTo>
                <a:lnTo>
                  <a:pt x="5070475" y="2462847"/>
                </a:lnTo>
                <a:lnTo>
                  <a:pt x="5083175" y="2471737"/>
                </a:lnTo>
                <a:lnTo>
                  <a:pt x="5094288" y="2479357"/>
                </a:lnTo>
                <a:lnTo>
                  <a:pt x="5104130" y="2486343"/>
                </a:lnTo>
                <a:lnTo>
                  <a:pt x="5112385" y="2492693"/>
                </a:lnTo>
                <a:lnTo>
                  <a:pt x="5115560" y="2495550"/>
                </a:lnTo>
                <a:lnTo>
                  <a:pt x="5118418" y="2498725"/>
                </a:lnTo>
                <a:lnTo>
                  <a:pt x="5120958" y="2501900"/>
                </a:lnTo>
                <a:lnTo>
                  <a:pt x="5123180" y="2505075"/>
                </a:lnTo>
                <a:lnTo>
                  <a:pt x="5124768" y="2508250"/>
                </a:lnTo>
                <a:lnTo>
                  <a:pt x="5126038" y="2511425"/>
                </a:lnTo>
                <a:lnTo>
                  <a:pt x="5126672" y="2514917"/>
                </a:lnTo>
                <a:lnTo>
                  <a:pt x="5126990" y="2518728"/>
                </a:lnTo>
                <a:lnTo>
                  <a:pt x="5126672" y="2522538"/>
                </a:lnTo>
                <a:lnTo>
                  <a:pt x="5125720" y="2526665"/>
                </a:lnTo>
                <a:lnTo>
                  <a:pt x="5124132" y="2531745"/>
                </a:lnTo>
                <a:lnTo>
                  <a:pt x="5122545" y="2536507"/>
                </a:lnTo>
                <a:lnTo>
                  <a:pt x="5120005" y="2541905"/>
                </a:lnTo>
                <a:lnTo>
                  <a:pt x="5116830" y="2547620"/>
                </a:lnTo>
                <a:lnTo>
                  <a:pt x="5113338" y="2553652"/>
                </a:lnTo>
                <a:lnTo>
                  <a:pt x="5109210" y="2560955"/>
                </a:lnTo>
                <a:lnTo>
                  <a:pt x="5099050" y="2575877"/>
                </a:lnTo>
                <a:lnTo>
                  <a:pt x="5086350" y="2593975"/>
                </a:lnTo>
                <a:lnTo>
                  <a:pt x="5078095" y="2605087"/>
                </a:lnTo>
                <a:lnTo>
                  <a:pt x="5071110" y="2614295"/>
                </a:lnTo>
                <a:lnTo>
                  <a:pt x="5064760" y="2621915"/>
                </a:lnTo>
                <a:lnTo>
                  <a:pt x="5059680" y="2628582"/>
                </a:lnTo>
                <a:lnTo>
                  <a:pt x="5051108" y="2638425"/>
                </a:lnTo>
                <a:lnTo>
                  <a:pt x="5043805" y="2645410"/>
                </a:lnTo>
                <a:lnTo>
                  <a:pt x="5037138" y="2652077"/>
                </a:lnTo>
                <a:lnTo>
                  <a:pt x="5029835" y="2659062"/>
                </a:lnTo>
                <a:lnTo>
                  <a:pt x="5025390" y="2663825"/>
                </a:lnTo>
                <a:lnTo>
                  <a:pt x="5020628" y="2669222"/>
                </a:lnTo>
                <a:lnTo>
                  <a:pt x="5015230" y="2675890"/>
                </a:lnTo>
                <a:lnTo>
                  <a:pt x="5008562" y="2683827"/>
                </a:lnTo>
                <a:lnTo>
                  <a:pt x="5000308" y="2693670"/>
                </a:lnTo>
                <a:lnTo>
                  <a:pt x="4991418" y="2703512"/>
                </a:lnTo>
                <a:lnTo>
                  <a:pt x="4982210" y="2712402"/>
                </a:lnTo>
                <a:lnTo>
                  <a:pt x="4973002" y="2721292"/>
                </a:lnTo>
                <a:lnTo>
                  <a:pt x="4953000" y="2739072"/>
                </a:lnTo>
                <a:lnTo>
                  <a:pt x="4932362" y="2756852"/>
                </a:lnTo>
                <a:lnTo>
                  <a:pt x="4921885" y="2765742"/>
                </a:lnTo>
                <a:lnTo>
                  <a:pt x="4911408" y="2775267"/>
                </a:lnTo>
                <a:lnTo>
                  <a:pt x="4900930" y="2785110"/>
                </a:lnTo>
                <a:lnTo>
                  <a:pt x="4890452" y="2795270"/>
                </a:lnTo>
                <a:lnTo>
                  <a:pt x="4880292" y="2806382"/>
                </a:lnTo>
                <a:lnTo>
                  <a:pt x="4870132" y="2817495"/>
                </a:lnTo>
                <a:lnTo>
                  <a:pt x="4860290" y="2829560"/>
                </a:lnTo>
                <a:lnTo>
                  <a:pt x="4850448" y="2842577"/>
                </a:lnTo>
                <a:lnTo>
                  <a:pt x="4759325" y="2954655"/>
                </a:lnTo>
                <a:lnTo>
                  <a:pt x="4751705" y="2962275"/>
                </a:lnTo>
                <a:lnTo>
                  <a:pt x="4744720" y="2969260"/>
                </a:lnTo>
                <a:lnTo>
                  <a:pt x="4739005" y="2975610"/>
                </a:lnTo>
                <a:lnTo>
                  <a:pt x="4733925" y="2981642"/>
                </a:lnTo>
                <a:lnTo>
                  <a:pt x="4729162" y="2987040"/>
                </a:lnTo>
                <a:lnTo>
                  <a:pt x="4725670" y="2992437"/>
                </a:lnTo>
                <a:lnTo>
                  <a:pt x="4722178" y="2997200"/>
                </a:lnTo>
                <a:lnTo>
                  <a:pt x="4719320" y="3001962"/>
                </a:lnTo>
                <a:lnTo>
                  <a:pt x="4714558" y="3009900"/>
                </a:lnTo>
                <a:lnTo>
                  <a:pt x="4710112" y="3016885"/>
                </a:lnTo>
                <a:lnTo>
                  <a:pt x="4707890" y="3019742"/>
                </a:lnTo>
                <a:lnTo>
                  <a:pt x="4705668" y="3022600"/>
                </a:lnTo>
                <a:lnTo>
                  <a:pt x="4702810" y="3025457"/>
                </a:lnTo>
                <a:lnTo>
                  <a:pt x="4699952" y="3027680"/>
                </a:lnTo>
                <a:lnTo>
                  <a:pt x="4694238" y="3032125"/>
                </a:lnTo>
                <a:lnTo>
                  <a:pt x="4689158" y="3034982"/>
                </a:lnTo>
                <a:lnTo>
                  <a:pt x="4685348" y="3036887"/>
                </a:lnTo>
                <a:lnTo>
                  <a:pt x="4682172" y="3038157"/>
                </a:lnTo>
                <a:lnTo>
                  <a:pt x="4679950" y="3038475"/>
                </a:lnTo>
                <a:lnTo>
                  <a:pt x="4678045" y="3038475"/>
                </a:lnTo>
                <a:lnTo>
                  <a:pt x="4676458" y="3038157"/>
                </a:lnTo>
                <a:lnTo>
                  <a:pt x="4675505" y="3037205"/>
                </a:lnTo>
                <a:lnTo>
                  <a:pt x="4674552" y="3037205"/>
                </a:lnTo>
                <a:lnTo>
                  <a:pt x="4673282" y="3037205"/>
                </a:lnTo>
                <a:lnTo>
                  <a:pt x="4672330" y="3038157"/>
                </a:lnTo>
                <a:lnTo>
                  <a:pt x="4670425" y="3039427"/>
                </a:lnTo>
                <a:lnTo>
                  <a:pt x="4668520" y="3041650"/>
                </a:lnTo>
                <a:lnTo>
                  <a:pt x="4665980" y="3045142"/>
                </a:lnTo>
                <a:lnTo>
                  <a:pt x="4662488" y="3049905"/>
                </a:lnTo>
                <a:lnTo>
                  <a:pt x="4658360" y="3056572"/>
                </a:lnTo>
                <a:lnTo>
                  <a:pt x="4654550" y="3064510"/>
                </a:lnTo>
                <a:lnTo>
                  <a:pt x="4649152" y="3076575"/>
                </a:lnTo>
                <a:lnTo>
                  <a:pt x="4643438" y="3089592"/>
                </a:lnTo>
                <a:lnTo>
                  <a:pt x="4638992" y="3099117"/>
                </a:lnTo>
                <a:lnTo>
                  <a:pt x="4646295" y="3098482"/>
                </a:lnTo>
                <a:lnTo>
                  <a:pt x="4652645" y="3097847"/>
                </a:lnTo>
                <a:lnTo>
                  <a:pt x="4657725" y="3096577"/>
                </a:lnTo>
                <a:lnTo>
                  <a:pt x="4661852" y="3095625"/>
                </a:lnTo>
                <a:lnTo>
                  <a:pt x="4665345" y="3094672"/>
                </a:lnTo>
                <a:lnTo>
                  <a:pt x="4667885" y="3092767"/>
                </a:lnTo>
                <a:lnTo>
                  <a:pt x="4670108" y="3091180"/>
                </a:lnTo>
                <a:lnTo>
                  <a:pt x="4672012" y="3089275"/>
                </a:lnTo>
                <a:lnTo>
                  <a:pt x="4675505" y="3083877"/>
                </a:lnTo>
                <a:lnTo>
                  <a:pt x="4679632" y="3077210"/>
                </a:lnTo>
                <a:lnTo>
                  <a:pt x="4682172" y="3073082"/>
                </a:lnTo>
                <a:lnTo>
                  <a:pt x="4685665" y="3068637"/>
                </a:lnTo>
                <a:lnTo>
                  <a:pt x="4689792" y="3063240"/>
                </a:lnTo>
                <a:lnTo>
                  <a:pt x="4694872" y="3057842"/>
                </a:lnTo>
                <a:lnTo>
                  <a:pt x="4783772" y="2961005"/>
                </a:lnTo>
                <a:lnTo>
                  <a:pt x="4790758" y="2953385"/>
                </a:lnTo>
                <a:lnTo>
                  <a:pt x="4796472" y="2946717"/>
                </a:lnTo>
                <a:lnTo>
                  <a:pt x="4801552" y="2941002"/>
                </a:lnTo>
                <a:lnTo>
                  <a:pt x="4805998" y="2936557"/>
                </a:lnTo>
                <a:lnTo>
                  <a:pt x="4808538" y="2934652"/>
                </a:lnTo>
                <a:lnTo>
                  <a:pt x="4811395" y="2933065"/>
                </a:lnTo>
                <a:lnTo>
                  <a:pt x="4814252" y="2931160"/>
                </a:lnTo>
                <a:lnTo>
                  <a:pt x="4817745" y="2929890"/>
                </a:lnTo>
                <a:lnTo>
                  <a:pt x="4821238" y="2928620"/>
                </a:lnTo>
                <a:lnTo>
                  <a:pt x="4825365" y="2927032"/>
                </a:lnTo>
                <a:lnTo>
                  <a:pt x="4830445" y="2926080"/>
                </a:lnTo>
                <a:lnTo>
                  <a:pt x="4835525" y="2924810"/>
                </a:lnTo>
                <a:lnTo>
                  <a:pt x="4964112" y="2919095"/>
                </a:lnTo>
                <a:lnTo>
                  <a:pt x="4967288" y="2920047"/>
                </a:lnTo>
                <a:lnTo>
                  <a:pt x="4970462" y="2920682"/>
                </a:lnTo>
                <a:lnTo>
                  <a:pt x="4989512" y="2926080"/>
                </a:lnTo>
                <a:lnTo>
                  <a:pt x="5007292" y="2930842"/>
                </a:lnTo>
                <a:lnTo>
                  <a:pt x="5016182" y="2933382"/>
                </a:lnTo>
                <a:lnTo>
                  <a:pt x="5024438" y="2935922"/>
                </a:lnTo>
                <a:lnTo>
                  <a:pt x="5032692" y="2938780"/>
                </a:lnTo>
                <a:lnTo>
                  <a:pt x="5040630" y="2941320"/>
                </a:lnTo>
                <a:lnTo>
                  <a:pt x="5048250" y="2944495"/>
                </a:lnTo>
                <a:lnTo>
                  <a:pt x="5056188" y="2947987"/>
                </a:lnTo>
                <a:lnTo>
                  <a:pt x="5063808" y="2951797"/>
                </a:lnTo>
                <a:lnTo>
                  <a:pt x="5071110" y="2955925"/>
                </a:lnTo>
                <a:lnTo>
                  <a:pt x="5078412" y="2960370"/>
                </a:lnTo>
                <a:lnTo>
                  <a:pt x="5086032" y="2965767"/>
                </a:lnTo>
                <a:lnTo>
                  <a:pt x="5093335" y="2971165"/>
                </a:lnTo>
                <a:lnTo>
                  <a:pt x="5100638" y="2977515"/>
                </a:lnTo>
                <a:lnTo>
                  <a:pt x="5105718" y="2982595"/>
                </a:lnTo>
                <a:lnTo>
                  <a:pt x="5110162" y="2987357"/>
                </a:lnTo>
                <a:lnTo>
                  <a:pt x="5113972" y="2992755"/>
                </a:lnTo>
                <a:lnTo>
                  <a:pt x="5116830" y="2997835"/>
                </a:lnTo>
                <a:lnTo>
                  <a:pt x="5119370" y="3003232"/>
                </a:lnTo>
                <a:lnTo>
                  <a:pt x="5120958" y="3008630"/>
                </a:lnTo>
                <a:lnTo>
                  <a:pt x="5122228" y="3013392"/>
                </a:lnTo>
                <a:lnTo>
                  <a:pt x="5122545" y="3018790"/>
                </a:lnTo>
                <a:lnTo>
                  <a:pt x="5122545" y="3023870"/>
                </a:lnTo>
                <a:lnTo>
                  <a:pt x="5121592" y="3029267"/>
                </a:lnTo>
                <a:lnTo>
                  <a:pt x="5120640" y="3034665"/>
                </a:lnTo>
                <a:lnTo>
                  <a:pt x="5119052" y="3039745"/>
                </a:lnTo>
                <a:lnTo>
                  <a:pt x="5116512" y="3045142"/>
                </a:lnTo>
                <a:lnTo>
                  <a:pt x="5113655" y="3049905"/>
                </a:lnTo>
                <a:lnTo>
                  <a:pt x="5110480" y="3055302"/>
                </a:lnTo>
                <a:lnTo>
                  <a:pt x="5106670" y="3060065"/>
                </a:lnTo>
                <a:lnTo>
                  <a:pt x="5104765" y="3062605"/>
                </a:lnTo>
                <a:lnTo>
                  <a:pt x="5102542" y="3065145"/>
                </a:lnTo>
                <a:lnTo>
                  <a:pt x="5090478" y="3079115"/>
                </a:lnTo>
                <a:lnTo>
                  <a:pt x="5078095" y="3092767"/>
                </a:lnTo>
                <a:lnTo>
                  <a:pt x="5066030" y="3106420"/>
                </a:lnTo>
                <a:lnTo>
                  <a:pt x="5053330" y="3119755"/>
                </a:lnTo>
                <a:lnTo>
                  <a:pt x="5027612" y="3146107"/>
                </a:lnTo>
                <a:lnTo>
                  <a:pt x="5001578" y="3172460"/>
                </a:lnTo>
                <a:lnTo>
                  <a:pt x="4975542" y="3198177"/>
                </a:lnTo>
                <a:lnTo>
                  <a:pt x="4949825" y="3224212"/>
                </a:lnTo>
                <a:lnTo>
                  <a:pt x="4923790" y="3249612"/>
                </a:lnTo>
                <a:lnTo>
                  <a:pt x="4898708" y="3275965"/>
                </a:lnTo>
                <a:lnTo>
                  <a:pt x="4816475" y="3379470"/>
                </a:lnTo>
                <a:lnTo>
                  <a:pt x="4824730" y="3377565"/>
                </a:lnTo>
                <a:lnTo>
                  <a:pt x="4832985" y="3376295"/>
                </a:lnTo>
                <a:lnTo>
                  <a:pt x="4841240" y="3375025"/>
                </a:lnTo>
                <a:lnTo>
                  <a:pt x="4849178" y="3374390"/>
                </a:lnTo>
                <a:lnTo>
                  <a:pt x="4865052" y="3373120"/>
                </a:lnTo>
                <a:lnTo>
                  <a:pt x="4880610" y="3372802"/>
                </a:lnTo>
                <a:lnTo>
                  <a:pt x="4896485" y="3372167"/>
                </a:lnTo>
                <a:lnTo>
                  <a:pt x="4911408" y="3371850"/>
                </a:lnTo>
                <a:lnTo>
                  <a:pt x="4926648" y="3371532"/>
                </a:lnTo>
                <a:lnTo>
                  <a:pt x="4941252" y="3370580"/>
                </a:lnTo>
                <a:lnTo>
                  <a:pt x="4945698" y="3378200"/>
                </a:lnTo>
                <a:lnTo>
                  <a:pt x="4949825" y="3384232"/>
                </a:lnTo>
                <a:lnTo>
                  <a:pt x="4953635" y="3389630"/>
                </a:lnTo>
                <a:lnTo>
                  <a:pt x="4957128" y="3393440"/>
                </a:lnTo>
                <a:lnTo>
                  <a:pt x="4960302" y="3396297"/>
                </a:lnTo>
                <a:lnTo>
                  <a:pt x="4963795" y="3398202"/>
                </a:lnTo>
                <a:lnTo>
                  <a:pt x="4966970" y="3399790"/>
                </a:lnTo>
                <a:lnTo>
                  <a:pt x="4970462" y="3400425"/>
                </a:lnTo>
                <a:lnTo>
                  <a:pt x="4973955" y="3400425"/>
                </a:lnTo>
                <a:lnTo>
                  <a:pt x="4978082" y="3400107"/>
                </a:lnTo>
                <a:lnTo>
                  <a:pt x="4982210" y="3399790"/>
                </a:lnTo>
                <a:lnTo>
                  <a:pt x="4986972" y="3398837"/>
                </a:lnTo>
                <a:lnTo>
                  <a:pt x="4992688" y="3398202"/>
                </a:lnTo>
                <a:lnTo>
                  <a:pt x="4998402" y="3397567"/>
                </a:lnTo>
                <a:lnTo>
                  <a:pt x="5004752" y="3396932"/>
                </a:lnTo>
                <a:lnTo>
                  <a:pt x="5012690" y="3396932"/>
                </a:lnTo>
                <a:lnTo>
                  <a:pt x="5015548" y="3397250"/>
                </a:lnTo>
                <a:lnTo>
                  <a:pt x="5019992" y="3398520"/>
                </a:lnTo>
                <a:lnTo>
                  <a:pt x="5025390" y="3400742"/>
                </a:lnTo>
                <a:lnTo>
                  <a:pt x="5031740" y="3403600"/>
                </a:lnTo>
                <a:lnTo>
                  <a:pt x="5038725" y="3407092"/>
                </a:lnTo>
                <a:lnTo>
                  <a:pt x="5046345" y="3411537"/>
                </a:lnTo>
                <a:lnTo>
                  <a:pt x="5054282" y="3416617"/>
                </a:lnTo>
                <a:lnTo>
                  <a:pt x="5061902" y="3422650"/>
                </a:lnTo>
                <a:lnTo>
                  <a:pt x="5069840" y="3428682"/>
                </a:lnTo>
                <a:lnTo>
                  <a:pt x="5077460" y="3435985"/>
                </a:lnTo>
                <a:lnTo>
                  <a:pt x="5080952" y="3439477"/>
                </a:lnTo>
                <a:lnTo>
                  <a:pt x="5084445" y="3443287"/>
                </a:lnTo>
                <a:lnTo>
                  <a:pt x="5087620" y="3447415"/>
                </a:lnTo>
                <a:lnTo>
                  <a:pt x="5090795" y="3451225"/>
                </a:lnTo>
                <a:lnTo>
                  <a:pt x="5093652" y="3455987"/>
                </a:lnTo>
                <a:lnTo>
                  <a:pt x="5096510" y="3460115"/>
                </a:lnTo>
                <a:lnTo>
                  <a:pt x="5099050" y="3464560"/>
                </a:lnTo>
                <a:lnTo>
                  <a:pt x="5100955" y="3469322"/>
                </a:lnTo>
                <a:lnTo>
                  <a:pt x="5102860" y="3473767"/>
                </a:lnTo>
                <a:lnTo>
                  <a:pt x="5104130" y="3478847"/>
                </a:lnTo>
                <a:lnTo>
                  <a:pt x="5105082" y="3483610"/>
                </a:lnTo>
                <a:lnTo>
                  <a:pt x="5106035" y="3489007"/>
                </a:lnTo>
                <a:lnTo>
                  <a:pt x="5106352" y="3493135"/>
                </a:lnTo>
                <a:lnTo>
                  <a:pt x="5106352" y="3497262"/>
                </a:lnTo>
                <a:lnTo>
                  <a:pt x="5106035" y="3501072"/>
                </a:lnTo>
                <a:lnTo>
                  <a:pt x="5105718" y="3505517"/>
                </a:lnTo>
                <a:lnTo>
                  <a:pt x="5104448" y="3509327"/>
                </a:lnTo>
                <a:lnTo>
                  <a:pt x="5103495" y="3513137"/>
                </a:lnTo>
                <a:lnTo>
                  <a:pt x="5102542" y="3516947"/>
                </a:lnTo>
                <a:lnTo>
                  <a:pt x="5100638" y="3520757"/>
                </a:lnTo>
                <a:lnTo>
                  <a:pt x="5097145" y="3527742"/>
                </a:lnTo>
                <a:lnTo>
                  <a:pt x="5093018" y="3535362"/>
                </a:lnTo>
                <a:lnTo>
                  <a:pt x="5088255" y="3542030"/>
                </a:lnTo>
                <a:lnTo>
                  <a:pt x="5083175" y="3548697"/>
                </a:lnTo>
                <a:lnTo>
                  <a:pt x="5071745" y="3561715"/>
                </a:lnTo>
                <a:lnTo>
                  <a:pt x="5059998" y="3573780"/>
                </a:lnTo>
                <a:lnTo>
                  <a:pt x="5054282" y="3579812"/>
                </a:lnTo>
                <a:lnTo>
                  <a:pt x="5048568" y="3586162"/>
                </a:lnTo>
                <a:lnTo>
                  <a:pt x="5043805" y="3592195"/>
                </a:lnTo>
                <a:lnTo>
                  <a:pt x="5039360" y="3598227"/>
                </a:lnTo>
                <a:lnTo>
                  <a:pt x="5033645" y="3606482"/>
                </a:lnTo>
                <a:lnTo>
                  <a:pt x="5026660" y="3616960"/>
                </a:lnTo>
                <a:lnTo>
                  <a:pt x="5023168" y="3622357"/>
                </a:lnTo>
                <a:lnTo>
                  <a:pt x="5019992" y="3627120"/>
                </a:lnTo>
                <a:lnTo>
                  <a:pt x="5016818" y="3631565"/>
                </a:lnTo>
                <a:lnTo>
                  <a:pt x="5013960" y="3635057"/>
                </a:lnTo>
                <a:lnTo>
                  <a:pt x="4772342" y="3931285"/>
                </a:lnTo>
                <a:lnTo>
                  <a:pt x="4779962" y="3930650"/>
                </a:lnTo>
                <a:lnTo>
                  <a:pt x="4787265" y="3929062"/>
                </a:lnTo>
                <a:lnTo>
                  <a:pt x="4793932" y="3927792"/>
                </a:lnTo>
                <a:lnTo>
                  <a:pt x="4800600" y="3925887"/>
                </a:lnTo>
                <a:lnTo>
                  <a:pt x="4812665" y="3922077"/>
                </a:lnTo>
                <a:lnTo>
                  <a:pt x="4824412" y="3917950"/>
                </a:lnTo>
                <a:lnTo>
                  <a:pt x="4835525" y="3914140"/>
                </a:lnTo>
                <a:lnTo>
                  <a:pt x="4847272" y="3910330"/>
                </a:lnTo>
                <a:lnTo>
                  <a:pt x="4852670" y="3908742"/>
                </a:lnTo>
                <a:lnTo>
                  <a:pt x="4858702" y="3907472"/>
                </a:lnTo>
                <a:lnTo>
                  <a:pt x="4865052" y="3906520"/>
                </a:lnTo>
                <a:lnTo>
                  <a:pt x="4871402" y="3905250"/>
                </a:lnTo>
                <a:lnTo>
                  <a:pt x="4875848" y="3904932"/>
                </a:lnTo>
                <a:lnTo>
                  <a:pt x="4880928" y="3904932"/>
                </a:lnTo>
                <a:lnTo>
                  <a:pt x="4886008" y="3904932"/>
                </a:lnTo>
                <a:lnTo>
                  <a:pt x="4891405" y="3905250"/>
                </a:lnTo>
                <a:lnTo>
                  <a:pt x="4903470" y="3905885"/>
                </a:lnTo>
                <a:lnTo>
                  <a:pt x="4915852" y="3907790"/>
                </a:lnTo>
                <a:lnTo>
                  <a:pt x="4929822" y="3909695"/>
                </a:lnTo>
                <a:lnTo>
                  <a:pt x="4943792" y="3912235"/>
                </a:lnTo>
                <a:lnTo>
                  <a:pt x="4958080" y="3915092"/>
                </a:lnTo>
                <a:lnTo>
                  <a:pt x="4973002" y="3918585"/>
                </a:lnTo>
                <a:lnTo>
                  <a:pt x="4987290" y="3922395"/>
                </a:lnTo>
                <a:lnTo>
                  <a:pt x="5001260" y="3926840"/>
                </a:lnTo>
                <a:lnTo>
                  <a:pt x="5014595" y="3931285"/>
                </a:lnTo>
                <a:lnTo>
                  <a:pt x="5027612" y="3935730"/>
                </a:lnTo>
                <a:lnTo>
                  <a:pt x="5039678" y="3940810"/>
                </a:lnTo>
                <a:lnTo>
                  <a:pt x="5050155" y="3945572"/>
                </a:lnTo>
                <a:lnTo>
                  <a:pt x="5054918" y="3948112"/>
                </a:lnTo>
                <a:lnTo>
                  <a:pt x="5059680" y="3950652"/>
                </a:lnTo>
                <a:lnTo>
                  <a:pt x="5063808" y="3953192"/>
                </a:lnTo>
                <a:lnTo>
                  <a:pt x="5067300" y="3955415"/>
                </a:lnTo>
                <a:lnTo>
                  <a:pt x="5073332" y="3960495"/>
                </a:lnTo>
                <a:lnTo>
                  <a:pt x="5077142" y="3964305"/>
                </a:lnTo>
                <a:lnTo>
                  <a:pt x="5080635" y="3968115"/>
                </a:lnTo>
                <a:lnTo>
                  <a:pt x="5084762" y="3973512"/>
                </a:lnTo>
                <a:lnTo>
                  <a:pt x="5106988" y="4004945"/>
                </a:lnTo>
                <a:lnTo>
                  <a:pt x="5035868" y="4191000"/>
                </a:lnTo>
                <a:lnTo>
                  <a:pt x="5033010" y="4195762"/>
                </a:lnTo>
                <a:lnTo>
                  <a:pt x="5031105" y="4199255"/>
                </a:lnTo>
                <a:lnTo>
                  <a:pt x="5029200" y="4202747"/>
                </a:lnTo>
                <a:lnTo>
                  <a:pt x="5026025" y="4208145"/>
                </a:lnTo>
                <a:lnTo>
                  <a:pt x="4941252" y="4342765"/>
                </a:lnTo>
                <a:lnTo>
                  <a:pt x="4936808" y="4348162"/>
                </a:lnTo>
                <a:lnTo>
                  <a:pt x="4932045" y="4353242"/>
                </a:lnTo>
                <a:lnTo>
                  <a:pt x="4927918" y="4358957"/>
                </a:lnTo>
                <a:lnTo>
                  <a:pt x="4923790" y="4364990"/>
                </a:lnTo>
                <a:lnTo>
                  <a:pt x="4915535" y="4377055"/>
                </a:lnTo>
                <a:lnTo>
                  <a:pt x="4907915" y="4389120"/>
                </a:lnTo>
                <a:lnTo>
                  <a:pt x="4899978" y="4401185"/>
                </a:lnTo>
                <a:lnTo>
                  <a:pt x="4891722" y="4412615"/>
                </a:lnTo>
                <a:lnTo>
                  <a:pt x="4887595" y="4418330"/>
                </a:lnTo>
                <a:lnTo>
                  <a:pt x="4882832" y="4423727"/>
                </a:lnTo>
                <a:lnTo>
                  <a:pt x="4878388" y="4428490"/>
                </a:lnTo>
                <a:lnTo>
                  <a:pt x="4873625" y="4433570"/>
                </a:lnTo>
                <a:lnTo>
                  <a:pt x="4861560" y="4443730"/>
                </a:lnTo>
                <a:lnTo>
                  <a:pt x="4851718" y="4451350"/>
                </a:lnTo>
                <a:lnTo>
                  <a:pt x="4843462" y="4457700"/>
                </a:lnTo>
                <a:lnTo>
                  <a:pt x="4835842" y="4463415"/>
                </a:lnTo>
                <a:lnTo>
                  <a:pt x="4832668" y="4466590"/>
                </a:lnTo>
                <a:lnTo>
                  <a:pt x="4829175" y="4469447"/>
                </a:lnTo>
                <a:lnTo>
                  <a:pt x="4826000" y="4473257"/>
                </a:lnTo>
                <a:lnTo>
                  <a:pt x="4822508" y="4477067"/>
                </a:lnTo>
                <a:lnTo>
                  <a:pt x="4819332" y="4481512"/>
                </a:lnTo>
                <a:lnTo>
                  <a:pt x="4815522" y="4486910"/>
                </a:lnTo>
                <a:lnTo>
                  <a:pt x="4812030" y="4493260"/>
                </a:lnTo>
                <a:lnTo>
                  <a:pt x="4807902" y="4500245"/>
                </a:lnTo>
                <a:lnTo>
                  <a:pt x="4918392" y="4485957"/>
                </a:lnTo>
                <a:lnTo>
                  <a:pt x="4927918" y="4484687"/>
                </a:lnTo>
                <a:lnTo>
                  <a:pt x="4938078" y="4484052"/>
                </a:lnTo>
                <a:lnTo>
                  <a:pt x="4948555" y="4484052"/>
                </a:lnTo>
                <a:lnTo>
                  <a:pt x="4959032" y="4484052"/>
                </a:lnTo>
                <a:lnTo>
                  <a:pt x="4970462" y="4484687"/>
                </a:lnTo>
                <a:lnTo>
                  <a:pt x="4981258" y="4485640"/>
                </a:lnTo>
                <a:lnTo>
                  <a:pt x="4992688" y="4487227"/>
                </a:lnTo>
                <a:lnTo>
                  <a:pt x="5003800" y="4488815"/>
                </a:lnTo>
                <a:lnTo>
                  <a:pt x="5014912" y="4491037"/>
                </a:lnTo>
                <a:lnTo>
                  <a:pt x="5026342" y="4493577"/>
                </a:lnTo>
                <a:lnTo>
                  <a:pt x="5037138" y="4496435"/>
                </a:lnTo>
                <a:lnTo>
                  <a:pt x="5047932" y="4498975"/>
                </a:lnTo>
                <a:lnTo>
                  <a:pt x="5058410" y="4502150"/>
                </a:lnTo>
                <a:lnTo>
                  <a:pt x="5069205" y="4505325"/>
                </a:lnTo>
                <a:lnTo>
                  <a:pt x="5079048" y="4508817"/>
                </a:lnTo>
                <a:lnTo>
                  <a:pt x="5088572" y="4512945"/>
                </a:lnTo>
                <a:lnTo>
                  <a:pt x="5092382" y="4514215"/>
                </a:lnTo>
                <a:lnTo>
                  <a:pt x="5096192" y="4515802"/>
                </a:lnTo>
                <a:lnTo>
                  <a:pt x="5099685" y="4518025"/>
                </a:lnTo>
                <a:lnTo>
                  <a:pt x="5103178" y="4520247"/>
                </a:lnTo>
                <a:lnTo>
                  <a:pt x="5106352" y="4522470"/>
                </a:lnTo>
                <a:lnTo>
                  <a:pt x="5109845" y="4525010"/>
                </a:lnTo>
                <a:lnTo>
                  <a:pt x="5112702" y="4527867"/>
                </a:lnTo>
                <a:lnTo>
                  <a:pt x="5115878" y="4530725"/>
                </a:lnTo>
                <a:lnTo>
                  <a:pt x="5118418" y="4533900"/>
                </a:lnTo>
                <a:lnTo>
                  <a:pt x="5121275" y="4537075"/>
                </a:lnTo>
                <a:lnTo>
                  <a:pt x="5124132" y="4540250"/>
                </a:lnTo>
                <a:lnTo>
                  <a:pt x="5126672" y="4543742"/>
                </a:lnTo>
                <a:lnTo>
                  <a:pt x="5128895" y="4547235"/>
                </a:lnTo>
                <a:lnTo>
                  <a:pt x="5130800" y="4550727"/>
                </a:lnTo>
                <a:lnTo>
                  <a:pt x="5133022" y="4554537"/>
                </a:lnTo>
                <a:lnTo>
                  <a:pt x="5134928" y="4558030"/>
                </a:lnTo>
                <a:lnTo>
                  <a:pt x="5136515" y="4562157"/>
                </a:lnTo>
                <a:lnTo>
                  <a:pt x="5138102" y="4566285"/>
                </a:lnTo>
                <a:lnTo>
                  <a:pt x="5139372" y="4570095"/>
                </a:lnTo>
                <a:lnTo>
                  <a:pt x="5140642" y="4574222"/>
                </a:lnTo>
                <a:lnTo>
                  <a:pt x="5141595" y="4578032"/>
                </a:lnTo>
                <a:lnTo>
                  <a:pt x="5142548" y="4582160"/>
                </a:lnTo>
                <a:lnTo>
                  <a:pt x="5142865" y="4586605"/>
                </a:lnTo>
                <a:lnTo>
                  <a:pt x="5143182" y="4590732"/>
                </a:lnTo>
                <a:lnTo>
                  <a:pt x="5143500" y="4594860"/>
                </a:lnTo>
                <a:lnTo>
                  <a:pt x="5143500" y="4599305"/>
                </a:lnTo>
                <a:lnTo>
                  <a:pt x="5143182" y="4603432"/>
                </a:lnTo>
                <a:lnTo>
                  <a:pt x="5142865" y="4607560"/>
                </a:lnTo>
                <a:lnTo>
                  <a:pt x="5142230" y="4611687"/>
                </a:lnTo>
                <a:lnTo>
                  <a:pt x="5140960" y="4616132"/>
                </a:lnTo>
                <a:lnTo>
                  <a:pt x="5139690" y="4619942"/>
                </a:lnTo>
                <a:lnTo>
                  <a:pt x="5138102" y="4624070"/>
                </a:lnTo>
                <a:lnTo>
                  <a:pt x="4973320" y="4873307"/>
                </a:lnTo>
                <a:lnTo>
                  <a:pt x="4966335" y="4880927"/>
                </a:lnTo>
                <a:lnTo>
                  <a:pt x="4959032" y="4888547"/>
                </a:lnTo>
                <a:lnTo>
                  <a:pt x="4952365" y="4896167"/>
                </a:lnTo>
                <a:lnTo>
                  <a:pt x="4946332" y="4904740"/>
                </a:lnTo>
                <a:lnTo>
                  <a:pt x="4933632" y="4921250"/>
                </a:lnTo>
                <a:lnTo>
                  <a:pt x="4921568" y="4938395"/>
                </a:lnTo>
                <a:lnTo>
                  <a:pt x="4909820" y="4955222"/>
                </a:lnTo>
                <a:lnTo>
                  <a:pt x="4897755" y="4971415"/>
                </a:lnTo>
                <a:lnTo>
                  <a:pt x="4891405" y="4979352"/>
                </a:lnTo>
                <a:lnTo>
                  <a:pt x="4885055" y="4986972"/>
                </a:lnTo>
                <a:lnTo>
                  <a:pt x="4878388" y="4993957"/>
                </a:lnTo>
                <a:lnTo>
                  <a:pt x="4871720" y="5000942"/>
                </a:lnTo>
                <a:lnTo>
                  <a:pt x="4775200" y="5141912"/>
                </a:lnTo>
                <a:lnTo>
                  <a:pt x="4768850" y="5148897"/>
                </a:lnTo>
                <a:lnTo>
                  <a:pt x="4764088" y="5153660"/>
                </a:lnTo>
                <a:lnTo>
                  <a:pt x="4759960" y="5156835"/>
                </a:lnTo>
                <a:lnTo>
                  <a:pt x="4756468" y="5158740"/>
                </a:lnTo>
                <a:lnTo>
                  <a:pt x="4753292" y="5160327"/>
                </a:lnTo>
                <a:lnTo>
                  <a:pt x="4749482" y="5161597"/>
                </a:lnTo>
                <a:lnTo>
                  <a:pt x="4744720" y="5164137"/>
                </a:lnTo>
                <a:lnTo>
                  <a:pt x="4738688" y="5167312"/>
                </a:lnTo>
                <a:lnTo>
                  <a:pt x="4733925" y="5170170"/>
                </a:lnTo>
                <a:lnTo>
                  <a:pt x="4731385" y="5170805"/>
                </a:lnTo>
                <a:lnTo>
                  <a:pt x="4730750" y="5170805"/>
                </a:lnTo>
                <a:lnTo>
                  <a:pt x="4730115" y="5170170"/>
                </a:lnTo>
                <a:lnTo>
                  <a:pt x="4729798" y="5170170"/>
                </a:lnTo>
                <a:lnTo>
                  <a:pt x="4728528" y="5171757"/>
                </a:lnTo>
                <a:lnTo>
                  <a:pt x="4725035" y="5175250"/>
                </a:lnTo>
                <a:lnTo>
                  <a:pt x="4718368" y="5182552"/>
                </a:lnTo>
                <a:lnTo>
                  <a:pt x="4572952" y="5337175"/>
                </a:lnTo>
                <a:lnTo>
                  <a:pt x="4568190" y="5340350"/>
                </a:lnTo>
                <a:lnTo>
                  <a:pt x="4564062" y="5342890"/>
                </a:lnTo>
                <a:lnTo>
                  <a:pt x="4560888" y="5344477"/>
                </a:lnTo>
                <a:lnTo>
                  <a:pt x="4558665" y="5346065"/>
                </a:lnTo>
                <a:lnTo>
                  <a:pt x="4556442" y="5346700"/>
                </a:lnTo>
                <a:lnTo>
                  <a:pt x="4555172" y="5346700"/>
                </a:lnTo>
                <a:lnTo>
                  <a:pt x="4553585" y="5346700"/>
                </a:lnTo>
                <a:lnTo>
                  <a:pt x="4552632" y="5346382"/>
                </a:lnTo>
                <a:lnTo>
                  <a:pt x="4550410" y="5345430"/>
                </a:lnTo>
                <a:lnTo>
                  <a:pt x="4547235" y="5343842"/>
                </a:lnTo>
                <a:lnTo>
                  <a:pt x="4545012" y="5343842"/>
                </a:lnTo>
                <a:lnTo>
                  <a:pt x="4542155" y="5343525"/>
                </a:lnTo>
                <a:lnTo>
                  <a:pt x="4538345" y="5343842"/>
                </a:lnTo>
                <a:lnTo>
                  <a:pt x="4533582" y="5345112"/>
                </a:lnTo>
                <a:lnTo>
                  <a:pt x="4526598" y="5346700"/>
                </a:lnTo>
                <a:lnTo>
                  <a:pt x="4520248" y="5348922"/>
                </a:lnTo>
                <a:lnTo>
                  <a:pt x="4515168" y="5351780"/>
                </a:lnTo>
                <a:lnTo>
                  <a:pt x="4510088" y="5354955"/>
                </a:lnTo>
                <a:lnTo>
                  <a:pt x="4505960" y="5358130"/>
                </a:lnTo>
                <a:lnTo>
                  <a:pt x="4502150" y="5361940"/>
                </a:lnTo>
                <a:lnTo>
                  <a:pt x="4498658" y="5365750"/>
                </a:lnTo>
                <a:lnTo>
                  <a:pt x="4495482" y="5369877"/>
                </a:lnTo>
                <a:lnTo>
                  <a:pt x="4489132" y="5378450"/>
                </a:lnTo>
                <a:lnTo>
                  <a:pt x="4482148" y="5387340"/>
                </a:lnTo>
                <a:lnTo>
                  <a:pt x="4477702" y="5391785"/>
                </a:lnTo>
                <a:lnTo>
                  <a:pt x="4473575" y="5396230"/>
                </a:lnTo>
                <a:lnTo>
                  <a:pt x="4468495" y="5400357"/>
                </a:lnTo>
                <a:lnTo>
                  <a:pt x="4462780" y="5404802"/>
                </a:lnTo>
                <a:lnTo>
                  <a:pt x="4457700" y="5407977"/>
                </a:lnTo>
                <a:lnTo>
                  <a:pt x="4453572" y="5410200"/>
                </a:lnTo>
                <a:lnTo>
                  <a:pt x="4449445" y="5412422"/>
                </a:lnTo>
                <a:lnTo>
                  <a:pt x="4445952" y="5413692"/>
                </a:lnTo>
                <a:lnTo>
                  <a:pt x="4442778" y="5415280"/>
                </a:lnTo>
                <a:lnTo>
                  <a:pt x="4439602" y="5415915"/>
                </a:lnTo>
                <a:lnTo>
                  <a:pt x="4437062" y="5416232"/>
                </a:lnTo>
                <a:lnTo>
                  <a:pt x="4434522" y="5416550"/>
                </a:lnTo>
                <a:lnTo>
                  <a:pt x="4432618" y="5416232"/>
                </a:lnTo>
                <a:lnTo>
                  <a:pt x="4430395" y="5415915"/>
                </a:lnTo>
                <a:lnTo>
                  <a:pt x="4428808" y="5415280"/>
                </a:lnTo>
                <a:lnTo>
                  <a:pt x="4426902" y="5414645"/>
                </a:lnTo>
                <a:lnTo>
                  <a:pt x="4423728" y="5412740"/>
                </a:lnTo>
                <a:lnTo>
                  <a:pt x="4420870" y="5410200"/>
                </a:lnTo>
                <a:lnTo>
                  <a:pt x="4417695" y="5407977"/>
                </a:lnTo>
                <a:lnTo>
                  <a:pt x="4414202" y="5405755"/>
                </a:lnTo>
                <a:lnTo>
                  <a:pt x="4412615" y="5404802"/>
                </a:lnTo>
                <a:lnTo>
                  <a:pt x="4410392" y="5403850"/>
                </a:lnTo>
                <a:lnTo>
                  <a:pt x="4407852" y="5403215"/>
                </a:lnTo>
                <a:lnTo>
                  <a:pt x="4405630" y="5402897"/>
                </a:lnTo>
                <a:lnTo>
                  <a:pt x="4402772" y="5402580"/>
                </a:lnTo>
                <a:lnTo>
                  <a:pt x="4399598" y="5402897"/>
                </a:lnTo>
                <a:lnTo>
                  <a:pt x="4396105" y="5403215"/>
                </a:lnTo>
                <a:lnTo>
                  <a:pt x="4392295" y="5403850"/>
                </a:lnTo>
                <a:lnTo>
                  <a:pt x="4387850" y="5405120"/>
                </a:lnTo>
                <a:lnTo>
                  <a:pt x="4383405" y="5406707"/>
                </a:lnTo>
                <a:lnTo>
                  <a:pt x="4378008" y="5408612"/>
                </a:lnTo>
                <a:lnTo>
                  <a:pt x="4372610" y="5410835"/>
                </a:lnTo>
                <a:lnTo>
                  <a:pt x="4370388" y="5405120"/>
                </a:lnTo>
                <a:lnTo>
                  <a:pt x="4369118" y="5400357"/>
                </a:lnTo>
                <a:lnTo>
                  <a:pt x="4368165" y="5396547"/>
                </a:lnTo>
                <a:lnTo>
                  <a:pt x="4368165" y="5393690"/>
                </a:lnTo>
                <a:lnTo>
                  <a:pt x="4369118" y="5392102"/>
                </a:lnTo>
                <a:lnTo>
                  <a:pt x="4369752" y="5390515"/>
                </a:lnTo>
                <a:lnTo>
                  <a:pt x="4370388" y="5389562"/>
                </a:lnTo>
                <a:lnTo>
                  <a:pt x="4371340" y="5389245"/>
                </a:lnTo>
                <a:lnTo>
                  <a:pt x="4372292" y="5388927"/>
                </a:lnTo>
                <a:lnTo>
                  <a:pt x="4372610" y="5388610"/>
                </a:lnTo>
                <a:lnTo>
                  <a:pt x="4372292" y="5388292"/>
                </a:lnTo>
                <a:lnTo>
                  <a:pt x="4371340" y="5387975"/>
                </a:lnTo>
                <a:lnTo>
                  <a:pt x="4366895" y="5385752"/>
                </a:lnTo>
                <a:lnTo>
                  <a:pt x="4358005" y="5380990"/>
                </a:lnTo>
                <a:lnTo>
                  <a:pt x="4352925" y="5378132"/>
                </a:lnTo>
                <a:lnTo>
                  <a:pt x="4351338" y="5378132"/>
                </a:lnTo>
                <a:lnTo>
                  <a:pt x="4351020" y="5378132"/>
                </a:lnTo>
                <a:lnTo>
                  <a:pt x="4349750" y="5378450"/>
                </a:lnTo>
                <a:lnTo>
                  <a:pt x="4347210" y="5378132"/>
                </a:lnTo>
                <a:lnTo>
                  <a:pt x="4343082" y="5377497"/>
                </a:lnTo>
                <a:lnTo>
                  <a:pt x="4334192" y="5375910"/>
                </a:lnTo>
                <a:lnTo>
                  <a:pt x="4328160" y="5375275"/>
                </a:lnTo>
                <a:lnTo>
                  <a:pt x="4328033" y="5375275"/>
                </a:lnTo>
                <a:lnTo>
                  <a:pt x="4326890" y="5369560"/>
                </a:lnTo>
                <a:lnTo>
                  <a:pt x="4325302" y="5363210"/>
                </a:lnTo>
                <a:lnTo>
                  <a:pt x="4324668" y="5357177"/>
                </a:lnTo>
                <a:lnTo>
                  <a:pt x="4324032" y="5351780"/>
                </a:lnTo>
                <a:lnTo>
                  <a:pt x="4323715" y="5346065"/>
                </a:lnTo>
                <a:lnTo>
                  <a:pt x="4323715" y="5340667"/>
                </a:lnTo>
                <a:lnTo>
                  <a:pt x="4324032" y="5335905"/>
                </a:lnTo>
                <a:lnTo>
                  <a:pt x="4324350" y="5330825"/>
                </a:lnTo>
                <a:lnTo>
                  <a:pt x="4324985" y="5326062"/>
                </a:lnTo>
                <a:lnTo>
                  <a:pt x="4326255" y="5321300"/>
                </a:lnTo>
                <a:lnTo>
                  <a:pt x="4327208" y="5317172"/>
                </a:lnTo>
                <a:lnTo>
                  <a:pt x="4328478" y="5312727"/>
                </a:lnTo>
                <a:lnTo>
                  <a:pt x="4330065" y="5308600"/>
                </a:lnTo>
                <a:lnTo>
                  <a:pt x="4331652" y="5304155"/>
                </a:lnTo>
                <a:lnTo>
                  <a:pt x="4333875" y="5300027"/>
                </a:lnTo>
                <a:lnTo>
                  <a:pt x="4335780" y="5295900"/>
                </a:lnTo>
                <a:lnTo>
                  <a:pt x="4340542" y="5287645"/>
                </a:lnTo>
                <a:lnTo>
                  <a:pt x="4345622" y="5279390"/>
                </a:lnTo>
                <a:lnTo>
                  <a:pt x="4351020" y="5270817"/>
                </a:lnTo>
                <a:lnTo>
                  <a:pt x="4357052" y="5262245"/>
                </a:lnTo>
                <a:lnTo>
                  <a:pt x="4363402" y="5252720"/>
                </a:lnTo>
                <a:lnTo>
                  <a:pt x="4369752" y="5242560"/>
                </a:lnTo>
                <a:lnTo>
                  <a:pt x="4376420" y="5231447"/>
                </a:lnTo>
                <a:lnTo>
                  <a:pt x="4382770" y="5219700"/>
                </a:lnTo>
                <a:lnTo>
                  <a:pt x="4386898" y="5212397"/>
                </a:lnTo>
                <a:lnTo>
                  <a:pt x="4391342" y="5204460"/>
                </a:lnTo>
                <a:lnTo>
                  <a:pt x="4396105" y="5197157"/>
                </a:lnTo>
                <a:lnTo>
                  <a:pt x="4400868" y="5189537"/>
                </a:lnTo>
                <a:lnTo>
                  <a:pt x="4410392" y="5174615"/>
                </a:lnTo>
                <a:lnTo>
                  <a:pt x="4419918" y="5159692"/>
                </a:lnTo>
                <a:lnTo>
                  <a:pt x="4424045" y="5151755"/>
                </a:lnTo>
                <a:lnTo>
                  <a:pt x="4428172" y="5144135"/>
                </a:lnTo>
                <a:lnTo>
                  <a:pt x="4432300" y="5136515"/>
                </a:lnTo>
                <a:lnTo>
                  <a:pt x="4435792" y="5128577"/>
                </a:lnTo>
                <a:lnTo>
                  <a:pt x="4438650" y="5120640"/>
                </a:lnTo>
                <a:lnTo>
                  <a:pt x="4440872" y="5112385"/>
                </a:lnTo>
                <a:lnTo>
                  <a:pt x="4442778" y="5104130"/>
                </a:lnTo>
                <a:lnTo>
                  <a:pt x="4444048" y="5095557"/>
                </a:lnTo>
                <a:lnTo>
                  <a:pt x="4439285" y="5097462"/>
                </a:lnTo>
                <a:lnTo>
                  <a:pt x="4434205" y="5099050"/>
                </a:lnTo>
                <a:lnTo>
                  <a:pt x="4428808" y="5100955"/>
                </a:lnTo>
                <a:lnTo>
                  <a:pt x="4422458" y="5101907"/>
                </a:lnTo>
                <a:lnTo>
                  <a:pt x="4416108" y="5103177"/>
                </a:lnTo>
                <a:lnTo>
                  <a:pt x="4409440" y="5104130"/>
                </a:lnTo>
                <a:lnTo>
                  <a:pt x="4402772" y="5104765"/>
                </a:lnTo>
                <a:lnTo>
                  <a:pt x="4395470" y="5105082"/>
                </a:lnTo>
                <a:lnTo>
                  <a:pt x="4380865" y="5105717"/>
                </a:lnTo>
                <a:lnTo>
                  <a:pt x="4365942" y="5105717"/>
                </a:lnTo>
                <a:lnTo>
                  <a:pt x="4351338" y="5105400"/>
                </a:lnTo>
                <a:lnTo>
                  <a:pt x="4337050" y="5104447"/>
                </a:lnTo>
                <a:lnTo>
                  <a:pt x="4331018" y="5103812"/>
                </a:lnTo>
                <a:lnTo>
                  <a:pt x="4325938" y="5103177"/>
                </a:lnTo>
                <a:lnTo>
                  <a:pt x="4320540" y="5102225"/>
                </a:lnTo>
                <a:lnTo>
                  <a:pt x="4315778" y="5101272"/>
                </a:lnTo>
                <a:lnTo>
                  <a:pt x="4306570" y="5098732"/>
                </a:lnTo>
                <a:lnTo>
                  <a:pt x="4297998" y="5095875"/>
                </a:lnTo>
                <a:lnTo>
                  <a:pt x="4290060" y="5093017"/>
                </a:lnTo>
                <a:lnTo>
                  <a:pt x="4281488" y="5088890"/>
                </a:lnTo>
                <a:lnTo>
                  <a:pt x="4272915" y="5084762"/>
                </a:lnTo>
                <a:lnTo>
                  <a:pt x="4263390" y="5080635"/>
                </a:lnTo>
                <a:lnTo>
                  <a:pt x="4260532" y="5079047"/>
                </a:lnTo>
                <a:lnTo>
                  <a:pt x="4257358" y="5078095"/>
                </a:lnTo>
                <a:lnTo>
                  <a:pt x="4254182" y="5076825"/>
                </a:lnTo>
                <a:lnTo>
                  <a:pt x="4251008" y="5075237"/>
                </a:lnTo>
                <a:lnTo>
                  <a:pt x="4171315" y="5031422"/>
                </a:lnTo>
                <a:lnTo>
                  <a:pt x="4167188" y="5028565"/>
                </a:lnTo>
                <a:lnTo>
                  <a:pt x="4163378" y="5026025"/>
                </a:lnTo>
                <a:lnTo>
                  <a:pt x="4159885" y="5023802"/>
                </a:lnTo>
                <a:lnTo>
                  <a:pt x="4155758" y="5020310"/>
                </a:lnTo>
                <a:lnTo>
                  <a:pt x="4151630" y="5016182"/>
                </a:lnTo>
                <a:lnTo>
                  <a:pt x="4148138" y="5012690"/>
                </a:lnTo>
                <a:lnTo>
                  <a:pt x="4145280" y="5009197"/>
                </a:lnTo>
                <a:lnTo>
                  <a:pt x="4142422" y="5005705"/>
                </a:lnTo>
                <a:lnTo>
                  <a:pt x="4137660" y="4998402"/>
                </a:lnTo>
                <a:lnTo>
                  <a:pt x="4132262" y="4990782"/>
                </a:lnTo>
                <a:lnTo>
                  <a:pt x="4134485" y="4982845"/>
                </a:lnTo>
                <a:lnTo>
                  <a:pt x="4137025" y="4975860"/>
                </a:lnTo>
                <a:lnTo>
                  <a:pt x="4139882" y="4969510"/>
                </a:lnTo>
                <a:lnTo>
                  <a:pt x="4142105" y="4964112"/>
                </a:lnTo>
                <a:lnTo>
                  <a:pt x="4148138" y="4953952"/>
                </a:lnTo>
                <a:lnTo>
                  <a:pt x="4154488" y="4944110"/>
                </a:lnTo>
                <a:lnTo>
                  <a:pt x="4157662" y="4939347"/>
                </a:lnTo>
                <a:lnTo>
                  <a:pt x="4160838" y="4934585"/>
                </a:lnTo>
                <a:lnTo>
                  <a:pt x="4163695" y="4928870"/>
                </a:lnTo>
                <a:lnTo>
                  <a:pt x="4166870" y="4923155"/>
                </a:lnTo>
                <a:lnTo>
                  <a:pt x="4169728" y="4916805"/>
                </a:lnTo>
                <a:lnTo>
                  <a:pt x="4172268" y="4910137"/>
                </a:lnTo>
                <a:lnTo>
                  <a:pt x="4174808" y="4902517"/>
                </a:lnTo>
                <a:lnTo>
                  <a:pt x="4177030" y="4893627"/>
                </a:lnTo>
                <a:lnTo>
                  <a:pt x="4170998" y="4898072"/>
                </a:lnTo>
                <a:lnTo>
                  <a:pt x="4165282" y="4902200"/>
                </a:lnTo>
                <a:lnTo>
                  <a:pt x="4160520" y="4906327"/>
                </a:lnTo>
                <a:lnTo>
                  <a:pt x="4155440" y="4911090"/>
                </a:lnTo>
                <a:lnTo>
                  <a:pt x="4150678" y="4915535"/>
                </a:lnTo>
                <a:lnTo>
                  <a:pt x="4145598" y="4920615"/>
                </a:lnTo>
                <a:lnTo>
                  <a:pt x="4140835" y="4926012"/>
                </a:lnTo>
                <a:lnTo>
                  <a:pt x="4135120" y="4932045"/>
                </a:lnTo>
                <a:lnTo>
                  <a:pt x="4124642" y="4944427"/>
                </a:lnTo>
                <a:lnTo>
                  <a:pt x="4118928" y="4951095"/>
                </a:lnTo>
                <a:lnTo>
                  <a:pt x="4112578" y="4957445"/>
                </a:lnTo>
                <a:lnTo>
                  <a:pt x="4101148" y="4968240"/>
                </a:lnTo>
                <a:lnTo>
                  <a:pt x="4095750" y="4973955"/>
                </a:lnTo>
                <a:lnTo>
                  <a:pt x="4090988" y="4978717"/>
                </a:lnTo>
                <a:lnTo>
                  <a:pt x="4087178" y="4983162"/>
                </a:lnTo>
                <a:lnTo>
                  <a:pt x="4083685" y="4987925"/>
                </a:lnTo>
                <a:lnTo>
                  <a:pt x="4077335" y="4997767"/>
                </a:lnTo>
                <a:lnTo>
                  <a:pt x="4070985" y="5008562"/>
                </a:lnTo>
                <a:lnTo>
                  <a:pt x="4067175" y="5014912"/>
                </a:lnTo>
                <a:lnTo>
                  <a:pt x="4062730" y="5020945"/>
                </a:lnTo>
                <a:lnTo>
                  <a:pt x="4057968" y="5027295"/>
                </a:lnTo>
                <a:lnTo>
                  <a:pt x="4052888" y="5033645"/>
                </a:lnTo>
                <a:lnTo>
                  <a:pt x="4047808" y="5039995"/>
                </a:lnTo>
                <a:lnTo>
                  <a:pt x="4042410" y="5046027"/>
                </a:lnTo>
                <a:lnTo>
                  <a:pt x="4036378" y="5052377"/>
                </a:lnTo>
                <a:lnTo>
                  <a:pt x="4030662" y="5058727"/>
                </a:lnTo>
                <a:lnTo>
                  <a:pt x="4018280" y="5071427"/>
                </a:lnTo>
                <a:lnTo>
                  <a:pt x="4005262" y="5084127"/>
                </a:lnTo>
                <a:lnTo>
                  <a:pt x="3991928" y="5096510"/>
                </a:lnTo>
                <a:lnTo>
                  <a:pt x="3978592" y="5108575"/>
                </a:lnTo>
                <a:lnTo>
                  <a:pt x="3952240" y="5132070"/>
                </a:lnTo>
                <a:lnTo>
                  <a:pt x="3928428" y="5154612"/>
                </a:lnTo>
                <a:lnTo>
                  <a:pt x="3917950" y="5165090"/>
                </a:lnTo>
                <a:lnTo>
                  <a:pt x="3908425" y="5174932"/>
                </a:lnTo>
                <a:lnTo>
                  <a:pt x="3904615" y="5180012"/>
                </a:lnTo>
                <a:lnTo>
                  <a:pt x="3900488" y="5184775"/>
                </a:lnTo>
                <a:lnTo>
                  <a:pt x="3896995" y="5189537"/>
                </a:lnTo>
                <a:lnTo>
                  <a:pt x="3894455" y="5193665"/>
                </a:lnTo>
                <a:lnTo>
                  <a:pt x="3888740" y="5203507"/>
                </a:lnTo>
                <a:lnTo>
                  <a:pt x="3885565" y="5210175"/>
                </a:lnTo>
                <a:lnTo>
                  <a:pt x="3883660" y="5214620"/>
                </a:lnTo>
                <a:lnTo>
                  <a:pt x="3881755" y="5217795"/>
                </a:lnTo>
                <a:lnTo>
                  <a:pt x="3880485" y="5219065"/>
                </a:lnTo>
                <a:lnTo>
                  <a:pt x="3878898" y="5220335"/>
                </a:lnTo>
                <a:lnTo>
                  <a:pt x="3876675" y="5221605"/>
                </a:lnTo>
                <a:lnTo>
                  <a:pt x="3873818" y="5223192"/>
                </a:lnTo>
                <a:lnTo>
                  <a:pt x="3865880" y="5227002"/>
                </a:lnTo>
                <a:lnTo>
                  <a:pt x="3853498" y="5232717"/>
                </a:lnTo>
                <a:lnTo>
                  <a:pt x="3806190" y="5256212"/>
                </a:lnTo>
                <a:lnTo>
                  <a:pt x="3801745" y="5258117"/>
                </a:lnTo>
                <a:lnTo>
                  <a:pt x="3796348" y="5260022"/>
                </a:lnTo>
                <a:lnTo>
                  <a:pt x="3790950" y="5261610"/>
                </a:lnTo>
                <a:lnTo>
                  <a:pt x="3785552" y="5262880"/>
                </a:lnTo>
                <a:lnTo>
                  <a:pt x="3779838" y="5263832"/>
                </a:lnTo>
                <a:lnTo>
                  <a:pt x="3773488" y="5264785"/>
                </a:lnTo>
                <a:lnTo>
                  <a:pt x="3767138" y="5265737"/>
                </a:lnTo>
                <a:lnTo>
                  <a:pt x="3760788" y="5266055"/>
                </a:lnTo>
                <a:lnTo>
                  <a:pt x="3747135" y="5266690"/>
                </a:lnTo>
                <a:lnTo>
                  <a:pt x="3733165" y="5266372"/>
                </a:lnTo>
                <a:lnTo>
                  <a:pt x="3718560" y="5265737"/>
                </a:lnTo>
                <a:lnTo>
                  <a:pt x="3703638" y="5263832"/>
                </a:lnTo>
                <a:lnTo>
                  <a:pt x="3689032" y="5262245"/>
                </a:lnTo>
                <a:lnTo>
                  <a:pt x="3674110" y="5259705"/>
                </a:lnTo>
                <a:lnTo>
                  <a:pt x="3659822" y="5256530"/>
                </a:lnTo>
                <a:lnTo>
                  <a:pt x="3645852" y="5253355"/>
                </a:lnTo>
                <a:lnTo>
                  <a:pt x="3632518" y="5249862"/>
                </a:lnTo>
                <a:lnTo>
                  <a:pt x="3620135" y="5246052"/>
                </a:lnTo>
                <a:lnTo>
                  <a:pt x="3609022" y="5241607"/>
                </a:lnTo>
                <a:lnTo>
                  <a:pt x="3598228" y="5237480"/>
                </a:lnTo>
                <a:lnTo>
                  <a:pt x="3510598" y="5183505"/>
                </a:lnTo>
                <a:lnTo>
                  <a:pt x="3504565" y="5187632"/>
                </a:lnTo>
                <a:lnTo>
                  <a:pt x="3498215" y="5192077"/>
                </a:lnTo>
                <a:lnTo>
                  <a:pt x="3491865" y="5197792"/>
                </a:lnTo>
                <a:lnTo>
                  <a:pt x="3485198" y="5203825"/>
                </a:lnTo>
                <a:lnTo>
                  <a:pt x="3478212" y="5210492"/>
                </a:lnTo>
                <a:lnTo>
                  <a:pt x="3471545" y="5217477"/>
                </a:lnTo>
                <a:lnTo>
                  <a:pt x="3464560" y="5225097"/>
                </a:lnTo>
                <a:lnTo>
                  <a:pt x="3457258" y="5233352"/>
                </a:lnTo>
                <a:lnTo>
                  <a:pt x="3442335" y="5250497"/>
                </a:lnTo>
                <a:lnTo>
                  <a:pt x="3427412" y="5269230"/>
                </a:lnTo>
                <a:lnTo>
                  <a:pt x="3411855" y="5288915"/>
                </a:lnTo>
                <a:lnTo>
                  <a:pt x="3396615" y="5308917"/>
                </a:lnTo>
                <a:lnTo>
                  <a:pt x="3380740" y="5329555"/>
                </a:lnTo>
                <a:lnTo>
                  <a:pt x="3364865" y="5350192"/>
                </a:lnTo>
                <a:lnTo>
                  <a:pt x="3348990" y="5370512"/>
                </a:lnTo>
                <a:lnTo>
                  <a:pt x="3333750" y="5390197"/>
                </a:lnTo>
                <a:lnTo>
                  <a:pt x="3318192" y="5409565"/>
                </a:lnTo>
                <a:lnTo>
                  <a:pt x="3302952" y="5427027"/>
                </a:lnTo>
                <a:lnTo>
                  <a:pt x="3295650" y="5435600"/>
                </a:lnTo>
                <a:lnTo>
                  <a:pt x="3288348" y="5443537"/>
                </a:lnTo>
                <a:lnTo>
                  <a:pt x="3281362" y="5451475"/>
                </a:lnTo>
                <a:lnTo>
                  <a:pt x="3274378" y="5458460"/>
                </a:lnTo>
                <a:lnTo>
                  <a:pt x="3271838" y="5460365"/>
                </a:lnTo>
                <a:lnTo>
                  <a:pt x="3269615" y="5462587"/>
                </a:lnTo>
                <a:lnTo>
                  <a:pt x="3203258" y="5528627"/>
                </a:lnTo>
                <a:lnTo>
                  <a:pt x="3195002" y="5536247"/>
                </a:lnTo>
                <a:lnTo>
                  <a:pt x="3187700" y="5542597"/>
                </a:lnTo>
                <a:lnTo>
                  <a:pt x="3180398" y="5548312"/>
                </a:lnTo>
                <a:lnTo>
                  <a:pt x="3173730" y="5552757"/>
                </a:lnTo>
                <a:lnTo>
                  <a:pt x="3166745" y="5557202"/>
                </a:lnTo>
                <a:lnTo>
                  <a:pt x="3159442" y="5561647"/>
                </a:lnTo>
                <a:lnTo>
                  <a:pt x="3150552" y="5566410"/>
                </a:lnTo>
                <a:lnTo>
                  <a:pt x="3141028" y="5572442"/>
                </a:lnTo>
                <a:lnTo>
                  <a:pt x="3129915" y="5578792"/>
                </a:lnTo>
                <a:lnTo>
                  <a:pt x="3119438" y="5584825"/>
                </a:lnTo>
                <a:lnTo>
                  <a:pt x="3109278" y="5590540"/>
                </a:lnTo>
                <a:lnTo>
                  <a:pt x="3099118" y="5595302"/>
                </a:lnTo>
                <a:lnTo>
                  <a:pt x="3089592" y="5599430"/>
                </a:lnTo>
                <a:lnTo>
                  <a:pt x="3079750" y="5603557"/>
                </a:lnTo>
                <a:lnTo>
                  <a:pt x="3070542" y="5607050"/>
                </a:lnTo>
                <a:lnTo>
                  <a:pt x="3061652" y="5610225"/>
                </a:lnTo>
                <a:lnTo>
                  <a:pt x="3052762" y="5612447"/>
                </a:lnTo>
                <a:lnTo>
                  <a:pt x="3043872" y="5614352"/>
                </a:lnTo>
                <a:lnTo>
                  <a:pt x="3035300" y="5615940"/>
                </a:lnTo>
                <a:lnTo>
                  <a:pt x="3026728" y="5617210"/>
                </a:lnTo>
                <a:lnTo>
                  <a:pt x="3018472" y="5617845"/>
                </a:lnTo>
                <a:lnTo>
                  <a:pt x="3009900" y="5618162"/>
                </a:lnTo>
                <a:lnTo>
                  <a:pt x="3001645" y="5618162"/>
                </a:lnTo>
                <a:lnTo>
                  <a:pt x="2993390" y="5617527"/>
                </a:lnTo>
                <a:lnTo>
                  <a:pt x="2985135" y="5616892"/>
                </a:lnTo>
                <a:lnTo>
                  <a:pt x="2976880" y="5615305"/>
                </a:lnTo>
                <a:lnTo>
                  <a:pt x="2968625" y="5614035"/>
                </a:lnTo>
                <a:lnTo>
                  <a:pt x="2960370" y="5612130"/>
                </a:lnTo>
                <a:lnTo>
                  <a:pt x="2952115" y="5609590"/>
                </a:lnTo>
                <a:lnTo>
                  <a:pt x="2943542" y="5607367"/>
                </a:lnTo>
                <a:lnTo>
                  <a:pt x="2934652" y="5604510"/>
                </a:lnTo>
                <a:lnTo>
                  <a:pt x="2926398" y="5601335"/>
                </a:lnTo>
                <a:lnTo>
                  <a:pt x="2908300" y="5594350"/>
                </a:lnTo>
                <a:lnTo>
                  <a:pt x="2890202" y="5586095"/>
                </a:lnTo>
                <a:lnTo>
                  <a:pt x="2870518" y="5577205"/>
                </a:lnTo>
                <a:lnTo>
                  <a:pt x="2850198" y="5567362"/>
                </a:lnTo>
                <a:lnTo>
                  <a:pt x="2841625" y="5563235"/>
                </a:lnTo>
                <a:lnTo>
                  <a:pt x="2830512" y="5557837"/>
                </a:lnTo>
                <a:lnTo>
                  <a:pt x="2820988" y="5552440"/>
                </a:lnTo>
                <a:lnTo>
                  <a:pt x="2812732" y="5547677"/>
                </a:lnTo>
                <a:lnTo>
                  <a:pt x="2804478" y="5543232"/>
                </a:lnTo>
                <a:lnTo>
                  <a:pt x="2800350" y="5541645"/>
                </a:lnTo>
                <a:lnTo>
                  <a:pt x="2796222" y="5540692"/>
                </a:lnTo>
                <a:lnTo>
                  <a:pt x="2791778" y="5539422"/>
                </a:lnTo>
                <a:lnTo>
                  <a:pt x="2787332" y="5539105"/>
                </a:lnTo>
                <a:lnTo>
                  <a:pt x="2782252" y="5539105"/>
                </a:lnTo>
                <a:lnTo>
                  <a:pt x="2777172" y="5539740"/>
                </a:lnTo>
                <a:lnTo>
                  <a:pt x="2771458" y="5541010"/>
                </a:lnTo>
                <a:lnTo>
                  <a:pt x="2765108" y="5542597"/>
                </a:lnTo>
                <a:lnTo>
                  <a:pt x="2750185" y="5547995"/>
                </a:lnTo>
                <a:lnTo>
                  <a:pt x="2736215" y="5552757"/>
                </a:lnTo>
                <a:lnTo>
                  <a:pt x="2722562" y="5558155"/>
                </a:lnTo>
                <a:lnTo>
                  <a:pt x="2710180" y="5562917"/>
                </a:lnTo>
                <a:lnTo>
                  <a:pt x="2697480" y="5567680"/>
                </a:lnTo>
                <a:lnTo>
                  <a:pt x="2684780" y="5571807"/>
                </a:lnTo>
                <a:lnTo>
                  <a:pt x="2678112" y="5573712"/>
                </a:lnTo>
                <a:lnTo>
                  <a:pt x="2671762" y="5574982"/>
                </a:lnTo>
                <a:lnTo>
                  <a:pt x="2665095" y="5576252"/>
                </a:lnTo>
                <a:lnTo>
                  <a:pt x="2658428" y="5577522"/>
                </a:lnTo>
                <a:lnTo>
                  <a:pt x="2651442" y="5578157"/>
                </a:lnTo>
                <a:lnTo>
                  <a:pt x="2644458" y="5578475"/>
                </a:lnTo>
                <a:lnTo>
                  <a:pt x="2637155" y="5578475"/>
                </a:lnTo>
                <a:lnTo>
                  <a:pt x="2629535" y="5578475"/>
                </a:lnTo>
                <a:lnTo>
                  <a:pt x="2621598" y="5577840"/>
                </a:lnTo>
                <a:lnTo>
                  <a:pt x="2613660" y="5576570"/>
                </a:lnTo>
                <a:lnTo>
                  <a:pt x="2605088" y="5575300"/>
                </a:lnTo>
                <a:lnTo>
                  <a:pt x="2595880" y="5573712"/>
                </a:lnTo>
                <a:lnTo>
                  <a:pt x="2586990" y="5571172"/>
                </a:lnTo>
                <a:lnTo>
                  <a:pt x="2577465" y="5568315"/>
                </a:lnTo>
                <a:lnTo>
                  <a:pt x="2567305" y="5565140"/>
                </a:lnTo>
                <a:lnTo>
                  <a:pt x="2556510" y="5561330"/>
                </a:lnTo>
                <a:lnTo>
                  <a:pt x="2545398" y="5556567"/>
                </a:lnTo>
                <a:lnTo>
                  <a:pt x="2533968" y="5551805"/>
                </a:lnTo>
                <a:lnTo>
                  <a:pt x="2521585" y="5546090"/>
                </a:lnTo>
                <a:lnTo>
                  <a:pt x="2508885" y="5539740"/>
                </a:lnTo>
                <a:lnTo>
                  <a:pt x="2473008" y="5522277"/>
                </a:lnTo>
                <a:lnTo>
                  <a:pt x="2467928" y="5519737"/>
                </a:lnTo>
                <a:lnTo>
                  <a:pt x="2464435" y="5518467"/>
                </a:lnTo>
                <a:lnTo>
                  <a:pt x="2460942" y="5516880"/>
                </a:lnTo>
                <a:lnTo>
                  <a:pt x="2454275" y="5514657"/>
                </a:lnTo>
                <a:lnTo>
                  <a:pt x="2426652" y="5489257"/>
                </a:lnTo>
                <a:lnTo>
                  <a:pt x="2425065" y="5486400"/>
                </a:lnTo>
                <a:lnTo>
                  <a:pt x="2423160" y="5483542"/>
                </a:lnTo>
                <a:lnTo>
                  <a:pt x="2419032" y="5479097"/>
                </a:lnTo>
                <a:lnTo>
                  <a:pt x="2414905" y="5474970"/>
                </a:lnTo>
                <a:lnTo>
                  <a:pt x="2410142" y="5471477"/>
                </a:lnTo>
                <a:lnTo>
                  <a:pt x="2405380" y="5468620"/>
                </a:lnTo>
                <a:lnTo>
                  <a:pt x="2400300" y="5465762"/>
                </a:lnTo>
                <a:lnTo>
                  <a:pt x="2395220" y="5463857"/>
                </a:lnTo>
                <a:lnTo>
                  <a:pt x="2389822" y="5462587"/>
                </a:lnTo>
                <a:lnTo>
                  <a:pt x="2384742" y="5461635"/>
                </a:lnTo>
                <a:lnTo>
                  <a:pt x="2379345" y="5461000"/>
                </a:lnTo>
                <a:lnTo>
                  <a:pt x="2373630" y="5461000"/>
                </a:lnTo>
                <a:lnTo>
                  <a:pt x="2368550" y="5461000"/>
                </a:lnTo>
                <a:lnTo>
                  <a:pt x="2362835" y="5461635"/>
                </a:lnTo>
                <a:lnTo>
                  <a:pt x="2357120" y="5462587"/>
                </a:lnTo>
                <a:lnTo>
                  <a:pt x="2352040" y="5463540"/>
                </a:lnTo>
                <a:lnTo>
                  <a:pt x="2346642" y="5465127"/>
                </a:lnTo>
                <a:lnTo>
                  <a:pt x="2341562" y="5466715"/>
                </a:lnTo>
                <a:lnTo>
                  <a:pt x="2330132" y="5470842"/>
                </a:lnTo>
                <a:lnTo>
                  <a:pt x="2319020" y="5474335"/>
                </a:lnTo>
                <a:lnTo>
                  <a:pt x="2308225" y="5476875"/>
                </a:lnTo>
                <a:lnTo>
                  <a:pt x="2297430" y="5479097"/>
                </a:lnTo>
                <a:lnTo>
                  <a:pt x="2286952" y="5481320"/>
                </a:lnTo>
                <a:lnTo>
                  <a:pt x="2276475" y="5482272"/>
                </a:lnTo>
                <a:lnTo>
                  <a:pt x="2265998" y="5482907"/>
                </a:lnTo>
                <a:lnTo>
                  <a:pt x="2255838" y="5483225"/>
                </a:lnTo>
                <a:lnTo>
                  <a:pt x="2245678" y="5483225"/>
                </a:lnTo>
                <a:lnTo>
                  <a:pt x="2235200" y="5482590"/>
                </a:lnTo>
                <a:lnTo>
                  <a:pt x="2224722" y="5481637"/>
                </a:lnTo>
                <a:lnTo>
                  <a:pt x="2214245" y="5480050"/>
                </a:lnTo>
                <a:lnTo>
                  <a:pt x="2203768" y="5478145"/>
                </a:lnTo>
                <a:lnTo>
                  <a:pt x="2192972" y="5475922"/>
                </a:lnTo>
                <a:lnTo>
                  <a:pt x="2182178" y="5473065"/>
                </a:lnTo>
                <a:lnTo>
                  <a:pt x="2171065" y="5469890"/>
                </a:lnTo>
                <a:lnTo>
                  <a:pt x="2152968" y="5464810"/>
                </a:lnTo>
                <a:lnTo>
                  <a:pt x="2133600" y="5459095"/>
                </a:lnTo>
                <a:lnTo>
                  <a:pt x="2123758" y="5456237"/>
                </a:lnTo>
                <a:lnTo>
                  <a:pt x="2113915" y="5453062"/>
                </a:lnTo>
                <a:lnTo>
                  <a:pt x="2104072" y="5449570"/>
                </a:lnTo>
                <a:lnTo>
                  <a:pt x="2094230" y="5446077"/>
                </a:lnTo>
                <a:lnTo>
                  <a:pt x="2084705" y="5441950"/>
                </a:lnTo>
                <a:lnTo>
                  <a:pt x="2076132" y="5437822"/>
                </a:lnTo>
                <a:lnTo>
                  <a:pt x="2067242" y="5433060"/>
                </a:lnTo>
                <a:lnTo>
                  <a:pt x="2059622" y="5427980"/>
                </a:lnTo>
                <a:lnTo>
                  <a:pt x="2055495" y="5425122"/>
                </a:lnTo>
                <a:lnTo>
                  <a:pt x="2052002" y="5422265"/>
                </a:lnTo>
                <a:lnTo>
                  <a:pt x="2048510" y="5419090"/>
                </a:lnTo>
                <a:lnTo>
                  <a:pt x="2045335" y="5416232"/>
                </a:lnTo>
                <a:lnTo>
                  <a:pt x="2042795" y="5412740"/>
                </a:lnTo>
                <a:lnTo>
                  <a:pt x="2039938" y="5409247"/>
                </a:lnTo>
                <a:lnTo>
                  <a:pt x="2037398" y="5405755"/>
                </a:lnTo>
                <a:lnTo>
                  <a:pt x="2035175" y="5402262"/>
                </a:lnTo>
                <a:lnTo>
                  <a:pt x="2028190" y="5404167"/>
                </a:lnTo>
                <a:lnTo>
                  <a:pt x="2022792" y="5406390"/>
                </a:lnTo>
                <a:lnTo>
                  <a:pt x="2017712" y="5408930"/>
                </a:lnTo>
                <a:lnTo>
                  <a:pt x="2013585" y="5411470"/>
                </a:lnTo>
                <a:lnTo>
                  <a:pt x="2010092" y="5414010"/>
                </a:lnTo>
                <a:lnTo>
                  <a:pt x="2006600" y="5417185"/>
                </a:lnTo>
                <a:lnTo>
                  <a:pt x="2003425" y="5420677"/>
                </a:lnTo>
                <a:lnTo>
                  <a:pt x="1999932" y="5424805"/>
                </a:lnTo>
                <a:lnTo>
                  <a:pt x="1991678" y="5434012"/>
                </a:lnTo>
                <a:lnTo>
                  <a:pt x="1980882" y="5446077"/>
                </a:lnTo>
                <a:lnTo>
                  <a:pt x="1973898" y="5453062"/>
                </a:lnTo>
                <a:lnTo>
                  <a:pt x="1965325" y="5461000"/>
                </a:lnTo>
                <a:lnTo>
                  <a:pt x="1955482" y="5469572"/>
                </a:lnTo>
                <a:lnTo>
                  <a:pt x="1944052" y="5478780"/>
                </a:lnTo>
                <a:lnTo>
                  <a:pt x="1935798" y="5485765"/>
                </a:lnTo>
                <a:lnTo>
                  <a:pt x="1927542" y="5493067"/>
                </a:lnTo>
                <a:lnTo>
                  <a:pt x="1918970" y="5501322"/>
                </a:lnTo>
                <a:lnTo>
                  <a:pt x="1910398" y="5509260"/>
                </a:lnTo>
                <a:lnTo>
                  <a:pt x="1901190" y="5518150"/>
                </a:lnTo>
                <a:lnTo>
                  <a:pt x="1891983" y="5526405"/>
                </a:lnTo>
                <a:lnTo>
                  <a:pt x="1882458" y="5535295"/>
                </a:lnTo>
                <a:lnTo>
                  <a:pt x="1872933" y="5543232"/>
                </a:lnTo>
                <a:lnTo>
                  <a:pt x="1863090" y="5551170"/>
                </a:lnTo>
                <a:lnTo>
                  <a:pt x="1853565" y="5558472"/>
                </a:lnTo>
                <a:lnTo>
                  <a:pt x="1848168" y="5561965"/>
                </a:lnTo>
                <a:lnTo>
                  <a:pt x="1843088" y="5565140"/>
                </a:lnTo>
                <a:lnTo>
                  <a:pt x="1838008" y="5567997"/>
                </a:lnTo>
                <a:lnTo>
                  <a:pt x="1832610" y="5570855"/>
                </a:lnTo>
                <a:lnTo>
                  <a:pt x="1827530" y="5573077"/>
                </a:lnTo>
                <a:lnTo>
                  <a:pt x="1822133" y="5575300"/>
                </a:lnTo>
                <a:lnTo>
                  <a:pt x="1817053" y="5577522"/>
                </a:lnTo>
                <a:lnTo>
                  <a:pt x="1811338" y="5578792"/>
                </a:lnTo>
                <a:lnTo>
                  <a:pt x="1805940" y="5580380"/>
                </a:lnTo>
                <a:lnTo>
                  <a:pt x="1800543" y="5581015"/>
                </a:lnTo>
                <a:lnTo>
                  <a:pt x="1794828" y="5581650"/>
                </a:lnTo>
                <a:lnTo>
                  <a:pt x="1789113" y="5581650"/>
                </a:lnTo>
                <a:lnTo>
                  <a:pt x="1765935" y="5581332"/>
                </a:lnTo>
                <a:lnTo>
                  <a:pt x="1745298" y="5580697"/>
                </a:lnTo>
                <a:lnTo>
                  <a:pt x="1727518" y="5579110"/>
                </a:lnTo>
                <a:lnTo>
                  <a:pt x="1711643" y="5577840"/>
                </a:lnTo>
                <a:lnTo>
                  <a:pt x="1697673" y="5575617"/>
                </a:lnTo>
                <a:lnTo>
                  <a:pt x="1685290" y="5573712"/>
                </a:lnTo>
                <a:lnTo>
                  <a:pt x="1673860" y="5570855"/>
                </a:lnTo>
                <a:lnTo>
                  <a:pt x="1663383" y="5567362"/>
                </a:lnTo>
                <a:lnTo>
                  <a:pt x="1653858" y="5563870"/>
                </a:lnTo>
                <a:lnTo>
                  <a:pt x="1644650" y="5559425"/>
                </a:lnTo>
                <a:lnTo>
                  <a:pt x="1635125" y="5554980"/>
                </a:lnTo>
                <a:lnTo>
                  <a:pt x="1624965" y="5549900"/>
                </a:lnTo>
                <a:lnTo>
                  <a:pt x="1602740" y="5538470"/>
                </a:lnTo>
                <a:lnTo>
                  <a:pt x="1575435" y="5524817"/>
                </a:lnTo>
                <a:lnTo>
                  <a:pt x="1572895" y="5523865"/>
                </a:lnTo>
                <a:lnTo>
                  <a:pt x="1570673" y="5522912"/>
                </a:lnTo>
                <a:lnTo>
                  <a:pt x="1519238" y="5502592"/>
                </a:lnTo>
                <a:lnTo>
                  <a:pt x="1510030" y="5500052"/>
                </a:lnTo>
                <a:lnTo>
                  <a:pt x="1503998" y="5498782"/>
                </a:lnTo>
                <a:lnTo>
                  <a:pt x="1502100" y="5498610"/>
                </a:lnTo>
                <a:lnTo>
                  <a:pt x="1502410" y="5490845"/>
                </a:lnTo>
                <a:lnTo>
                  <a:pt x="1503045" y="5482907"/>
                </a:lnTo>
                <a:lnTo>
                  <a:pt x="1503998" y="5475605"/>
                </a:lnTo>
                <a:lnTo>
                  <a:pt x="1505585" y="5468620"/>
                </a:lnTo>
                <a:lnTo>
                  <a:pt x="1507173" y="5461952"/>
                </a:lnTo>
                <a:lnTo>
                  <a:pt x="1509713" y="5455602"/>
                </a:lnTo>
                <a:lnTo>
                  <a:pt x="1512253" y="5449252"/>
                </a:lnTo>
                <a:lnTo>
                  <a:pt x="1515110" y="5443537"/>
                </a:lnTo>
                <a:lnTo>
                  <a:pt x="1517650" y="5437822"/>
                </a:lnTo>
                <a:lnTo>
                  <a:pt x="1521143" y="5432425"/>
                </a:lnTo>
                <a:lnTo>
                  <a:pt x="1524635" y="5427027"/>
                </a:lnTo>
                <a:lnTo>
                  <a:pt x="1528445" y="5421947"/>
                </a:lnTo>
                <a:lnTo>
                  <a:pt x="1536065" y="5412105"/>
                </a:lnTo>
                <a:lnTo>
                  <a:pt x="1544320" y="5402262"/>
                </a:lnTo>
                <a:lnTo>
                  <a:pt x="1552575" y="5392737"/>
                </a:lnTo>
                <a:lnTo>
                  <a:pt x="1560830" y="5383212"/>
                </a:lnTo>
                <a:lnTo>
                  <a:pt x="1569085" y="5373370"/>
                </a:lnTo>
                <a:lnTo>
                  <a:pt x="1576705" y="5363210"/>
                </a:lnTo>
                <a:lnTo>
                  <a:pt x="1580515" y="5358130"/>
                </a:lnTo>
                <a:lnTo>
                  <a:pt x="1584008" y="5352415"/>
                </a:lnTo>
                <a:lnTo>
                  <a:pt x="1587183" y="5346700"/>
                </a:lnTo>
                <a:lnTo>
                  <a:pt x="1590358" y="5340667"/>
                </a:lnTo>
                <a:lnTo>
                  <a:pt x="1592898" y="5334952"/>
                </a:lnTo>
                <a:lnTo>
                  <a:pt x="1595755" y="5327967"/>
                </a:lnTo>
                <a:lnTo>
                  <a:pt x="1597978" y="5321300"/>
                </a:lnTo>
                <a:lnTo>
                  <a:pt x="1599565" y="5314315"/>
                </a:lnTo>
                <a:lnTo>
                  <a:pt x="1587500" y="5317807"/>
                </a:lnTo>
                <a:lnTo>
                  <a:pt x="1578928" y="5320665"/>
                </a:lnTo>
                <a:lnTo>
                  <a:pt x="1574800" y="5321935"/>
                </a:lnTo>
                <a:lnTo>
                  <a:pt x="1569403" y="5322887"/>
                </a:lnTo>
                <a:lnTo>
                  <a:pt x="1563370" y="5323205"/>
                </a:lnTo>
                <a:lnTo>
                  <a:pt x="1555433" y="5323522"/>
                </a:lnTo>
                <a:lnTo>
                  <a:pt x="1550353" y="5323205"/>
                </a:lnTo>
                <a:lnTo>
                  <a:pt x="1544955" y="5322570"/>
                </a:lnTo>
                <a:lnTo>
                  <a:pt x="1539240" y="5321935"/>
                </a:lnTo>
                <a:lnTo>
                  <a:pt x="1532573" y="5320347"/>
                </a:lnTo>
                <a:lnTo>
                  <a:pt x="1525905" y="5318760"/>
                </a:lnTo>
                <a:lnTo>
                  <a:pt x="1518920" y="5316855"/>
                </a:lnTo>
                <a:lnTo>
                  <a:pt x="1510983" y="5314632"/>
                </a:lnTo>
                <a:lnTo>
                  <a:pt x="1503363" y="5312410"/>
                </a:lnTo>
                <a:lnTo>
                  <a:pt x="1487170" y="5306377"/>
                </a:lnTo>
                <a:lnTo>
                  <a:pt x="1470025" y="5300027"/>
                </a:lnTo>
                <a:lnTo>
                  <a:pt x="1452880" y="5292725"/>
                </a:lnTo>
                <a:lnTo>
                  <a:pt x="1435418" y="5284470"/>
                </a:lnTo>
                <a:lnTo>
                  <a:pt x="1417955" y="5276532"/>
                </a:lnTo>
                <a:lnTo>
                  <a:pt x="1401445" y="5267642"/>
                </a:lnTo>
                <a:lnTo>
                  <a:pt x="1386205" y="5259070"/>
                </a:lnTo>
                <a:lnTo>
                  <a:pt x="1371600" y="5250180"/>
                </a:lnTo>
                <a:lnTo>
                  <a:pt x="1364933" y="5246052"/>
                </a:lnTo>
                <a:lnTo>
                  <a:pt x="1358583" y="5241607"/>
                </a:lnTo>
                <a:lnTo>
                  <a:pt x="1353185" y="5237480"/>
                </a:lnTo>
                <a:lnTo>
                  <a:pt x="1347788" y="5233352"/>
                </a:lnTo>
                <a:lnTo>
                  <a:pt x="1343343" y="5229542"/>
                </a:lnTo>
                <a:lnTo>
                  <a:pt x="1339215" y="5225732"/>
                </a:lnTo>
                <a:lnTo>
                  <a:pt x="1336040" y="5222240"/>
                </a:lnTo>
                <a:lnTo>
                  <a:pt x="1333183" y="5218112"/>
                </a:lnTo>
                <a:lnTo>
                  <a:pt x="1335088" y="5210175"/>
                </a:lnTo>
                <a:lnTo>
                  <a:pt x="1337945" y="5201920"/>
                </a:lnTo>
                <a:lnTo>
                  <a:pt x="1341438" y="5193982"/>
                </a:lnTo>
                <a:lnTo>
                  <a:pt x="1345248" y="5186680"/>
                </a:lnTo>
                <a:lnTo>
                  <a:pt x="1349375" y="5179377"/>
                </a:lnTo>
                <a:lnTo>
                  <a:pt x="1353820" y="5172075"/>
                </a:lnTo>
                <a:lnTo>
                  <a:pt x="1358583" y="5165090"/>
                </a:lnTo>
                <a:lnTo>
                  <a:pt x="1363663" y="5158105"/>
                </a:lnTo>
                <a:lnTo>
                  <a:pt x="1373823" y="5144770"/>
                </a:lnTo>
                <a:lnTo>
                  <a:pt x="1384300" y="5131752"/>
                </a:lnTo>
                <a:lnTo>
                  <a:pt x="1389698" y="5125085"/>
                </a:lnTo>
                <a:lnTo>
                  <a:pt x="1394460" y="5118417"/>
                </a:lnTo>
                <a:lnTo>
                  <a:pt x="1399540" y="5111750"/>
                </a:lnTo>
                <a:lnTo>
                  <a:pt x="1403985" y="5104765"/>
                </a:lnTo>
                <a:lnTo>
                  <a:pt x="1483995" y="4999355"/>
                </a:lnTo>
                <a:lnTo>
                  <a:pt x="1463358" y="4994592"/>
                </a:lnTo>
                <a:lnTo>
                  <a:pt x="1451293" y="4993640"/>
                </a:lnTo>
                <a:lnTo>
                  <a:pt x="1440815" y="4992687"/>
                </a:lnTo>
                <a:lnTo>
                  <a:pt x="1431290" y="4992687"/>
                </a:lnTo>
                <a:lnTo>
                  <a:pt x="1422718" y="4992687"/>
                </a:lnTo>
                <a:lnTo>
                  <a:pt x="1415098" y="4993005"/>
                </a:lnTo>
                <a:lnTo>
                  <a:pt x="1408430" y="4993640"/>
                </a:lnTo>
                <a:lnTo>
                  <a:pt x="1403033" y="4994592"/>
                </a:lnTo>
                <a:lnTo>
                  <a:pt x="1397635" y="4995227"/>
                </a:lnTo>
                <a:lnTo>
                  <a:pt x="1389063" y="4997767"/>
                </a:lnTo>
                <a:lnTo>
                  <a:pt x="1381760" y="4999672"/>
                </a:lnTo>
                <a:lnTo>
                  <a:pt x="1375728" y="5001895"/>
                </a:lnTo>
                <a:lnTo>
                  <a:pt x="1369378" y="5003482"/>
                </a:lnTo>
                <a:lnTo>
                  <a:pt x="1365885" y="5004117"/>
                </a:lnTo>
                <a:lnTo>
                  <a:pt x="1362393" y="5004117"/>
                </a:lnTo>
                <a:lnTo>
                  <a:pt x="1357948" y="5004117"/>
                </a:lnTo>
                <a:lnTo>
                  <a:pt x="1353503" y="5003482"/>
                </a:lnTo>
                <a:lnTo>
                  <a:pt x="1348423" y="5002530"/>
                </a:lnTo>
                <a:lnTo>
                  <a:pt x="1342708" y="5001260"/>
                </a:lnTo>
                <a:lnTo>
                  <a:pt x="1336358" y="4999355"/>
                </a:lnTo>
                <a:lnTo>
                  <a:pt x="1328738" y="4997132"/>
                </a:lnTo>
                <a:lnTo>
                  <a:pt x="1320483" y="4994275"/>
                </a:lnTo>
                <a:lnTo>
                  <a:pt x="1311275" y="4990782"/>
                </a:lnTo>
                <a:lnTo>
                  <a:pt x="1300798" y="4986337"/>
                </a:lnTo>
                <a:lnTo>
                  <a:pt x="1288733" y="4981575"/>
                </a:lnTo>
                <a:lnTo>
                  <a:pt x="1261428" y="4969510"/>
                </a:lnTo>
                <a:lnTo>
                  <a:pt x="1227773" y="4954270"/>
                </a:lnTo>
                <a:lnTo>
                  <a:pt x="1223010" y="4951730"/>
                </a:lnTo>
                <a:lnTo>
                  <a:pt x="1218248" y="4949190"/>
                </a:lnTo>
                <a:lnTo>
                  <a:pt x="1214120" y="4946332"/>
                </a:lnTo>
                <a:lnTo>
                  <a:pt x="1209993" y="4943475"/>
                </a:lnTo>
                <a:lnTo>
                  <a:pt x="1202055" y="4937760"/>
                </a:lnTo>
                <a:lnTo>
                  <a:pt x="1194753" y="4932045"/>
                </a:lnTo>
                <a:lnTo>
                  <a:pt x="1190943" y="4928870"/>
                </a:lnTo>
                <a:lnTo>
                  <a:pt x="1186815" y="4926012"/>
                </a:lnTo>
                <a:lnTo>
                  <a:pt x="1182370" y="4923155"/>
                </a:lnTo>
                <a:lnTo>
                  <a:pt x="1177925" y="4920932"/>
                </a:lnTo>
                <a:lnTo>
                  <a:pt x="1172845" y="4918392"/>
                </a:lnTo>
                <a:lnTo>
                  <a:pt x="1167765" y="4915852"/>
                </a:lnTo>
                <a:lnTo>
                  <a:pt x="1161733" y="4913630"/>
                </a:lnTo>
                <a:lnTo>
                  <a:pt x="1155383" y="4911725"/>
                </a:lnTo>
                <a:lnTo>
                  <a:pt x="1148080" y="4914265"/>
                </a:lnTo>
                <a:lnTo>
                  <a:pt x="1141730" y="4916487"/>
                </a:lnTo>
                <a:lnTo>
                  <a:pt x="1136015" y="4919662"/>
                </a:lnTo>
                <a:lnTo>
                  <a:pt x="1131253" y="4922837"/>
                </a:lnTo>
                <a:lnTo>
                  <a:pt x="1122045" y="4930140"/>
                </a:lnTo>
                <a:lnTo>
                  <a:pt x="1113790" y="4937760"/>
                </a:lnTo>
                <a:lnTo>
                  <a:pt x="1109028" y="4941570"/>
                </a:lnTo>
                <a:lnTo>
                  <a:pt x="1104583" y="4945062"/>
                </a:lnTo>
                <a:lnTo>
                  <a:pt x="1099503" y="4948555"/>
                </a:lnTo>
                <a:lnTo>
                  <a:pt x="1094105" y="4952047"/>
                </a:lnTo>
                <a:lnTo>
                  <a:pt x="1088073" y="4955222"/>
                </a:lnTo>
                <a:lnTo>
                  <a:pt x="1081088" y="4958080"/>
                </a:lnTo>
                <a:lnTo>
                  <a:pt x="1073150" y="4960620"/>
                </a:lnTo>
                <a:lnTo>
                  <a:pt x="1064260" y="4962207"/>
                </a:lnTo>
                <a:lnTo>
                  <a:pt x="1049338" y="4965065"/>
                </a:lnTo>
                <a:lnTo>
                  <a:pt x="1034733" y="4967287"/>
                </a:lnTo>
                <a:lnTo>
                  <a:pt x="1020128" y="4968875"/>
                </a:lnTo>
                <a:lnTo>
                  <a:pt x="1006475" y="4970462"/>
                </a:lnTo>
                <a:lnTo>
                  <a:pt x="992823" y="4971097"/>
                </a:lnTo>
                <a:lnTo>
                  <a:pt x="979488" y="4971415"/>
                </a:lnTo>
                <a:lnTo>
                  <a:pt x="966470" y="4971415"/>
                </a:lnTo>
                <a:lnTo>
                  <a:pt x="953453" y="4970780"/>
                </a:lnTo>
                <a:lnTo>
                  <a:pt x="941070" y="4969510"/>
                </a:lnTo>
                <a:lnTo>
                  <a:pt x="928370" y="4968240"/>
                </a:lnTo>
                <a:lnTo>
                  <a:pt x="915670" y="4965700"/>
                </a:lnTo>
                <a:lnTo>
                  <a:pt x="903288" y="4962842"/>
                </a:lnTo>
                <a:lnTo>
                  <a:pt x="891223" y="4959667"/>
                </a:lnTo>
                <a:lnTo>
                  <a:pt x="878840" y="4955857"/>
                </a:lnTo>
                <a:lnTo>
                  <a:pt x="866458" y="4951412"/>
                </a:lnTo>
                <a:lnTo>
                  <a:pt x="853758" y="4946015"/>
                </a:lnTo>
                <a:lnTo>
                  <a:pt x="746443" y="4894580"/>
                </a:lnTo>
                <a:lnTo>
                  <a:pt x="770255" y="4848225"/>
                </a:lnTo>
                <a:lnTo>
                  <a:pt x="777558" y="4836795"/>
                </a:lnTo>
                <a:lnTo>
                  <a:pt x="785178" y="4826317"/>
                </a:lnTo>
                <a:lnTo>
                  <a:pt x="792798" y="4815522"/>
                </a:lnTo>
                <a:lnTo>
                  <a:pt x="800100" y="4805045"/>
                </a:lnTo>
                <a:lnTo>
                  <a:pt x="815975" y="4783772"/>
                </a:lnTo>
                <a:lnTo>
                  <a:pt x="831533" y="4762817"/>
                </a:lnTo>
                <a:lnTo>
                  <a:pt x="846773" y="4741862"/>
                </a:lnTo>
                <a:lnTo>
                  <a:pt x="861695" y="4720272"/>
                </a:lnTo>
                <a:lnTo>
                  <a:pt x="868680" y="4709477"/>
                </a:lnTo>
                <a:lnTo>
                  <a:pt x="875665" y="4698047"/>
                </a:lnTo>
                <a:lnTo>
                  <a:pt x="882333" y="4686935"/>
                </a:lnTo>
                <a:lnTo>
                  <a:pt x="888683" y="4675505"/>
                </a:lnTo>
                <a:lnTo>
                  <a:pt x="822325" y="4644707"/>
                </a:lnTo>
                <a:lnTo>
                  <a:pt x="813118" y="4641850"/>
                </a:lnTo>
                <a:lnTo>
                  <a:pt x="805180" y="4639310"/>
                </a:lnTo>
                <a:lnTo>
                  <a:pt x="796925" y="4636135"/>
                </a:lnTo>
                <a:lnTo>
                  <a:pt x="789305" y="4633277"/>
                </a:lnTo>
                <a:lnTo>
                  <a:pt x="781685" y="4630102"/>
                </a:lnTo>
                <a:lnTo>
                  <a:pt x="773430" y="4626927"/>
                </a:lnTo>
                <a:lnTo>
                  <a:pt x="765493" y="4624070"/>
                </a:lnTo>
                <a:lnTo>
                  <a:pt x="756603" y="4621530"/>
                </a:lnTo>
                <a:lnTo>
                  <a:pt x="745808" y="4618990"/>
                </a:lnTo>
                <a:lnTo>
                  <a:pt x="736600" y="4617085"/>
                </a:lnTo>
                <a:lnTo>
                  <a:pt x="729298" y="4616132"/>
                </a:lnTo>
                <a:lnTo>
                  <a:pt x="722630" y="4614545"/>
                </a:lnTo>
                <a:lnTo>
                  <a:pt x="719455" y="4613910"/>
                </a:lnTo>
                <a:lnTo>
                  <a:pt x="715963" y="4612957"/>
                </a:lnTo>
                <a:lnTo>
                  <a:pt x="712470" y="4611687"/>
                </a:lnTo>
                <a:lnTo>
                  <a:pt x="708660" y="4610417"/>
                </a:lnTo>
                <a:lnTo>
                  <a:pt x="704533" y="4608195"/>
                </a:lnTo>
                <a:lnTo>
                  <a:pt x="700088" y="4606290"/>
                </a:lnTo>
                <a:lnTo>
                  <a:pt x="695008" y="4603432"/>
                </a:lnTo>
                <a:lnTo>
                  <a:pt x="689928" y="4599940"/>
                </a:lnTo>
                <a:lnTo>
                  <a:pt x="685483" y="4596447"/>
                </a:lnTo>
                <a:lnTo>
                  <a:pt x="677228" y="4590097"/>
                </a:lnTo>
                <a:lnTo>
                  <a:pt x="669608" y="4583430"/>
                </a:lnTo>
                <a:lnTo>
                  <a:pt x="665163" y="4579937"/>
                </a:lnTo>
                <a:lnTo>
                  <a:pt x="662305" y="4576445"/>
                </a:lnTo>
                <a:lnTo>
                  <a:pt x="659448" y="4572635"/>
                </a:lnTo>
                <a:lnTo>
                  <a:pt x="657225" y="4568825"/>
                </a:lnTo>
                <a:lnTo>
                  <a:pt x="655638" y="4565332"/>
                </a:lnTo>
                <a:lnTo>
                  <a:pt x="654050" y="4561840"/>
                </a:lnTo>
                <a:lnTo>
                  <a:pt x="653415" y="4558665"/>
                </a:lnTo>
                <a:lnTo>
                  <a:pt x="652780" y="4555490"/>
                </a:lnTo>
                <a:lnTo>
                  <a:pt x="652463" y="4552315"/>
                </a:lnTo>
                <a:lnTo>
                  <a:pt x="652780" y="4549457"/>
                </a:lnTo>
                <a:lnTo>
                  <a:pt x="653098" y="4546282"/>
                </a:lnTo>
                <a:lnTo>
                  <a:pt x="653733" y="4543425"/>
                </a:lnTo>
                <a:lnTo>
                  <a:pt x="654685" y="4540250"/>
                </a:lnTo>
                <a:lnTo>
                  <a:pt x="657543" y="4534217"/>
                </a:lnTo>
                <a:lnTo>
                  <a:pt x="661035" y="4528502"/>
                </a:lnTo>
                <a:lnTo>
                  <a:pt x="669608" y="4516437"/>
                </a:lnTo>
                <a:lnTo>
                  <a:pt x="678815" y="4503737"/>
                </a:lnTo>
                <a:lnTo>
                  <a:pt x="683260" y="4497070"/>
                </a:lnTo>
                <a:lnTo>
                  <a:pt x="687070" y="4489767"/>
                </a:lnTo>
                <a:lnTo>
                  <a:pt x="688975" y="4485640"/>
                </a:lnTo>
                <a:lnTo>
                  <a:pt x="690563" y="4481830"/>
                </a:lnTo>
                <a:lnTo>
                  <a:pt x="692150" y="4478020"/>
                </a:lnTo>
                <a:lnTo>
                  <a:pt x="693103" y="4473892"/>
                </a:lnTo>
                <a:lnTo>
                  <a:pt x="673735" y="4474845"/>
                </a:lnTo>
                <a:lnTo>
                  <a:pt x="660400" y="4475797"/>
                </a:lnTo>
                <a:lnTo>
                  <a:pt x="650875" y="4476750"/>
                </a:lnTo>
                <a:lnTo>
                  <a:pt x="642938" y="4477385"/>
                </a:lnTo>
                <a:lnTo>
                  <a:pt x="634683" y="4477702"/>
                </a:lnTo>
                <a:lnTo>
                  <a:pt x="624523" y="4477067"/>
                </a:lnTo>
                <a:lnTo>
                  <a:pt x="609918" y="4475480"/>
                </a:lnTo>
                <a:lnTo>
                  <a:pt x="588645" y="4472622"/>
                </a:lnTo>
                <a:lnTo>
                  <a:pt x="419418" y="4409757"/>
                </a:lnTo>
                <a:lnTo>
                  <a:pt x="415290" y="4406265"/>
                </a:lnTo>
                <a:lnTo>
                  <a:pt x="412115" y="4404042"/>
                </a:lnTo>
                <a:lnTo>
                  <a:pt x="410528" y="4402137"/>
                </a:lnTo>
                <a:lnTo>
                  <a:pt x="409575" y="4400867"/>
                </a:lnTo>
                <a:lnTo>
                  <a:pt x="409258" y="4399280"/>
                </a:lnTo>
                <a:lnTo>
                  <a:pt x="409258" y="4398010"/>
                </a:lnTo>
                <a:lnTo>
                  <a:pt x="373063" y="4368800"/>
                </a:lnTo>
                <a:lnTo>
                  <a:pt x="377825" y="4367212"/>
                </a:lnTo>
                <a:lnTo>
                  <a:pt x="381318" y="4365307"/>
                </a:lnTo>
                <a:lnTo>
                  <a:pt x="384175" y="4364037"/>
                </a:lnTo>
                <a:lnTo>
                  <a:pt x="386080" y="4362132"/>
                </a:lnTo>
                <a:lnTo>
                  <a:pt x="387668" y="4360862"/>
                </a:lnTo>
                <a:lnTo>
                  <a:pt x="388620" y="4359275"/>
                </a:lnTo>
                <a:lnTo>
                  <a:pt x="389255" y="4358005"/>
                </a:lnTo>
                <a:lnTo>
                  <a:pt x="389573" y="4356100"/>
                </a:lnTo>
                <a:lnTo>
                  <a:pt x="390208" y="4352607"/>
                </a:lnTo>
                <a:lnTo>
                  <a:pt x="390208" y="4348162"/>
                </a:lnTo>
                <a:lnTo>
                  <a:pt x="390525" y="4345622"/>
                </a:lnTo>
                <a:lnTo>
                  <a:pt x="391160" y="4342447"/>
                </a:lnTo>
                <a:lnTo>
                  <a:pt x="392113" y="4339272"/>
                </a:lnTo>
                <a:lnTo>
                  <a:pt x="393700" y="4335780"/>
                </a:lnTo>
                <a:lnTo>
                  <a:pt x="435610" y="4281170"/>
                </a:lnTo>
                <a:lnTo>
                  <a:pt x="405448" y="4258945"/>
                </a:lnTo>
                <a:lnTo>
                  <a:pt x="401955" y="4256722"/>
                </a:lnTo>
                <a:lnTo>
                  <a:pt x="398145" y="4255452"/>
                </a:lnTo>
                <a:lnTo>
                  <a:pt x="394018" y="4253865"/>
                </a:lnTo>
                <a:lnTo>
                  <a:pt x="389255" y="4252912"/>
                </a:lnTo>
                <a:lnTo>
                  <a:pt x="379095" y="4250690"/>
                </a:lnTo>
                <a:lnTo>
                  <a:pt x="367348" y="4248785"/>
                </a:lnTo>
                <a:lnTo>
                  <a:pt x="360680" y="4247197"/>
                </a:lnTo>
                <a:lnTo>
                  <a:pt x="353060" y="4245927"/>
                </a:lnTo>
                <a:lnTo>
                  <a:pt x="345440" y="4243705"/>
                </a:lnTo>
                <a:lnTo>
                  <a:pt x="337185" y="4241482"/>
                </a:lnTo>
                <a:lnTo>
                  <a:pt x="327978" y="4238307"/>
                </a:lnTo>
                <a:lnTo>
                  <a:pt x="318453" y="4234497"/>
                </a:lnTo>
                <a:lnTo>
                  <a:pt x="308293" y="4230052"/>
                </a:lnTo>
                <a:lnTo>
                  <a:pt x="297498" y="4224972"/>
                </a:lnTo>
                <a:lnTo>
                  <a:pt x="294323" y="4223385"/>
                </a:lnTo>
                <a:lnTo>
                  <a:pt x="291148" y="4221797"/>
                </a:lnTo>
                <a:lnTo>
                  <a:pt x="283528" y="4217987"/>
                </a:lnTo>
                <a:lnTo>
                  <a:pt x="279400" y="4216082"/>
                </a:lnTo>
                <a:lnTo>
                  <a:pt x="277813" y="4215447"/>
                </a:lnTo>
                <a:lnTo>
                  <a:pt x="276860" y="4215130"/>
                </a:lnTo>
                <a:lnTo>
                  <a:pt x="276543" y="4214812"/>
                </a:lnTo>
                <a:lnTo>
                  <a:pt x="275273" y="4213225"/>
                </a:lnTo>
                <a:lnTo>
                  <a:pt x="271463" y="4210050"/>
                </a:lnTo>
                <a:lnTo>
                  <a:pt x="264478" y="4204335"/>
                </a:lnTo>
                <a:lnTo>
                  <a:pt x="213043" y="4167505"/>
                </a:lnTo>
                <a:lnTo>
                  <a:pt x="214313" y="4157662"/>
                </a:lnTo>
                <a:lnTo>
                  <a:pt x="215583" y="4149407"/>
                </a:lnTo>
                <a:lnTo>
                  <a:pt x="217170" y="4142422"/>
                </a:lnTo>
                <a:lnTo>
                  <a:pt x="219075" y="4136390"/>
                </a:lnTo>
                <a:lnTo>
                  <a:pt x="221298" y="4131310"/>
                </a:lnTo>
                <a:lnTo>
                  <a:pt x="223520" y="4127182"/>
                </a:lnTo>
                <a:lnTo>
                  <a:pt x="226060" y="4123690"/>
                </a:lnTo>
                <a:lnTo>
                  <a:pt x="228918" y="4120515"/>
                </a:lnTo>
                <a:lnTo>
                  <a:pt x="235268" y="4115435"/>
                </a:lnTo>
                <a:lnTo>
                  <a:pt x="242253" y="4110037"/>
                </a:lnTo>
                <a:lnTo>
                  <a:pt x="246063" y="4106862"/>
                </a:lnTo>
                <a:lnTo>
                  <a:pt x="249873" y="4103370"/>
                </a:lnTo>
                <a:lnTo>
                  <a:pt x="253683" y="4099242"/>
                </a:lnTo>
                <a:lnTo>
                  <a:pt x="258128" y="4093845"/>
                </a:lnTo>
                <a:lnTo>
                  <a:pt x="299720" y="4033837"/>
                </a:lnTo>
                <a:lnTo>
                  <a:pt x="311785" y="4020502"/>
                </a:lnTo>
                <a:lnTo>
                  <a:pt x="323215" y="4007802"/>
                </a:lnTo>
                <a:lnTo>
                  <a:pt x="329248" y="4001770"/>
                </a:lnTo>
                <a:lnTo>
                  <a:pt x="335598" y="3996690"/>
                </a:lnTo>
                <a:lnTo>
                  <a:pt x="338773" y="3994467"/>
                </a:lnTo>
                <a:lnTo>
                  <a:pt x="342265" y="3991927"/>
                </a:lnTo>
                <a:lnTo>
                  <a:pt x="345758" y="3990340"/>
                </a:lnTo>
                <a:lnTo>
                  <a:pt x="349568" y="3988435"/>
                </a:lnTo>
                <a:lnTo>
                  <a:pt x="354330" y="3987165"/>
                </a:lnTo>
                <a:lnTo>
                  <a:pt x="359093" y="3986212"/>
                </a:lnTo>
                <a:lnTo>
                  <a:pt x="363855" y="3984942"/>
                </a:lnTo>
                <a:lnTo>
                  <a:pt x="365443" y="3984625"/>
                </a:lnTo>
                <a:lnTo>
                  <a:pt x="367983" y="3983672"/>
                </a:lnTo>
                <a:lnTo>
                  <a:pt x="369570" y="3982085"/>
                </a:lnTo>
                <a:lnTo>
                  <a:pt x="371475" y="3980815"/>
                </a:lnTo>
                <a:lnTo>
                  <a:pt x="372745" y="3979545"/>
                </a:lnTo>
                <a:lnTo>
                  <a:pt x="374015" y="3977957"/>
                </a:lnTo>
                <a:lnTo>
                  <a:pt x="374968" y="3976370"/>
                </a:lnTo>
                <a:lnTo>
                  <a:pt x="375603" y="3974782"/>
                </a:lnTo>
                <a:lnTo>
                  <a:pt x="375920" y="3973195"/>
                </a:lnTo>
                <a:lnTo>
                  <a:pt x="376873" y="3969702"/>
                </a:lnTo>
                <a:lnTo>
                  <a:pt x="376238" y="3965575"/>
                </a:lnTo>
                <a:lnTo>
                  <a:pt x="375920" y="3962082"/>
                </a:lnTo>
                <a:lnTo>
                  <a:pt x="374968" y="3958272"/>
                </a:lnTo>
                <a:lnTo>
                  <a:pt x="374333" y="3954780"/>
                </a:lnTo>
                <a:lnTo>
                  <a:pt x="373063" y="3951287"/>
                </a:lnTo>
                <a:lnTo>
                  <a:pt x="372745" y="3948112"/>
                </a:lnTo>
                <a:lnTo>
                  <a:pt x="372428" y="3944937"/>
                </a:lnTo>
                <a:lnTo>
                  <a:pt x="372745" y="3943667"/>
                </a:lnTo>
                <a:lnTo>
                  <a:pt x="373063" y="3942080"/>
                </a:lnTo>
                <a:lnTo>
                  <a:pt x="373698" y="3941127"/>
                </a:lnTo>
                <a:lnTo>
                  <a:pt x="374333" y="3939857"/>
                </a:lnTo>
                <a:lnTo>
                  <a:pt x="374968" y="3938905"/>
                </a:lnTo>
                <a:lnTo>
                  <a:pt x="376238" y="3937952"/>
                </a:lnTo>
                <a:lnTo>
                  <a:pt x="377825" y="3937317"/>
                </a:lnTo>
                <a:lnTo>
                  <a:pt x="379095" y="3936682"/>
                </a:lnTo>
                <a:lnTo>
                  <a:pt x="380365" y="3936365"/>
                </a:lnTo>
                <a:lnTo>
                  <a:pt x="380683" y="3935412"/>
                </a:lnTo>
                <a:lnTo>
                  <a:pt x="381318" y="3935095"/>
                </a:lnTo>
                <a:lnTo>
                  <a:pt x="381635" y="3934142"/>
                </a:lnTo>
                <a:lnTo>
                  <a:pt x="381953" y="3932872"/>
                </a:lnTo>
                <a:lnTo>
                  <a:pt x="382270" y="3930967"/>
                </a:lnTo>
                <a:lnTo>
                  <a:pt x="371475" y="3931602"/>
                </a:lnTo>
                <a:lnTo>
                  <a:pt x="363538" y="3932237"/>
                </a:lnTo>
                <a:lnTo>
                  <a:pt x="356553" y="3933507"/>
                </a:lnTo>
                <a:lnTo>
                  <a:pt x="351790" y="3934142"/>
                </a:lnTo>
                <a:lnTo>
                  <a:pt x="347345" y="3935095"/>
                </a:lnTo>
                <a:lnTo>
                  <a:pt x="342265" y="3935730"/>
                </a:lnTo>
                <a:lnTo>
                  <a:pt x="336550" y="3935730"/>
                </a:lnTo>
                <a:lnTo>
                  <a:pt x="329565" y="3935412"/>
                </a:lnTo>
                <a:lnTo>
                  <a:pt x="221933" y="3904932"/>
                </a:lnTo>
                <a:lnTo>
                  <a:pt x="209550" y="3900170"/>
                </a:lnTo>
                <a:lnTo>
                  <a:pt x="199708" y="3895725"/>
                </a:lnTo>
                <a:lnTo>
                  <a:pt x="195898" y="3893820"/>
                </a:lnTo>
                <a:lnTo>
                  <a:pt x="192405" y="3891597"/>
                </a:lnTo>
                <a:lnTo>
                  <a:pt x="189230" y="3889375"/>
                </a:lnTo>
                <a:lnTo>
                  <a:pt x="186055" y="3887470"/>
                </a:lnTo>
                <a:lnTo>
                  <a:pt x="180340" y="3882707"/>
                </a:lnTo>
                <a:lnTo>
                  <a:pt x="174943" y="3877945"/>
                </a:lnTo>
                <a:lnTo>
                  <a:pt x="167958" y="3871595"/>
                </a:lnTo>
                <a:lnTo>
                  <a:pt x="159385" y="3864292"/>
                </a:lnTo>
                <a:lnTo>
                  <a:pt x="136208" y="3848417"/>
                </a:lnTo>
                <a:lnTo>
                  <a:pt x="133350" y="3844925"/>
                </a:lnTo>
                <a:lnTo>
                  <a:pt x="129540" y="3840797"/>
                </a:lnTo>
                <a:lnTo>
                  <a:pt x="126365" y="3836352"/>
                </a:lnTo>
                <a:lnTo>
                  <a:pt x="125095" y="3834765"/>
                </a:lnTo>
                <a:lnTo>
                  <a:pt x="121603" y="3830320"/>
                </a:lnTo>
                <a:lnTo>
                  <a:pt x="120015" y="3828415"/>
                </a:lnTo>
                <a:lnTo>
                  <a:pt x="118745" y="3825557"/>
                </a:lnTo>
                <a:lnTo>
                  <a:pt x="115888" y="3817620"/>
                </a:lnTo>
                <a:lnTo>
                  <a:pt x="123508" y="3809365"/>
                </a:lnTo>
                <a:lnTo>
                  <a:pt x="131445" y="3801745"/>
                </a:lnTo>
                <a:lnTo>
                  <a:pt x="138748" y="3794760"/>
                </a:lnTo>
                <a:lnTo>
                  <a:pt x="146050" y="3788092"/>
                </a:lnTo>
                <a:lnTo>
                  <a:pt x="160338" y="3775075"/>
                </a:lnTo>
                <a:lnTo>
                  <a:pt x="173673" y="3762375"/>
                </a:lnTo>
                <a:lnTo>
                  <a:pt x="180023" y="3755707"/>
                </a:lnTo>
                <a:lnTo>
                  <a:pt x="186055" y="3749040"/>
                </a:lnTo>
                <a:lnTo>
                  <a:pt x="191770" y="3741737"/>
                </a:lnTo>
                <a:lnTo>
                  <a:pt x="196850" y="3733482"/>
                </a:lnTo>
                <a:lnTo>
                  <a:pt x="199390" y="3729355"/>
                </a:lnTo>
                <a:lnTo>
                  <a:pt x="201930" y="3725227"/>
                </a:lnTo>
                <a:lnTo>
                  <a:pt x="204470" y="3720782"/>
                </a:lnTo>
                <a:lnTo>
                  <a:pt x="206375" y="3716020"/>
                </a:lnTo>
                <a:lnTo>
                  <a:pt x="208598" y="3711257"/>
                </a:lnTo>
                <a:lnTo>
                  <a:pt x="210503" y="3705860"/>
                </a:lnTo>
                <a:lnTo>
                  <a:pt x="212408" y="3700145"/>
                </a:lnTo>
                <a:lnTo>
                  <a:pt x="214313" y="3694747"/>
                </a:lnTo>
                <a:lnTo>
                  <a:pt x="196215" y="3689985"/>
                </a:lnTo>
                <a:lnTo>
                  <a:pt x="176530" y="3684905"/>
                </a:lnTo>
                <a:lnTo>
                  <a:pt x="166370" y="3681730"/>
                </a:lnTo>
                <a:lnTo>
                  <a:pt x="156210" y="3678237"/>
                </a:lnTo>
                <a:lnTo>
                  <a:pt x="145733" y="3674745"/>
                </a:lnTo>
                <a:lnTo>
                  <a:pt x="135255" y="3670617"/>
                </a:lnTo>
                <a:lnTo>
                  <a:pt x="124778" y="3666490"/>
                </a:lnTo>
                <a:lnTo>
                  <a:pt x="113983" y="3662362"/>
                </a:lnTo>
                <a:lnTo>
                  <a:pt x="103505" y="3657917"/>
                </a:lnTo>
                <a:lnTo>
                  <a:pt x="93345" y="3652837"/>
                </a:lnTo>
                <a:lnTo>
                  <a:pt x="83503" y="3647440"/>
                </a:lnTo>
                <a:lnTo>
                  <a:pt x="73978" y="3642042"/>
                </a:lnTo>
                <a:lnTo>
                  <a:pt x="64453" y="3636327"/>
                </a:lnTo>
                <a:lnTo>
                  <a:pt x="55880" y="3630295"/>
                </a:lnTo>
                <a:lnTo>
                  <a:pt x="48578" y="3625215"/>
                </a:lnTo>
                <a:lnTo>
                  <a:pt x="40640" y="3620452"/>
                </a:lnTo>
                <a:lnTo>
                  <a:pt x="33338" y="3616007"/>
                </a:lnTo>
                <a:lnTo>
                  <a:pt x="26035" y="3611562"/>
                </a:lnTo>
                <a:lnTo>
                  <a:pt x="18733" y="3606800"/>
                </a:lnTo>
                <a:lnTo>
                  <a:pt x="12065" y="3601720"/>
                </a:lnTo>
                <a:lnTo>
                  <a:pt x="8890" y="3598862"/>
                </a:lnTo>
                <a:lnTo>
                  <a:pt x="5715" y="3596005"/>
                </a:lnTo>
                <a:lnTo>
                  <a:pt x="2858" y="3592830"/>
                </a:lnTo>
                <a:lnTo>
                  <a:pt x="0" y="3589655"/>
                </a:lnTo>
                <a:lnTo>
                  <a:pt x="2223" y="3582352"/>
                </a:lnTo>
                <a:lnTo>
                  <a:pt x="4445" y="3575367"/>
                </a:lnTo>
                <a:lnTo>
                  <a:pt x="7620" y="3568700"/>
                </a:lnTo>
                <a:lnTo>
                  <a:pt x="11430" y="3562350"/>
                </a:lnTo>
                <a:lnTo>
                  <a:pt x="15875" y="3556000"/>
                </a:lnTo>
                <a:lnTo>
                  <a:pt x="20320" y="3549967"/>
                </a:lnTo>
                <a:lnTo>
                  <a:pt x="25083" y="3544252"/>
                </a:lnTo>
                <a:lnTo>
                  <a:pt x="30163" y="3538855"/>
                </a:lnTo>
                <a:lnTo>
                  <a:pt x="40958" y="3527742"/>
                </a:lnTo>
                <a:lnTo>
                  <a:pt x="52388" y="3517265"/>
                </a:lnTo>
                <a:lnTo>
                  <a:pt x="63500" y="3506787"/>
                </a:lnTo>
                <a:lnTo>
                  <a:pt x="74295" y="3496627"/>
                </a:lnTo>
                <a:lnTo>
                  <a:pt x="100648" y="3469957"/>
                </a:lnTo>
                <a:lnTo>
                  <a:pt x="109855" y="3462655"/>
                </a:lnTo>
                <a:lnTo>
                  <a:pt x="117475" y="3456305"/>
                </a:lnTo>
                <a:lnTo>
                  <a:pt x="123508" y="3450590"/>
                </a:lnTo>
                <a:lnTo>
                  <a:pt x="128270" y="3446145"/>
                </a:lnTo>
                <a:lnTo>
                  <a:pt x="131763" y="3442335"/>
                </a:lnTo>
                <a:lnTo>
                  <a:pt x="133985" y="3438525"/>
                </a:lnTo>
                <a:lnTo>
                  <a:pt x="135890" y="3435350"/>
                </a:lnTo>
                <a:lnTo>
                  <a:pt x="137160" y="3432810"/>
                </a:lnTo>
                <a:lnTo>
                  <a:pt x="139383" y="3427730"/>
                </a:lnTo>
                <a:lnTo>
                  <a:pt x="141923" y="3422015"/>
                </a:lnTo>
                <a:lnTo>
                  <a:pt x="143510" y="3418522"/>
                </a:lnTo>
                <a:lnTo>
                  <a:pt x="146368" y="3415030"/>
                </a:lnTo>
                <a:lnTo>
                  <a:pt x="150178" y="3410585"/>
                </a:lnTo>
                <a:lnTo>
                  <a:pt x="154940" y="3405187"/>
                </a:lnTo>
                <a:lnTo>
                  <a:pt x="211773" y="3334385"/>
                </a:lnTo>
                <a:lnTo>
                  <a:pt x="218123" y="3326765"/>
                </a:lnTo>
                <a:lnTo>
                  <a:pt x="224473" y="3320415"/>
                </a:lnTo>
                <a:lnTo>
                  <a:pt x="230188" y="3314700"/>
                </a:lnTo>
                <a:lnTo>
                  <a:pt x="235903" y="3308985"/>
                </a:lnTo>
                <a:lnTo>
                  <a:pt x="241618" y="3303905"/>
                </a:lnTo>
                <a:lnTo>
                  <a:pt x="247015" y="3297872"/>
                </a:lnTo>
                <a:lnTo>
                  <a:pt x="249555" y="3294380"/>
                </a:lnTo>
                <a:lnTo>
                  <a:pt x="252413" y="3290887"/>
                </a:lnTo>
                <a:lnTo>
                  <a:pt x="254953" y="3287077"/>
                </a:lnTo>
                <a:lnTo>
                  <a:pt x="257493" y="3282632"/>
                </a:lnTo>
                <a:lnTo>
                  <a:pt x="262573" y="3273425"/>
                </a:lnTo>
                <a:lnTo>
                  <a:pt x="268923" y="3263582"/>
                </a:lnTo>
                <a:lnTo>
                  <a:pt x="272733" y="3258185"/>
                </a:lnTo>
                <a:lnTo>
                  <a:pt x="276543" y="3252787"/>
                </a:lnTo>
                <a:lnTo>
                  <a:pt x="280670" y="3248025"/>
                </a:lnTo>
                <a:lnTo>
                  <a:pt x="284798" y="3242627"/>
                </a:lnTo>
                <a:lnTo>
                  <a:pt x="289243" y="3237865"/>
                </a:lnTo>
                <a:lnTo>
                  <a:pt x="294005" y="3232785"/>
                </a:lnTo>
                <a:lnTo>
                  <a:pt x="298768" y="3228340"/>
                </a:lnTo>
                <a:lnTo>
                  <a:pt x="303848" y="3223895"/>
                </a:lnTo>
                <a:lnTo>
                  <a:pt x="308610" y="3219450"/>
                </a:lnTo>
                <a:lnTo>
                  <a:pt x="314008" y="3215640"/>
                </a:lnTo>
                <a:lnTo>
                  <a:pt x="319088" y="3212147"/>
                </a:lnTo>
                <a:lnTo>
                  <a:pt x="324803" y="3208972"/>
                </a:lnTo>
                <a:lnTo>
                  <a:pt x="355283" y="3195320"/>
                </a:lnTo>
                <a:lnTo>
                  <a:pt x="351790" y="3191827"/>
                </a:lnTo>
                <a:lnTo>
                  <a:pt x="347980" y="3188335"/>
                </a:lnTo>
                <a:lnTo>
                  <a:pt x="344488" y="3185477"/>
                </a:lnTo>
                <a:lnTo>
                  <a:pt x="340678" y="3182620"/>
                </a:lnTo>
                <a:lnTo>
                  <a:pt x="336550" y="3179762"/>
                </a:lnTo>
                <a:lnTo>
                  <a:pt x="332740" y="3177857"/>
                </a:lnTo>
                <a:lnTo>
                  <a:pt x="328930" y="3175635"/>
                </a:lnTo>
                <a:lnTo>
                  <a:pt x="325120" y="3173412"/>
                </a:lnTo>
                <a:lnTo>
                  <a:pt x="317183" y="3170555"/>
                </a:lnTo>
                <a:lnTo>
                  <a:pt x="308928" y="3167697"/>
                </a:lnTo>
                <a:lnTo>
                  <a:pt x="300990" y="3165157"/>
                </a:lnTo>
                <a:lnTo>
                  <a:pt x="292735" y="3162617"/>
                </a:lnTo>
                <a:lnTo>
                  <a:pt x="284480" y="3160712"/>
                </a:lnTo>
                <a:lnTo>
                  <a:pt x="276225" y="3158490"/>
                </a:lnTo>
                <a:lnTo>
                  <a:pt x="268288" y="3155950"/>
                </a:lnTo>
                <a:lnTo>
                  <a:pt x="260033" y="3153410"/>
                </a:lnTo>
                <a:lnTo>
                  <a:pt x="252095" y="3149917"/>
                </a:lnTo>
                <a:lnTo>
                  <a:pt x="244158" y="3146425"/>
                </a:lnTo>
                <a:lnTo>
                  <a:pt x="240030" y="3144202"/>
                </a:lnTo>
                <a:lnTo>
                  <a:pt x="236220" y="3141662"/>
                </a:lnTo>
                <a:lnTo>
                  <a:pt x="232410" y="3139122"/>
                </a:lnTo>
                <a:lnTo>
                  <a:pt x="228918" y="3136265"/>
                </a:lnTo>
                <a:lnTo>
                  <a:pt x="220028" y="3129597"/>
                </a:lnTo>
                <a:lnTo>
                  <a:pt x="211773" y="3124517"/>
                </a:lnTo>
                <a:lnTo>
                  <a:pt x="203518" y="3119437"/>
                </a:lnTo>
                <a:lnTo>
                  <a:pt x="195580" y="3115310"/>
                </a:lnTo>
                <a:lnTo>
                  <a:pt x="179705" y="3108642"/>
                </a:lnTo>
                <a:lnTo>
                  <a:pt x="164783" y="3101975"/>
                </a:lnTo>
                <a:lnTo>
                  <a:pt x="157163" y="3098800"/>
                </a:lnTo>
                <a:lnTo>
                  <a:pt x="149860" y="3094990"/>
                </a:lnTo>
                <a:lnTo>
                  <a:pt x="142558" y="3090545"/>
                </a:lnTo>
                <a:lnTo>
                  <a:pt x="135255" y="3085782"/>
                </a:lnTo>
                <a:lnTo>
                  <a:pt x="131763" y="3082925"/>
                </a:lnTo>
                <a:lnTo>
                  <a:pt x="128270" y="3079750"/>
                </a:lnTo>
                <a:lnTo>
                  <a:pt x="124778" y="3076257"/>
                </a:lnTo>
                <a:lnTo>
                  <a:pt x="121285" y="3072765"/>
                </a:lnTo>
                <a:lnTo>
                  <a:pt x="117158" y="3068955"/>
                </a:lnTo>
                <a:lnTo>
                  <a:pt x="113665" y="3064827"/>
                </a:lnTo>
                <a:lnTo>
                  <a:pt x="110173" y="3060065"/>
                </a:lnTo>
                <a:lnTo>
                  <a:pt x="106680" y="3055302"/>
                </a:lnTo>
                <a:lnTo>
                  <a:pt x="109220" y="3045460"/>
                </a:lnTo>
                <a:lnTo>
                  <a:pt x="111443" y="3039110"/>
                </a:lnTo>
                <a:lnTo>
                  <a:pt x="112395" y="3036887"/>
                </a:lnTo>
                <a:lnTo>
                  <a:pt x="113030" y="3035617"/>
                </a:lnTo>
                <a:lnTo>
                  <a:pt x="113665" y="3034030"/>
                </a:lnTo>
                <a:lnTo>
                  <a:pt x="114935" y="3033077"/>
                </a:lnTo>
                <a:lnTo>
                  <a:pt x="116840" y="3030855"/>
                </a:lnTo>
                <a:lnTo>
                  <a:pt x="120015" y="3028632"/>
                </a:lnTo>
                <a:lnTo>
                  <a:pt x="124143" y="3024187"/>
                </a:lnTo>
                <a:lnTo>
                  <a:pt x="130175" y="3017202"/>
                </a:lnTo>
                <a:lnTo>
                  <a:pt x="140335" y="3003867"/>
                </a:lnTo>
                <a:lnTo>
                  <a:pt x="149225" y="2991167"/>
                </a:lnTo>
                <a:lnTo>
                  <a:pt x="153670" y="2985770"/>
                </a:lnTo>
                <a:lnTo>
                  <a:pt x="158115" y="2980055"/>
                </a:lnTo>
                <a:lnTo>
                  <a:pt x="162243" y="2975292"/>
                </a:lnTo>
                <a:lnTo>
                  <a:pt x="166688" y="2970530"/>
                </a:lnTo>
                <a:lnTo>
                  <a:pt x="169228" y="2968625"/>
                </a:lnTo>
                <a:lnTo>
                  <a:pt x="171768" y="2966402"/>
                </a:lnTo>
                <a:lnTo>
                  <a:pt x="173990" y="2964497"/>
                </a:lnTo>
                <a:lnTo>
                  <a:pt x="176848" y="2963227"/>
                </a:lnTo>
                <a:lnTo>
                  <a:pt x="179705" y="2961957"/>
                </a:lnTo>
                <a:lnTo>
                  <a:pt x="182563" y="2960370"/>
                </a:lnTo>
                <a:lnTo>
                  <a:pt x="185738" y="2959417"/>
                </a:lnTo>
                <a:lnTo>
                  <a:pt x="188913" y="2958465"/>
                </a:lnTo>
                <a:lnTo>
                  <a:pt x="192405" y="2957512"/>
                </a:lnTo>
                <a:lnTo>
                  <a:pt x="195898" y="2957195"/>
                </a:lnTo>
                <a:lnTo>
                  <a:pt x="199708" y="2956877"/>
                </a:lnTo>
                <a:lnTo>
                  <a:pt x="203518" y="2956877"/>
                </a:lnTo>
                <a:lnTo>
                  <a:pt x="207963" y="2956877"/>
                </a:lnTo>
                <a:lnTo>
                  <a:pt x="212408" y="2957195"/>
                </a:lnTo>
                <a:lnTo>
                  <a:pt x="216853" y="2957830"/>
                </a:lnTo>
                <a:lnTo>
                  <a:pt x="221933" y="2959100"/>
                </a:lnTo>
                <a:lnTo>
                  <a:pt x="220345" y="2954655"/>
                </a:lnTo>
                <a:lnTo>
                  <a:pt x="220028" y="2951162"/>
                </a:lnTo>
                <a:lnTo>
                  <a:pt x="219710" y="2948622"/>
                </a:lnTo>
                <a:lnTo>
                  <a:pt x="220028" y="2946400"/>
                </a:lnTo>
                <a:lnTo>
                  <a:pt x="220980" y="2943225"/>
                </a:lnTo>
                <a:lnTo>
                  <a:pt x="220980" y="2941955"/>
                </a:lnTo>
                <a:lnTo>
                  <a:pt x="220028" y="2941320"/>
                </a:lnTo>
                <a:lnTo>
                  <a:pt x="218758" y="2941002"/>
                </a:lnTo>
                <a:lnTo>
                  <a:pt x="216535" y="2941002"/>
                </a:lnTo>
                <a:lnTo>
                  <a:pt x="213043" y="2941002"/>
                </a:lnTo>
                <a:lnTo>
                  <a:pt x="202883" y="2941320"/>
                </a:lnTo>
                <a:lnTo>
                  <a:pt x="186055" y="2941320"/>
                </a:lnTo>
                <a:lnTo>
                  <a:pt x="198438" y="2925445"/>
                </a:lnTo>
                <a:lnTo>
                  <a:pt x="211138" y="2909252"/>
                </a:lnTo>
                <a:lnTo>
                  <a:pt x="224473" y="2893377"/>
                </a:lnTo>
                <a:lnTo>
                  <a:pt x="237490" y="2877502"/>
                </a:lnTo>
                <a:lnTo>
                  <a:pt x="250190" y="2861310"/>
                </a:lnTo>
                <a:lnTo>
                  <a:pt x="262573" y="2844800"/>
                </a:lnTo>
                <a:lnTo>
                  <a:pt x="268605" y="2836545"/>
                </a:lnTo>
                <a:lnTo>
                  <a:pt x="274320" y="2827655"/>
                </a:lnTo>
                <a:lnTo>
                  <a:pt x="279400" y="2818765"/>
                </a:lnTo>
                <a:lnTo>
                  <a:pt x="284480" y="2810192"/>
                </a:lnTo>
                <a:lnTo>
                  <a:pt x="277813" y="2804477"/>
                </a:lnTo>
                <a:lnTo>
                  <a:pt x="271145" y="2800032"/>
                </a:lnTo>
                <a:lnTo>
                  <a:pt x="264795" y="2795270"/>
                </a:lnTo>
                <a:lnTo>
                  <a:pt x="258445" y="2791777"/>
                </a:lnTo>
                <a:lnTo>
                  <a:pt x="246063" y="2785110"/>
                </a:lnTo>
                <a:lnTo>
                  <a:pt x="234315" y="2779077"/>
                </a:lnTo>
                <a:lnTo>
                  <a:pt x="222250" y="2773680"/>
                </a:lnTo>
                <a:lnTo>
                  <a:pt x="210185" y="2767012"/>
                </a:lnTo>
                <a:lnTo>
                  <a:pt x="204470" y="2763520"/>
                </a:lnTo>
                <a:lnTo>
                  <a:pt x="198438" y="2759075"/>
                </a:lnTo>
                <a:lnTo>
                  <a:pt x="192405" y="2754312"/>
                </a:lnTo>
                <a:lnTo>
                  <a:pt x="186373" y="2748915"/>
                </a:lnTo>
                <a:lnTo>
                  <a:pt x="185103" y="2747645"/>
                </a:lnTo>
                <a:lnTo>
                  <a:pt x="181928" y="2744470"/>
                </a:lnTo>
                <a:lnTo>
                  <a:pt x="177800" y="2740342"/>
                </a:lnTo>
                <a:lnTo>
                  <a:pt x="173038" y="2735580"/>
                </a:lnTo>
                <a:lnTo>
                  <a:pt x="166370" y="2730182"/>
                </a:lnTo>
                <a:lnTo>
                  <a:pt x="161608" y="2726690"/>
                </a:lnTo>
                <a:lnTo>
                  <a:pt x="158433" y="2724467"/>
                </a:lnTo>
                <a:lnTo>
                  <a:pt x="155893" y="2723197"/>
                </a:lnTo>
                <a:lnTo>
                  <a:pt x="153670" y="2720975"/>
                </a:lnTo>
                <a:lnTo>
                  <a:pt x="150813" y="2718117"/>
                </a:lnTo>
                <a:lnTo>
                  <a:pt x="147320" y="2712720"/>
                </a:lnTo>
                <a:lnTo>
                  <a:pt x="142240" y="2705100"/>
                </a:lnTo>
                <a:lnTo>
                  <a:pt x="143510" y="2700972"/>
                </a:lnTo>
                <a:lnTo>
                  <a:pt x="145098" y="2696845"/>
                </a:lnTo>
                <a:lnTo>
                  <a:pt x="146685" y="2692400"/>
                </a:lnTo>
                <a:lnTo>
                  <a:pt x="148908" y="2688590"/>
                </a:lnTo>
                <a:lnTo>
                  <a:pt x="150813" y="2685097"/>
                </a:lnTo>
                <a:lnTo>
                  <a:pt x="153035" y="2681287"/>
                </a:lnTo>
                <a:lnTo>
                  <a:pt x="155575" y="2677795"/>
                </a:lnTo>
                <a:lnTo>
                  <a:pt x="158433" y="2674302"/>
                </a:lnTo>
                <a:lnTo>
                  <a:pt x="163513" y="2667317"/>
                </a:lnTo>
                <a:lnTo>
                  <a:pt x="169545" y="2660650"/>
                </a:lnTo>
                <a:lnTo>
                  <a:pt x="175895" y="2654300"/>
                </a:lnTo>
                <a:lnTo>
                  <a:pt x="182245" y="2647950"/>
                </a:lnTo>
                <a:lnTo>
                  <a:pt x="188595" y="2641282"/>
                </a:lnTo>
                <a:lnTo>
                  <a:pt x="194945" y="2634932"/>
                </a:lnTo>
                <a:lnTo>
                  <a:pt x="200343" y="2628265"/>
                </a:lnTo>
                <a:lnTo>
                  <a:pt x="206058" y="2621597"/>
                </a:lnTo>
                <a:lnTo>
                  <a:pt x="211455" y="2614612"/>
                </a:lnTo>
                <a:lnTo>
                  <a:pt x="215583" y="2607310"/>
                </a:lnTo>
                <a:lnTo>
                  <a:pt x="217805" y="2603182"/>
                </a:lnTo>
                <a:lnTo>
                  <a:pt x="219393" y="2599372"/>
                </a:lnTo>
                <a:lnTo>
                  <a:pt x="220980" y="2595245"/>
                </a:lnTo>
                <a:lnTo>
                  <a:pt x="222250" y="2591118"/>
                </a:lnTo>
                <a:lnTo>
                  <a:pt x="210503" y="2585085"/>
                </a:lnTo>
                <a:lnTo>
                  <a:pt x="192405" y="2575877"/>
                </a:lnTo>
                <a:lnTo>
                  <a:pt x="172720" y="2566670"/>
                </a:lnTo>
                <a:lnTo>
                  <a:pt x="153035" y="2557462"/>
                </a:lnTo>
                <a:lnTo>
                  <a:pt x="133668" y="2546985"/>
                </a:lnTo>
                <a:lnTo>
                  <a:pt x="124143" y="2541905"/>
                </a:lnTo>
                <a:lnTo>
                  <a:pt x="115253" y="2536190"/>
                </a:lnTo>
                <a:lnTo>
                  <a:pt x="106363" y="2530157"/>
                </a:lnTo>
                <a:lnTo>
                  <a:pt x="98108" y="2523807"/>
                </a:lnTo>
                <a:lnTo>
                  <a:pt x="90170" y="2517140"/>
                </a:lnTo>
                <a:lnTo>
                  <a:pt x="83185" y="2510155"/>
                </a:lnTo>
                <a:lnTo>
                  <a:pt x="79693" y="2506345"/>
                </a:lnTo>
                <a:lnTo>
                  <a:pt x="76518" y="2502853"/>
                </a:lnTo>
                <a:lnTo>
                  <a:pt x="73660" y="2499042"/>
                </a:lnTo>
                <a:lnTo>
                  <a:pt x="70803" y="2494915"/>
                </a:lnTo>
                <a:lnTo>
                  <a:pt x="72708" y="2489518"/>
                </a:lnTo>
                <a:lnTo>
                  <a:pt x="74930" y="2483485"/>
                </a:lnTo>
                <a:lnTo>
                  <a:pt x="77788" y="2477452"/>
                </a:lnTo>
                <a:lnTo>
                  <a:pt x="81598" y="2470785"/>
                </a:lnTo>
                <a:lnTo>
                  <a:pt x="85725" y="2463800"/>
                </a:lnTo>
                <a:lnTo>
                  <a:pt x="90170" y="2456815"/>
                </a:lnTo>
                <a:lnTo>
                  <a:pt x="95250" y="2449512"/>
                </a:lnTo>
                <a:lnTo>
                  <a:pt x="100648" y="2441892"/>
                </a:lnTo>
                <a:lnTo>
                  <a:pt x="113030" y="2425700"/>
                </a:lnTo>
                <a:lnTo>
                  <a:pt x="126365" y="2408872"/>
                </a:lnTo>
                <a:lnTo>
                  <a:pt x="140653" y="2391727"/>
                </a:lnTo>
                <a:lnTo>
                  <a:pt x="155893" y="2373947"/>
                </a:lnTo>
                <a:lnTo>
                  <a:pt x="186373" y="2339340"/>
                </a:lnTo>
                <a:lnTo>
                  <a:pt x="215583" y="2306003"/>
                </a:lnTo>
                <a:lnTo>
                  <a:pt x="228918" y="2290445"/>
                </a:lnTo>
                <a:lnTo>
                  <a:pt x="240983" y="2276157"/>
                </a:lnTo>
                <a:lnTo>
                  <a:pt x="251143" y="2263140"/>
                </a:lnTo>
                <a:lnTo>
                  <a:pt x="259398" y="2251392"/>
                </a:lnTo>
                <a:lnTo>
                  <a:pt x="266065" y="2241550"/>
                </a:lnTo>
                <a:lnTo>
                  <a:pt x="272098" y="2233613"/>
                </a:lnTo>
                <a:lnTo>
                  <a:pt x="276860" y="2226945"/>
                </a:lnTo>
                <a:lnTo>
                  <a:pt x="281305" y="2221547"/>
                </a:lnTo>
                <a:lnTo>
                  <a:pt x="285115" y="2217420"/>
                </a:lnTo>
                <a:lnTo>
                  <a:pt x="288608" y="2213928"/>
                </a:lnTo>
                <a:lnTo>
                  <a:pt x="292100" y="2211387"/>
                </a:lnTo>
                <a:lnTo>
                  <a:pt x="295275" y="2209482"/>
                </a:lnTo>
                <a:lnTo>
                  <a:pt x="302578" y="2205672"/>
                </a:lnTo>
                <a:lnTo>
                  <a:pt x="311150" y="2202180"/>
                </a:lnTo>
                <a:lnTo>
                  <a:pt x="316230" y="2200275"/>
                </a:lnTo>
                <a:lnTo>
                  <a:pt x="322263" y="2197100"/>
                </a:lnTo>
                <a:lnTo>
                  <a:pt x="329248" y="2193607"/>
                </a:lnTo>
                <a:lnTo>
                  <a:pt x="337503" y="2188527"/>
                </a:lnTo>
                <a:lnTo>
                  <a:pt x="335915" y="2186622"/>
                </a:lnTo>
                <a:lnTo>
                  <a:pt x="335280" y="2185035"/>
                </a:lnTo>
                <a:lnTo>
                  <a:pt x="329248" y="2174875"/>
                </a:lnTo>
                <a:lnTo>
                  <a:pt x="328295" y="2171700"/>
                </a:lnTo>
                <a:lnTo>
                  <a:pt x="327343" y="2170112"/>
                </a:lnTo>
                <a:lnTo>
                  <a:pt x="326390" y="2168842"/>
                </a:lnTo>
                <a:lnTo>
                  <a:pt x="326252" y="2168773"/>
                </a:lnTo>
                <a:lnTo>
                  <a:pt x="327660" y="2164080"/>
                </a:lnTo>
                <a:lnTo>
                  <a:pt x="398463" y="2072640"/>
                </a:lnTo>
                <a:lnTo>
                  <a:pt x="405765" y="2067560"/>
                </a:lnTo>
                <a:lnTo>
                  <a:pt x="412115" y="2063115"/>
                </a:lnTo>
                <a:lnTo>
                  <a:pt x="417830" y="2059623"/>
                </a:lnTo>
                <a:lnTo>
                  <a:pt x="422275" y="2057083"/>
                </a:lnTo>
                <a:lnTo>
                  <a:pt x="429260" y="2052955"/>
                </a:lnTo>
                <a:lnTo>
                  <a:pt x="434658" y="2049780"/>
                </a:lnTo>
                <a:lnTo>
                  <a:pt x="436880" y="2047875"/>
                </a:lnTo>
                <a:lnTo>
                  <a:pt x="438785" y="2045653"/>
                </a:lnTo>
                <a:lnTo>
                  <a:pt x="440690" y="2042795"/>
                </a:lnTo>
                <a:lnTo>
                  <a:pt x="442595" y="2039303"/>
                </a:lnTo>
                <a:lnTo>
                  <a:pt x="447675" y="2029143"/>
                </a:lnTo>
                <a:lnTo>
                  <a:pt x="454343" y="2013903"/>
                </a:lnTo>
                <a:lnTo>
                  <a:pt x="458153" y="2005330"/>
                </a:lnTo>
                <a:lnTo>
                  <a:pt x="461645" y="1998345"/>
                </a:lnTo>
                <a:lnTo>
                  <a:pt x="464503" y="1992948"/>
                </a:lnTo>
                <a:lnTo>
                  <a:pt x="467043" y="1988820"/>
                </a:lnTo>
                <a:lnTo>
                  <a:pt x="469265" y="1985963"/>
                </a:lnTo>
                <a:lnTo>
                  <a:pt x="471488" y="1984058"/>
                </a:lnTo>
                <a:lnTo>
                  <a:pt x="473710" y="1982788"/>
                </a:lnTo>
                <a:lnTo>
                  <a:pt x="475615" y="1982153"/>
                </a:lnTo>
                <a:lnTo>
                  <a:pt x="480695" y="1982153"/>
                </a:lnTo>
                <a:lnTo>
                  <a:pt x="487045" y="1982470"/>
                </a:lnTo>
                <a:lnTo>
                  <a:pt x="490855" y="1982470"/>
                </a:lnTo>
                <a:lnTo>
                  <a:pt x="495300" y="1981835"/>
                </a:lnTo>
                <a:lnTo>
                  <a:pt x="500698" y="1980248"/>
                </a:lnTo>
                <a:lnTo>
                  <a:pt x="506730" y="1978025"/>
                </a:lnTo>
                <a:lnTo>
                  <a:pt x="507365" y="1975485"/>
                </a:lnTo>
                <a:lnTo>
                  <a:pt x="507683" y="1973580"/>
                </a:lnTo>
                <a:lnTo>
                  <a:pt x="508000" y="1971993"/>
                </a:lnTo>
                <a:lnTo>
                  <a:pt x="508000" y="1970723"/>
                </a:lnTo>
                <a:lnTo>
                  <a:pt x="507048" y="1968500"/>
                </a:lnTo>
                <a:lnTo>
                  <a:pt x="505460" y="1966595"/>
                </a:lnTo>
                <a:lnTo>
                  <a:pt x="503555" y="1964055"/>
                </a:lnTo>
                <a:lnTo>
                  <a:pt x="501333" y="1959293"/>
                </a:lnTo>
                <a:lnTo>
                  <a:pt x="500380" y="1956435"/>
                </a:lnTo>
                <a:lnTo>
                  <a:pt x="499110" y="1952943"/>
                </a:lnTo>
                <a:lnTo>
                  <a:pt x="498475" y="1948498"/>
                </a:lnTo>
                <a:lnTo>
                  <a:pt x="497840" y="1943100"/>
                </a:lnTo>
                <a:lnTo>
                  <a:pt x="508953" y="1939925"/>
                </a:lnTo>
                <a:lnTo>
                  <a:pt x="516573" y="1938020"/>
                </a:lnTo>
                <a:lnTo>
                  <a:pt x="518795" y="1936750"/>
                </a:lnTo>
                <a:lnTo>
                  <a:pt x="521018" y="1936115"/>
                </a:lnTo>
                <a:lnTo>
                  <a:pt x="522288" y="1935163"/>
                </a:lnTo>
                <a:lnTo>
                  <a:pt x="523558" y="1934210"/>
                </a:lnTo>
                <a:lnTo>
                  <a:pt x="524828" y="1931670"/>
                </a:lnTo>
                <a:lnTo>
                  <a:pt x="526415" y="1927860"/>
                </a:lnTo>
                <a:lnTo>
                  <a:pt x="527685" y="1922463"/>
                </a:lnTo>
                <a:lnTo>
                  <a:pt x="531178" y="1914843"/>
                </a:lnTo>
                <a:lnTo>
                  <a:pt x="533083" y="1910398"/>
                </a:lnTo>
                <a:lnTo>
                  <a:pt x="534353" y="1906905"/>
                </a:lnTo>
                <a:lnTo>
                  <a:pt x="534988" y="1904683"/>
                </a:lnTo>
                <a:lnTo>
                  <a:pt x="535305" y="1902778"/>
                </a:lnTo>
                <a:lnTo>
                  <a:pt x="535305" y="1900238"/>
                </a:lnTo>
                <a:lnTo>
                  <a:pt x="534670" y="1899285"/>
                </a:lnTo>
                <a:lnTo>
                  <a:pt x="534670" y="1898650"/>
                </a:lnTo>
                <a:lnTo>
                  <a:pt x="534988" y="1898015"/>
                </a:lnTo>
                <a:lnTo>
                  <a:pt x="535623" y="1896745"/>
                </a:lnTo>
                <a:lnTo>
                  <a:pt x="536893" y="1895158"/>
                </a:lnTo>
                <a:lnTo>
                  <a:pt x="541338" y="1889443"/>
                </a:lnTo>
                <a:lnTo>
                  <a:pt x="548958" y="1879918"/>
                </a:lnTo>
                <a:lnTo>
                  <a:pt x="557530" y="1870710"/>
                </a:lnTo>
                <a:lnTo>
                  <a:pt x="564515" y="1863090"/>
                </a:lnTo>
                <a:lnTo>
                  <a:pt x="570865" y="1856740"/>
                </a:lnTo>
                <a:lnTo>
                  <a:pt x="576263" y="1852295"/>
                </a:lnTo>
                <a:lnTo>
                  <a:pt x="581025" y="1848485"/>
                </a:lnTo>
                <a:lnTo>
                  <a:pt x="584835" y="1845945"/>
                </a:lnTo>
                <a:lnTo>
                  <a:pt x="588010" y="1844040"/>
                </a:lnTo>
                <a:lnTo>
                  <a:pt x="590868" y="1843405"/>
                </a:lnTo>
                <a:lnTo>
                  <a:pt x="593090" y="1843088"/>
                </a:lnTo>
                <a:lnTo>
                  <a:pt x="594995" y="1843088"/>
                </a:lnTo>
                <a:lnTo>
                  <a:pt x="596583" y="1843723"/>
                </a:lnTo>
                <a:lnTo>
                  <a:pt x="597535" y="1844358"/>
                </a:lnTo>
                <a:lnTo>
                  <a:pt x="598488" y="1845310"/>
                </a:lnTo>
                <a:lnTo>
                  <a:pt x="599758" y="1845945"/>
                </a:lnTo>
                <a:lnTo>
                  <a:pt x="600393" y="1846263"/>
                </a:lnTo>
                <a:lnTo>
                  <a:pt x="601345" y="1846580"/>
                </a:lnTo>
                <a:lnTo>
                  <a:pt x="698183" y="1782128"/>
                </a:lnTo>
                <a:lnTo>
                  <a:pt x="701040" y="1780223"/>
                </a:lnTo>
                <a:lnTo>
                  <a:pt x="703898" y="1778635"/>
                </a:lnTo>
                <a:lnTo>
                  <a:pt x="706755" y="1777048"/>
                </a:lnTo>
                <a:lnTo>
                  <a:pt x="709613" y="1775778"/>
                </a:lnTo>
                <a:lnTo>
                  <a:pt x="713740" y="1773873"/>
                </a:lnTo>
                <a:lnTo>
                  <a:pt x="718185" y="1772285"/>
                </a:lnTo>
                <a:lnTo>
                  <a:pt x="723265" y="1770063"/>
                </a:lnTo>
                <a:lnTo>
                  <a:pt x="728663" y="1767840"/>
                </a:lnTo>
                <a:lnTo>
                  <a:pt x="724535" y="1757680"/>
                </a:lnTo>
                <a:lnTo>
                  <a:pt x="722948" y="1753553"/>
                </a:lnTo>
                <a:lnTo>
                  <a:pt x="722630" y="1752918"/>
                </a:lnTo>
                <a:lnTo>
                  <a:pt x="722630" y="1753553"/>
                </a:lnTo>
                <a:lnTo>
                  <a:pt x="722630" y="1754188"/>
                </a:lnTo>
                <a:lnTo>
                  <a:pt x="722948" y="1755458"/>
                </a:lnTo>
                <a:lnTo>
                  <a:pt x="722948" y="1756410"/>
                </a:lnTo>
                <a:lnTo>
                  <a:pt x="722630" y="1757045"/>
                </a:lnTo>
                <a:lnTo>
                  <a:pt x="721995" y="1757045"/>
                </a:lnTo>
                <a:lnTo>
                  <a:pt x="721043" y="1756728"/>
                </a:lnTo>
                <a:lnTo>
                  <a:pt x="719455" y="1755458"/>
                </a:lnTo>
                <a:lnTo>
                  <a:pt x="717233" y="1752600"/>
                </a:lnTo>
                <a:lnTo>
                  <a:pt x="714375" y="1748790"/>
                </a:lnTo>
                <a:lnTo>
                  <a:pt x="688975" y="1724978"/>
                </a:lnTo>
                <a:lnTo>
                  <a:pt x="687388" y="1724660"/>
                </a:lnTo>
                <a:lnTo>
                  <a:pt x="684213" y="1724025"/>
                </a:lnTo>
                <a:lnTo>
                  <a:pt x="688340" y="1718945"/>
                </a:lnTo>
                <a:lnTo>
                  <a:pt x="692150" y="1714183"/>
                </a:lnTo>
                <a:lnTo>
                  <a:pt x="694690" y="1711008"/>
                </a:lnTo>
                <a:lnTo>
                  <a:pt x="697230" y="1709103"/>
                </a:lnTo>
                <a:lnTo>
                  <a:pt x="699135" y="1707515"/>
                </a:lnTo>
                <a:lnTo>
                  <a:pt x="700405" y="1706880"/>
                </a:lnTo>
                <a:lnTo>
                  <a:pt x="701358" y="1706563"/>
                </a:lnTo>
                <a:lnTo>
                  <a:pt x="702628" y="1706880"/>
                </a:lnTo>
                <a:lnTo>
                  <a:pt x="703898" y="1707833"/>
                </a:lnTo>
                <a:lnTo>
                  <a:pt x="705485" y="1709420"/>
                </a:lnTo>
                <a:lnTo>
                  <a:pt x="706438" y="1709738"/>
                </a:lnTo>
                <a:lnTo>
                  <a:pt x="707390" y="1709738"/>
                </a:lnTo>
                <a:lnTo>
                  <a:pt x="708978" y="1709420"/>
                </a:lnTo>
                <a:lnTo>
                  <a:pt x="710883" y="1707833"/>
                </a:lnTo>
                <a:lnTo>
                  <a:pt x="746443" y="1670050"/>
                </a:lnTo>
                <a:lnTo>
                  <a:pt x="751840" y="1666875"/>
                </a:lnTo>
                <a:lnTo>
                  <a:pt x="757555" y="1664018"/>
                </a:lnTo>
                <a:lnTo>
                  <a:pt x="763588" y="1661160"/>
                </a:lnTo>
                <a:lnTo>
                  <a:pt x="768033" y="1658620"/>
                </a:lnTo>
                <a:lnTo>
                  <a:pt x="769938" y="1657350"/>
                </a:lnTo>
                <a:lnTo>
                  <a:pt x="770890" y="1656080"/>
                </a:lnTo>
                <a:lnTo>
                  <a:pt x="770890" y="1654810"/>
                </a:lnTo>
                <a:lnTo>
                  <a:pt x="770890" y="1654175"/>
                </a:lnTo>
                <a:lnTo>
                  <a:pt x="770573" y="1653540"/>
                </a:lnTo>
                <a:lnTo>
                  <a:pt x="770255" y="1652905"/>
                </a:lnTo>
                <a:lnTo>
                  <a:pt x="768668" y="1651000"/>
                </a:lnTo>
                <a:lnTo>
                  <a:pt x="765493" y="1649413"/>
                </a:lnTo>
                <a:lnTo>
                  <a:pt x="761048" y="1647508"/>
                </a:lnTo>
                <a:lnTo>
                  <a:pt x="755333" y="1645285"/>
                </a:lnTo>
                <a:lnTo>
                  <a:pt x="758825" y="1644015"/>
                </a:lnTo>
                <a:lnTo>
                  <a:pt x="761365" y="1643063"/>
                </a:lnTo>
                <a:lnTo>
                  <a:pt x="785813" y="1631633"/>
                </a:lnTo>
                <a:lnTo>
                  <a:pt x="793433" y="1626553"/>
                </a:lnTo>
                <a:lnTo>
                  <a:pt x="797243" y="1623695"/>
                </a:lnTo>
                <a:lnTo>
                  <a:pt x="798830" y="1622743"/>
                </a:lnTo>
                <a:lnTo>
                  <a:pt x="798513" y="1622108"/>
                </a:lnTo>
                <a:lnTo>
                  <a:pt x="798513" y="1621790"/>
                </a:lnTo>
                <a:lnTo>
                  <a:pt x="797878" y="1620838"/>
                </a:lnTo>
                <a:lnTo>
                  <a:pt x="798513" y="1619885"/>
                </a:lnTo>
                <a:lnTo>
                  <a:pt x="799465" y="1617663"/>
                </a:lnTo>
                <a:lnTo>
                  <a:pt x="800735" y="1615123"/>
                </a:lnTo>
                <a:lnTo>
                  <a:pt x="802958" y="1611630"/>
                </a:lnTo>
                <a:lnTo>
                  <a:pt x="805815" y="1607185"/>
                </a:lnTo>
                <a:lnTo>
                  <a:pt x="816293" y="1592263"/>
                </a:lnTo>
                <a:lnTo>
                  <a:pt x="821690" y="1584960"/>
                </a:lnTo>
                <a:lnTo>
                  <a:pt x="822643" y="1583690"/>
                </a:lnTo>
                <a:lnTo>
                  <a:pt x="822960" y="1583690"/>
                </a:lnTo>
                <a:lnTo>
                  <a:pt x="823278" y="1584008"/>
                </a:lnTo>
                <a:lnTo>
                  <a:pt x="823278" y="1585278"/>
                </a:lnTo>
                <a:lnTo>
                  <a:pt x="823595" y="1586865"/>
                </a:lnTo>
                <a:lnTo>
                  <a:pt x="824230" y="1588453"/>
                </a:lnTo>
                <a:lnTo>
                  <a:pt x="825183" y="1589088"/>
                </a:lnTo>
                <a:lnTo>
                  <a:pt x="826135" y="1589723"/>
                </a:lnTo>
                <a:lnTo>
                  <a:pt x="827088" y="1590358"/>
                </a:lnTo>
                <a:lnTo>
                  <a:pt x="828675" y="1590675"/>
                </a:lnTo>
                <a:lnTo>
                  <a:pt x="829945" y="1590993"/>
                </a:lnTo>
                <a:lnTo>
                  <a:pt x="832168" y="1590675"/>
                </a:lnTo>
                <a:lnTo>
                  <a:pt x="834390" y="1590675"/>
                </a:lnTo>
                <a:lnTo>
                  <a:pt x="837248" y="1590040"/>
                </a:lnTo>
                <a:lnTo>
                  <a:pt x="840423" y="1588770"/>
                </a:lnTo>
                <a:lnTo>
                  <a:pt x="843915" y="1587818"/>
                </a:lnTo>
                <a:lnTo>
                  <a:pt x="848360" y="1586230"/>
                </a:lnTo>
                <a:lnTo>
                  <a:pt x="853123" y="1584008"/>
                </a:lnTo>
                <a:lnTo>
                  <a:pt x="879793" y="1531303"/>
                </a:lnTo>
                <a:lnTo>
                  <a:pt x="881698" y="1534478"/>
                </a:lnTo>
                <a:lnTo>
                  <a:pt x="883285" y="1537018"/>
                </a:lnTo>
                <a:lnTo>
                  <a:pt x="884873" y="1538923"/>
                </a:lnTo>
                <a:lnTo>
                  <a:pt x="886460" y="1541145"/>
                </a:lnTo>
                <a:lnTo>
                  <a:pt x="888365" y="1542415"/>
                </a:lnTo>
                <a:lnTo>
                  <a:pt x="889953" y="1544003"/>
                </a:lnTo>
                <a:lnTo>
                  <a:pt x="892175" y="1544638"/>
                </a:lnTo>
                <a:lnTo>
                  <a:pt x="893763" y="1545273"/>
                </a:lnTo>
                <a:lnTo>
                  <a:pt x="895985" y="1545590"/>
                </a:lnTo>
                <a:lnTo>
                  <a:pt x="898525" y="1545590"/>
                </a:lnTo>
                <a:lnTo>
                  <a:pt x="900430" y="1545273"/>
                </a:lnTo>
                <a:lnTo>
                  <a:pt x="902970" y="1544955"/>
                </a:lnTo>
                <a:lnTo>
                  <a:pt x="908685" y="1542733"/>
                </a:lnTo>
                <a:lnTo>
                  <a:pt x="915353" y="1540510"/>
                </a:lnTo>
                <a:lnTo>
                  <a:pt x="910590" y="1534795"/>
                </a:lnTo>
                <a:lnTo>
                  <a:pt x="906780" y="1530668"/>
                </a:lnTo>
                <a:lnTo>
                  <a:pt x="903605" y="1527810"/>
                </a:lnTo>
                <a:lnTo>
                  <a:pt x="900748" y="1525588"/>
                </a:lnTo>
                <a:lnTo>
                  <a:pt x="896938" y="1523683"/>
                </a:lnTo>
                <a:lnTo>
                  <a:pt x="895033" y="1522413"/>
                </a:lnTo>
                <a:lnTo>
                  <a:pt x="894080" y="1522095"/>
                </a:lnTo>
                <a:lnTo>
                  <a:pt x="893763" y="1521778"/>
                </a:lnTo>
                <a:lnTo>
                  <a:pt x="893445" y="1520825"/>
                </a:lnTo>
                <a:lnTo>
                  <a:pt x="893445" y="1518920"/>
                </a:lnTo>
                <a:lnTo>
                  <a:pt x="894080" y="1513523"/>
                </a:lnTo>
                <a:lnTo>
                  <a:pt x="895033" y="1502728"/>
                </a:lnTo>
                <a:lnTo>
                  <a:pt x="895668" y="1494473"/>
                </a:lnTo>
                <a:lnTo>
                  <a:pt x="896620" y="1487805"/>
                </a:lnTo>
                <a:lnTo>
                  <a:pt x="897890" y="1481773"/>
                </a:lnTo>
                <a:lnTo>
                  <a:pt x="899478" y="1476058"/>
                </a:lnTo>
                <a:lnTo>
                  <a:pt x="902653" y="1465580"/>
                </a:lnTo>
                <a:lnTo>
                  <a:pt x="906145" y="1452245"/>
                </a:lnTo>
                <a:lnTo>
                  <a:pt x="820103" y="1397635"/>
                </a:lnTo>
                <a:lnTo>
                  <a:pt x="817245" y="1396048"/>
                </a:lnTo>
                <a:lnTo>
                  <a:pt x="814070" y="1394778"/>
                </a:lnTo>
                <a:lnTo>
                  <a:pt x="773113" y="1374140"/>
                </a:lnTo>
                <a:lnTo>
                  <a:pt x="773748" y="1369378"/>
                </a:lnTo>
                <a:lnTo>
                  <a:pt x="775018" y="1364615"/>
                </a:lnTo>
                <a:lnTo>
                  <a:pt x="776605" y="1359535"/>
                </a:lnTo>
                <a:lnTo>
                  <a:pt x="778828" y="1354455"/>
                </a:lnTo>
                <a:lnTo>
                  <a:pt x="781050" y="1348740"/>
                </a:lnTo>
                <a:lnTo>
                  <a:pt x="783908" y="1343025"/>
                </a:lnTo>
                <a:lnTo>
                  <a:pt x="787083" y="1337628"/>
                </a:lnTo>
                <a:lnTo>
                  <a:pt x="790893" y="1331913"/>
                </a:lnTo>
                <a:lnTo>
                  <a:pt x="799148" y="1319530"/>
                </a:lnTo>
                <a:lnTo>
                  <a:pt x="808355" y="1307148"/>
                </a:lnTo>
                <a:lnTo>
                  <a:pt x="818515" y="1295083"/>
                </a:lnTo>
                <a:lnTo>
                  <a:pt x="828993" y="1282700"/>
                </a:lnTo>
                <a:lnTo>
                  <a:pt x="840105" y="1270318"/>
                </a:lnTo>
                <a:lnTo>
                  <a:pt x="851535" y="1258570"/>
                </a:lnTo>
                <a:lnTo>
                  <a:pt x="862648" y="1247140"/>
                </a:lnTo>
                <a:lnTo>
                  <a:pt x="873443" y="1236345"/>
                </a:lnTo>
                <a:lnTo>
                  <a:pt x="883920" y="1226503"/>
                </a:lnTo>
                <a:lnTo>
                  <a:pt x="893763" y="1217295"/>
                </a:lnTo>
                <a:lnTo>
                  <a:pt x="902653" y="1209675"/>
                </a:lnTo>
                <a:lnTo>
                  <a:pt x="910590" y="1203008"/>
                </a:lnTo>
                <a:lnTo>
                  <a:pt x="1058545" y="1050925"/>
                </a:lnTo>
                <a:lnTo>
                  <a:pt x="1067753" y="1042035"/>
                </a:lnTo>
                <a:lnTo>
                  <a:pt x="1074420" y="1035368"/>
                </a:lnTo>
                <a:lnTo>
                  <a:pt x="1079183" y="1029970"/>
                </a:lnTo>
                <a:lnTo>
                  <a:pt x="1082993" y="1025208"/>
                </a:lnTo>
                <a:lnTo>
                  <a:pt x="1086485" y="1020445"/>
                </a:lnTo>
                <a:lnTo>
                  <a:pt x="1090930" y="1015048"/>
                </a:lnTo>
                <a:lnTo>
                  <a:pt x="1096010" y="1007745"/>
                </a:lnTo>
                <a:lnTo>
                  <a:pt x="1103630" y="998538"/>
                </a:lnTo>
                <a:lnTo>
                  <a:pt x="1107123" y="994093"/>
                </a:lnTo>
                <a:lnTo>
                  <a:pt x="1108710" y="991870"/>
                </a:lnTo>
                <a:lnTo>
                  <a:pt x="1110933" y="989965"/>
                </a:lnTo>
                <a:lnTo>
                  <a:pt x="1116013" y="984885"/>
                </a:lnTo>
                <a:lnTo>
                  <a:pt x="1206500" y="898525"/>
                </a:lnTo>
                <a:lnTo>
                  <a:pt x="1213485" y="891223"/>
                </a:lnTo>
                <a:lnTo>
                  <a:pt x="1220153" y="885508"/>
                </a:lnTo>
                <a:lnTo>
                  <a:pt x="1225868" y="880745"/>
                </a:lnTo>
                <a:lnTo>
                  <a:pt x="1232218" y="876300"/>
                </a:lnTo>
                <a:lnTo>
                  <a:pt x="1238250" y="872173"/>
                </a:lnTo>
                <a:lnTo>
                  <a:pt x="1244918" y="867410"/>
                </a:lnTo>
                <a:lnTo>
                  <a:pt x="1251903" y="862013"/>
                </a:lnTo>
                <a:lnTo>
                  <a:pt x="1260158" y="855345"/>
                </a:lnTo>
                <a:lnTo>
                  <a:pt x="1267143" y="848360"/>
                </a:lnTo>
                <a:lnTo>
                  <a:pt x="1273493" y="841693"/>
                </a:lnTo>
                <a:lnTo>
                  <a:pt x="1279843" y="834390"/>
                </a:lnTo>
                <a:lnTo>
                  <a:pt x="1285558" y="827405"/>
                </a:lnTo>
                <a:lnTo>
                  <a:pt x="1296670" y="812483"/>
                </a:lnTo>
                <a:lnTo>
                  <a:pt x="1306830" y="798195"/>
                </a:lnTo>
                <a:lnTo>
                  <a:pt x="1311910" y="791210"/>
                </a:lnTo>
                <a:lnTo>
                  <a:pt x="1317625" y="784543"/>
                </a:lnTo>
                <a:lnTo>
                  <a:pt x="1323023" y="777875"/>
                </a:lnTo>
                <a:lnTo>
                  <a:pt x="1328738" y="771208"/>
                </a:lnTo>
                <a:lnTo>
                  <a:pt x="1335088" y="765175"/>
                </a:lnTo>
                <a:lnTo>
                  <a:pt x="1341438" y="759460"/>
                </a:lnTo>
                <a:lnTo>
                  <a:pt x="1348740" y="753745"/>
                </a:lnTo>
                <a:lnTo>
                  <a:pt x="1356678" y="748983"/>
                </a:lnTo>
                <a:lnTo>
                  <a:pt x="1367473" y="742633"/>
                </a:lnTo>
                <a:lnTo>
                  <a:pt x="1376998" y="736600"/>
                </a:lnTo>
                <a:lnTo>
                  <a:pt x="1384300" y="731520"/>
                </a:lnTo>
                <a:lnTo>
                  <a:pt x="1390968" y="726440"/>
                </a:lnTo>
                <a:lnTo>
                  <a:pt x="1396365" y="722313"/>
                </a:lnTo>
                <a:lnTo>
                  <a:pt x="1400810" y="718185"/>
                </a:lnTo>
                <a:lnTo>
                  <a:pt x="1404938" y="713740"/>
                </a:lnTo>
                <a:lnTo>
                  <a:pt x="1409065" y="709613"/>
                </a:lnTo>
                <a:lnTo>
                  <a:pt x="1417320" y="700088"/>
                </a:lnTo>
                <a:lnTo>
                  <a:pt x="1428115" y="688658"/>
                </a:lnTo>
                <a:lnTo>
                  <a:pt x="1434783" y="681990"/>
                </a:lnTo>
                <a:lnTo>
                  <a:pt x="1443355" y="673735"/>
                </a:lnTo>
                <a:lnTo>
                  <a:pt x="1453515" y="665163"/>
                </a:lnTo>
                <a:lnTo>
                  <a:pt x="1465263" y="655003"/>
                </a:lnTo>
                <a:lnTo>
                  <a:pt x="1476693" y="645478"/>
                </a:lnTo>
                <a:lnTo>
                  <a:pt x="1487170" y="637223"/>
                </a:lnTo>
                <a:lnTo>
                  <a:pt x="1496695" y="630238"/>
                </a:lnTo>
                <a:lnTo>
                  <a:pt x="1505903" y="623888"/>
                </a:lnTo>
                <a:lnTo>
                  <a:pt x="1521778" y="613410"/>
                </a:lnTo>
                <a:lnTo>
                  <a:pt x="1535113" y="604520"/>
                </a:lnTo>
                <a:lnTo>
                  <a:pt x="1540510" y="600393"/>
                </a:lnTo>
                <a:lnTo>
                  <a:pt x="1546225" y="596583"/>
                </a:lnTo>
                <a:lnTo>
                  <a:pt x="1550988" y="592455"/>
                </a:lnTo>
                <a:lnTo>
                  <a:pt x="1555750" y="588010"/>
                </a:lnTo>
                <a:lnTo>
                  <a:pt x="1559560" y="583565"/>
                </a:lnTo>
                <a:lnTo>
                  <a:pt x="1563688" y="578168"/>
                </a:lnTo>
                <a:lnTo>
                  <a:pt x="1567180" y="572770"/>
                </a:lnTo>
                <a:lnTo>
                  <a:pt x="1570673" y="566103"/>
                </a:lnTo>
                <a:lnTo>
                  <a:pt x="1576070" y="555625"/>
                </a:lnTo>
                <a:lnTo>
                  <a:pt x="1580515" y="546418"/>
                </a:lnTo>
                <a:lnTo>
                  <a:pt x="1585595" y="538798"/>
                </a:lnTo>
                <a:lnTo>
                  <a:pt x="1590358" y="531813"/>
                </a:lnTo>
                <a:lnTo>
                  <a:pt x="1592898" y="528955"/>
                </a:lnTo>
                <a:lnTo>
                  <a:pt x="1595755" y="525780"/>
                </a:lnTo>
                <a:lnTo>
                  <a:pt x="1598930" y="522923"/>
                </a:lnTo>
                <a:lnTo>
                  <a:pt x="1602105" y="519748"/>
                </a:lnTo>
                <a:lnTo>
                  <a:pt x="1609408" y="513715"/>
                </a:lnTo>
                <a:lnTo>
                  <a:pt x="1618298" y="507365"/>
                </a:lnTo>
                <a:lnTo>
                  <a:pt x="1625918" y="502603"/>
                </a:lnTo>
                <a:lnTo>
                  <a:pt x="1630363" y="499428"/>
                </a:lnTo>
                <a:lnTo>
                  <a:pt x="1633220" y="497205"/>
                </a:lnTo>
                <a:lnTo>
                  <a:pt x="1635443" y="496570"/>
                </a:lnTo>
                <a:lnTo>
                  <a:pt x="1637348" y="495300"/>
                </a:lnTo>
                <a:lnTo>
                  <a:pt x="1640205" y="494665"/>
                </a:lnTo>
                <a:lnTo>
                  <a:pt x="1645285" y="492760"/>
                </a:lnTo>
                <a:lnTo>
                  <a:pt x="1652905" y="489585"/>
                </a:lnTo>
                <a:lnTo>
                  <a:pt x="1662430" y="485140"/>
                </a:lnTo>
                <a:lnTo>
                  <a:pt x="1670368" y="481013"/>
                </a:lnTo>
                <a:lnTo>
                  <a:pt x="1677670" y="476568"/>
                </a:lnTo>
                <a:lnTo>
                  <a:pt x="1683703" y="471805"/>
                </a:lnTo>
                <a:lnTo>
                  <a:pt x="1689418" y="467043"/>
                </a:lnTo>
                <a:lnTo>
                  <a:pt x="1694498" y="461963"/>
                </a:lnTo>
                <a:lnTo>
                  <a:pt x="1698943" y="456883"/>
                </a:lnTo>
                <a:lnTo>
                  <a:pt x="1703388" y="451485"/>
                </a:lnTo>
                <a:lnTo>
                  <a:pt x="1711960" y="440690"/>
                </a:lnTo>
                <a:lnTo>
                  <a:pt x="1720850" y="428943"/>
                </a:lnTo>
                <a:lnTo>
                  <a:pt x="1725930" y="423228"/>
                </a:lnTo>
                <a:lnTo>
                  <a:pt x="1731645" y="417195"/>
                </a:lnTo>
                <a:lnTo>
                  <a:pt x="1737995" y="411163"/>
                </a:lnTo>
                <a:lnTo>
                  <a:pt x="1744980" y="404813"/>
                </a:lnTo>
                <a:lnTo>
                  <a:pt x="1905318" y="265430"/>
                </a:lnTo>
                <a:lnTo>
                  <a:pt x="1909445" y="260985"/>
                </a:lnTo>
                <a:lnTo>
                  <a:pt x="1914525" y="256540"/>
                </a:lnTo>
                <a:lnTo>
                  <a:pt x="2118360" y="80963"/>
                </a:lnTo>
                <a:lnTo>
                  <a:pt x="2123440" y="76835"/>
                </a:lnTo>
                <a:lnTo>
                  <a:pt x="2128202" y="72073"/>
                </a:lnTo>
                <a:lnTo>
                  <a:pt x="2133282" y="66675"/>
                </a:lnTo>
                <a:lnTo>
                  <a:pt x="2138045" y="60643"/>
                </a:lnTo>
                <a:lnTo>
                  <a:pt x="2148840" y="48578"/>
                </a:lnTo>
                <a:lnTo>
                  <a:pt x="2159635" y="35878"/>
                </a:lnTo>
                <a:lnTo>
                  <a:pt x="2165032" y="29528"/>
                </a:lnTo>
                <a:lnTo>
                  <a:pt x="2171065" y="23495"/>
                </a:lnTo>
                <a:lnTo>
                  <a:pt x="2177098" y="18415"/>
                </a:lnTo>
                <a:lnTo>
                  <a:pt x="2183448" y="13335"/>
                </a:lnTo>
                <a:lnTo>
                  <a:pt x="2186622" y="11113"/>
                </a:lnTo>
                <a:lnTo>
                  <a:pt x="2189798" y="9208"/>
                </a:lnTo>
                <a:lnTo>
                  <a:pt x="2193290" y="7303"/>
                </a:lnTo>
                <a:lnTo>
                  <a:pt x="2196782" y="5715"/>
                </a:lnTo>
                <a:lnTo>
                  <a:pt x="2200275" y="4128"/>
                </a:lnTo>
                <a:lnTo>
                  <a:pt x="2203768" y="3175"/>
                </a:lnTo>
                <a:lnTo>
                  <a:pt x="2207260" y="2223"/>
                </a:lnTo>
                <a:lnTo>
                  <a:pt x="2210752" y="1270"/>
                </a:lnTo>
                <a:lnTo>
                  <a:pt x="2219008" y="635"/>
                </a:lnTo>
                <a:close/>
              </a:path>
            </a:pathLst>
          </a:custGeom>
        </p:spPr>
        <p:txBody>
          <a:bodyPr wrap="square">
            <a:noAutofit/>
          </a:bodyPr>
          <a:lstStyle/>
          <a:p>
            <a:endParaRPr lang="id-ID"/>
          </a:p>
        </p:txBody>
      </p:sp>
      <p:sp>
        <p:nvSpPr>
          <p:cNvPr id="10" name="Title 5"/>
          <p:cNvSpPr>
            <a:spLocks noGrp="1"/>
          </p:cNvSpPr>
          <p:nvPr>
            <p:ph type="title" hasCustomPrompt="1"/>
          </p:nvPr>
        </p:nvSpPr>
        <p:spPr>
          <a:xfrm>
            <a:off x="1572853" y="1870666"/>
            <a:ext cx="446046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11" name="Text Placeholder 3"/>
          <p:cNvSpPr>
            <a:spLocks noGrp="1"/>
          </p:cNvSpPr>
          <p:nvPr>
            <p:ph type="body" sz="quarter" idx="18" hasCustomPrompt="1"/>
          </p:nvPr>
        </p:nvSpPr>
        <p:spPr>
          <a:xfrm>
            <a:off x="1572853" y="2505987"/>
            <a:ext cx="446046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386561632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 presetClass="entr" presetSubtype="2" fill="hold" grpId="0" nodeType="afterEffect" p14:presetBounceEnd="22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22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22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26000">
                                      <p:stCondLst>
                                        <p:cond delay="25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14:bounceEnd="26000">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14:bounceEnd="26000">
                          <p:cBhvr additive="base">
                            <p:cTn dur="500" fill="hold"/>
                            <p:tgtEl>
                              <p:spTgt spid="11"/>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build="p">
            <p:tmplLst>
              <p:tmpl lvl="1">
                <p:tnLst>
                  <p:par>
                    <p:cTn presetID="2" presetClass="entr" presetSubtype="2"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026013" y="0"/>
            <a:ext cx="3165987" cy="6858000"/>
          </a:xfrm>
          <a:prstGeom prst="rect">
            <a:avLst/>
          </a:prstGeom>
        </p:spPr>
        <p:txBody>
          <a:bodyPr/>
          <a:lstStyle/>
          <a:p>
            <a:endParaRPr lang="id-ID"/>
          </a:p>
        </p:txBody>
      </p:sp>
      <p:sp>
        <p:nvSpPr>
          <p:cNvPr id="8" name="Picture Placeholder 4"/>
          <p:cNvSpPr>
            <a:spLocks noGrp="1"/>
          </p:cNvSpPr>
          <p:nvPr>
            <p:ph type="pic" sz="quarter" idx="11"/>
          </p:nvPr>
        </p:nvSpPr>
        <p:spPr>
          <a:xfrm>
            <a:off x="5653547" y="0"/>
            <a:ext cx="3165987" cy="6858000"/>
          </a:xfrm>
          <a:prstGeom prst="rect">
            <a:avLst/>
          </a:prstGeom>
        </p:spPr>
        <p:txBody>
          <a:bodyPr/>
          <a:lstStyle/>
          <a:p>
            <a:endParaRPr lang="id-ID"/>
          </a:p>
        </p:txBody>
      </p:sp>
      <p:sp>
        <p:nvSpPr>
          <p:cNvPr id="9" name="Title 5"/>
          <p:cNvSpPr>
            <a:spLocks noGrp="1"/>
          </p:cNvSpPr>
          <p:nvPr>
            <p:ph type="title" hasCustomPrompt="1"/>
          </p:nvPr>
        </p:nvSpPr>
        <p:spPr>
          <a:xfrm>
            <a:off x="435661" y="1754316"/>
            <a:ext cx="4760687" cy="747137"/>
          </a:xfrm>
          <a:prstGeom prst="rect">
            <a:avLst/>
          </a:prstGeom>
        </p:spPr>
        <p:txBody>
          <a:bodyPr/>
          <a:lstStyle>
            <a:lvl1pPr algn="ctr">
              <a:defRPr sz="4800" b="0" spc="300" baseline="0">
                <a:latin typeface="+mj-lt"/>
                <a:ea typeface="Roboto Condensed" panose="02000000000000000000" pitchFamily="2" charset="0"/>
              </a:defRPr>
            </a:lvl1pPr>
          </a:lstStyle>
          <a:p>
            <a:r>
              <a:rPr lang="id-ID" dirty="0"/>
              <a:t>INSERT TEXT</a:t>
            </a:r>
          </a:p>
        </p:txBody>
      </p:sp>
      <p:sp>
        <p:nvSpPr>
          <p:cNvPr id="2" name="Rectangle 1"/>
          <p:cNvSpPr/>
          <p:nvPr userDrawn="1"/>
        </p:nvSpPr>
        <p:spPr>
          <a:xfrm>
            <a:off x="491613" y="1610060"/>
            <a:ext cx="4704735" cy="891393"/>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latin typeface="+mj-lt"/>
            </a:endParaRPr>
          </a:p>
        </p:txBody>
      </p:sp>
    </p:spTree>
    <p:extLst>
      <p:ext uri="{BB962C8B-B14F-4D97-AF65-F5344CB8AC3E}">
        <p14:creationId xmlns:p14="http://schemas.microsoft.com/office/powerpoint/2010/main" val="797835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8" name="Picture Placeholder 4"/>
          <p:cNvSpPr>
            <a:spLocks noGrp="1"/>
          </p:cNvSpPr>
          <p:nvPr>
            <p:ph type="pic" sz="quarter" idx="11"/>
          </p:nvPr>
        </p:nvSpPr>
        <p:spPr>
          <a:xfrm>
            <a:off x="0" y="2"/>
            <a:ext cx="2787445" cy="3437705"/>
          </a:xfrm>
          <a:prstGeom prst="rect">
            <a:avLst/>
          </a:prstGeom>
        </p:spPr>
        <p:txBody>
          <a:bodyPr/>
          <a:lstStyle/>
          <a:p>
            <a:endParaRPr lang="id-ID" dirty="0"/>
          </a:p>
        </p:txBody>
      </p:sp>
      <p:sp>
        <p:nvSpPr>
          <p:cNvPr id="9" name="Title 5"/>
          <p:cNvSpPr>
            <a:spLocks noGrp="1"/>
          </p:cNvSpPr>
          <p:nvPr>
            <p:ph type="title" hasCustomPrompt="1"/>
          </p:nvPr>
        </p:nvSpPr>
        <p:spPr>
          <a:xfrm>
            <a:off x="3715657" y="2798665"/>
            <a:ext cx="4760687" cy="1345632"/>
          </a:xfrm>
          <a:prstGeom prst="rect">
            <a:avLst/>
          </a:prstGeom>
        </p:spPr>
        <p:txBody>
          <a:bodyPr/>
          <a:lstStyle>
            <a:lvl1pPr algn="ctr">
              <a:defRPr sz="4800" b="0" spc="300" baseline="0">
                <a:latin typeface="+mn-lt"/>
                <a:ea typeface="Roboto Condensed" panose="02000000000000000000" pitchFamily="2" charset="0"/>
              </a:defRPr>
            </a:lvl1pPr>
          </a:lstStyle>
          <a:p>
            <a:r>
              <a:rPr lang="id-ID" dirty="0"/>
              <a:t>INSERT TEXT</a:t>
            </a:r>
          </a:p>
        </p:txBody>
      </p:sp>
      <p:sp>
        <p:nvSpPr>
          <p:cNvPr id="7" name="Picture Placeholder 4"/>
          <p:cNvSpPr>
            <a:spLocks noGrp="1"/>
          </p:cNvSpPr>
          <p:nvPr>
            <p:ph type="pic" sz="quarter" idx="12"/>
          </p:nvPr>
        </p:nvSpPr>
        <p:spPr>
          <a:xfrm>
            <a:off x="0" y="3437707"/>
            <a:ext cx="2787445" cy="3420295"/>
          </a:xfrm>
          <a:prstGeom prst="rect">
            <a:avLst/>
          </a:prstGeom>
        </p:spPr>
        <p:txBody>
          <a:bodyPr/>
          <a:lstStyle/>
          <a:p>
            <a:endParaRPr lang="id-ID" dirty="0"/>
          </a:p>
        </p:txBody>
      </p:sp>
      <p:sp>
        <p:nvSpPr>
          <p:cNvPr id="10" name="Picture Placeholder 4"/>
          <p:cNvSpPr>
            <a:spLocks noGrp="1"/>
          </p:cNvSpPr>
          <p:nvPr>
            <p:ph type="pic" sz="quarter" idx="13"/>
          </p:nvPr>
        </p:nvSpPr>
        <p:spPr>
          <a:xfrm>
            <a:off x="9404555" y="2"/>
            <a:ext cx="2787445" cy="3437705"/>
          </a:xfrm>
          <a:prstGeom prst="rect">
            <a:avLst/>
          </a:prstGeom>
        </p:spPr>
        <p:txBody>
          <a:bodyPr/>
          <a:lstStyle/>
          <a:p>
            <a:endParaRPr lang="id-ID" dirty="0"/>
          </a:p>
        </p:txBody>
      </p:sp>
      <p:sp>
        <p:nvSpPr>
          <p:cNvPr id="11" name="Picture Placeholder 4"/>
          <p:cNvSpPr>
            <a:spLocks noGrp="1"/>
          </p:cNvSpPr>
          <p:nvPr>
            <p:ph type="pic" sz="quarter" idx="14"/>
          </p:nvPr>
        </p:nvSpPr>
        <p:spPr>
          <a:xfrm>
            <a:off x="9404555" y="3437707"/>
            <a:ext cx="2787445" cy="3420295"/>
          </a:xfrm>
          <a:prstGeom prst="rect">
            <a:avLst/>
          </a:prstGeom>
        </p:spPr>
        <p:txBody>
          <a:bodyPr/>
          <a:lstStyle/>
          <a:p>
            <a:endParaRPr lang="id-ID" dirty="0"/>
          </a:p>
        </p:txBody>
      </p:sp>
    </p:spTree>
    <p:extLst>
      <p:ext uri="{BB962C8B-B14F-4D97-AF65-F5344CB8AC3E}">
        <p14:creationId xmlns:p14="http://schemas.microsoft.com/office/powerpoint/2010/main" val="2328135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00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0" grpId="0"/>
      <p:bldP spid="11"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6096000" y="0"/>
            <a:ext cx="6096000" cy="6858000"/>
          </a:xfrm>
          <a:prstGeom prst="rect">
            <a:avLst/>
          </a:prstGeom>
        </p:spPr>
        <p:txBody>
          <a:bodyPr/>
          <a:lstStyle/>
          <a:p>
            <a:endParaRPr lang="id-ID"/>
          </a:p>
        </p:txBody>
      </p:sp>
      <p:sp>
        <p:nvSpPr>
          <p:cNvPr id="4" name="Title 5"/>
          <p:cNvSpPr>
            <a:spLocks noGrp="1"/>
          </p:cNvSpPr>
          <p:nvPr>
            <p:ph type="title" hasCustomPrompt="1"/>
          </p:nvPr>
        </p:nvSpPr>
        <p:spPr>
          <a:xfrm>
            <a:off x="1006796" y="1870666"/>
            <a:ext cx="4460467" cy="747137"/>
          </a:xfrm>
          <a:prstGeom prst="rect">
            <a:avLst/>
          </a:prstGeom>
        </p:spPr>
        <p:txBody>
          <a:bodyPr/>
          <a:lstStyle>
            <a:lvl1pPr algn="l">
              <a:defRPr sz="4800" b="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5" name="Text Placeholder 3"/>
          <p:cNvSpPr>
            <a:spLocks noGrp="1"/>
          </p:cNvSpPr>
          <p:nvPr>
            <p:ph type="body" sz="quarter" idx="18" hasCustomPrompt="1"/>
          </p:nvPr>
        </p:nvSpPr>
        <p:spPr>
          <a:xfrm>
            <a:off x="1006796" y="2505987"/>
            <a:ext cx="4460467" cy="755867"/>
          </a:xfrm>
          <a:prstGeom prst="rect">
            <a:avLst/>
          </a:prstGeom>
        </p:spPr>
        <p:txBody>
          <a:bodyPr/>
          <a:lstStyle>
            <a:lvl1pPr marL="0" indent="0">
              <a:buNone/>
              <a:defRPr sz="4400" b="0" spc="300">
                <a:latin typeface="+mn-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182852132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22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2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2000">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26000">
                                      <p:stCondLst>
                                        <p:cond delay="25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14:bounceEnd="26000">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14:bounceEnd="26000">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2" presetClass="entr" presetSubtype="8" fill="hold" nodeType="withEffect" p14:presetBounceEnd="26000">
                      <p:stCondLst>
                        <p:cond delay="250"/>
                      </p:stCondLst>
                      <p:childTnLst>
                        <p:set>
                          <p:cBhvr>
                            <p:cTn dur="1" fill="hold">
                              <p:stCondLst>
                                <p:cond delay="0"/>
                              </p:stCondLst>
                            </p:cTn>
                            <p:tgtEl>
                              <p:spTgt spid="5"/>
                            </p:tgtEl>
                            <p:attrNameLst>
                              <p:attrName>style.visibility</p:attrName>
                            </p:attrNameLst>
                          </p:cBhvr>
                          <p:to>
                            <p:strVal val="visible"/>
                          </p:to>
                        </p:set>
                        <p:anim calcmode="lin" valueType="num" p14:bounceEnd="26000">
                          <p:cBhvr additive="base">
                            <p:cTn dur="500" fill="hold"/>
                            <p:tgtEl>
                              <p:spTgt spid="5"/>
                            </p:tgtEl>
                            <p:attrNameLst>
                              <p:attrName>ppt_x</p:attrName>
                            </p:attrNameLst>
                          </p:cBhvr>
                          <p:tavLst>
                            <p:tav tm="0">
                              <p:val>
                                <p:strVal val="0-#ppt_w/2"/>
                              </p:val>
                            </p:tav>
                            <p:tav tm="100000">
                              <p:val>
                                <p:strVal val="#ppt_x"/>
                              </p:val>
                            </p:tav>
                          </p:tavLst>
                        </p:anim>
                        <p:anim calcmode="lin" valueType="num" p14:bounceEnd="26000">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2" presetClass="entr" presetSubtype="8"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2"/>
            <a:ext cx="12192001" cy="6858001"/>
          </a:xfrm>
          <a:custGeom>
            <a:avLst/>
            <a:gdLst>
              <a:gd name="connsiteX0" fmla="*/ 0 w 12192001"/>
              <a:gd name="connsiteY0" fmla="*/ 0 h 6858001"/>
              <a:gd name="connsiteX1" fmla="*/ 12192001 w 12192001"/>
              <a:gd name="connsiteY1" fmla="*/ 1807632 h 6858001"/>
              <a:gd name="connsiteX2" fmla="*/ 12192001 w 12192001"/>
              <a:gd name="connsiteY2" fmla="*/ 6858001 h 6858001"/>
              <a:gd name="connsiteX3" fmla="*/ 0 w 12192001"/>
              <a:gd name="connsiteY3" fmla="*/ 5050369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1807632"/>
                </a:lnTo>
                <a:lnTo>
                  <a:pt x="12192001" y="6858001"/>
                </a:lnTo>
                <a:lnTo>
                  <a:pt x="0" y="5050369"/>
                </a:lnTo>
                <a:close/>
              </a:path>
            </a:pathLst>
          </a:custGeom>
        </p:spPr>
        <p:txBody>
          <a:bodyPr wrap="square">
            <a:noAutofit/>
          </a:bodyPr>
          <a:lstStyle/>
          <a:p>
            <a:endParaRPr lang="id-ID"/>
          </a:p>
        </p:txBody>
      </p:sp>
    </p:spTree>
    <p:extLst>
      <p:ext uri="{BB962C8B-B14F-4D97-AF65-F5344CB8AC3E}">
        <p14:creationId xmlns:p14="http://schemas.microsoft.com/office/powerpoint/2010/main" val="17503725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903477"/>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3429000"/>
            <a:ext cx="12192000" cy="3429000"/>
          </a:xfrm>
          <a:prstGeom prst="rect">
            <a:avLst/>
          </a:prstGeom>
        </p:spPr>
        <p:txBody>
          <a:bodyPr/>
          <a:lstStyle/>
          <a:p>
            <a:endParaRPr lang="id-ID"/>
          </a:p>
        </p:txBody>
      </p:sp>
      <p:sp>
        <p:nvSpPr>
          <p:cNvPr id="4" name="Title 5"/>
          <p:cNvSpPr>
            <a:spLocks noGrp="1"/>
          </p:cNvSpPr>
          <p:nvPr>
            <p:ph type="title" hasCustomPrompt="1"/>
          </p:nvPr>
        </p:nvSpPr>
        <p:spPr>
          <a:xfrm>
            <a:off x="1538517" y="848577"/>
            <a:ext cx="9158513" cy="747137"/>
          </a:xfrm>
          <a:prstGeom prst="rect">
            <a:avLst/>
          </a:prstGeom>
        </p:spPr>
        <p:txBody>
          <a:bodyPr/>
          <a:lstStyle>
            <a:lvl1pPr algn="ctr">
              <a:defRPr sz="4400" b="0" strike="noStrike" spc="300" baseline="0">
                <a:latin typeface="+mj-lt"/>
                <a:ea typeface="Roboto Condensed" panose="02000000000000000000" pitchFamily="2" charset="0"/>
              </a:defRPr>
            </a:lvl1pPr>
          </a:lstStyle>
          <a:p>
            <a:r>
              <a:rPr lang="id-ID" dirty="0"/>
              <a:t>INSERT TEXT</a:t>
            </a:r>
          </a:p>
        </p:txBody>
      </p:sp>
      <p:sp>
        <p:nvSpPr>
          <p:cNvPr id="5" name="Text Placeholder 3"/>
          <p:cNvSpPr>
            <a:spLocks noGrp="1"/>
          </p:cNvSpPr>
          <p:nvPr>
            <p:ph type="body" sz="quarter" idx="11" hasCustomPrompt="1"/>
          </p:nvPr>
        </p:nvSpPr>
        <p:spPr>
          <a:xfrm>
            <a:off x="1538516" y="607456"/>
            <a:ext cx="9158513" cy="241121"/>
          </a:xfrm>
          <a:prstGeom prst="rect">
            <a:avLst/>
          </a:prstGeom>
        </p:spPr>
        <p:txBody>
          <a:bodyPr/>
          <a:lstStyle>
            <a:lvl1pPr marL="0" indent="0" algn="ctr">
              <a:buNone/>
              <a:defRPr sz="1400" b="0" spc="300">
                <a:solidFill>
                  <a:schemeClr val="bg1">
                    <a:lumMod val="75000"/>
                  </a:schemeClr>
                </a:solidFill>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7176359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Title 5"/>
          <p:cNvSpPr>
            <a:spLocks noGrp="1"/>
          </p:cNvSpPr>
          <p:nvPr>
            <p:ph type="title" hasCustomPrompt="1"/>
          </p:nvPr>
        </p:nvSpPr>
        <p:spPr>
          <a:xfrm>
            <a:off x="1538517" y="848577"/>
            <a:ext cx="9158513" cy="747137"/>
          </a:xfrm>
          <a:prstGeom prst="rect">
            <a:avLst/>
          </a:prstGeom>
        </p:spPr>
        <p:txBody>
          <a:bodyPr/>
          <a:lstStyle>
            <a:lvl1pPr algn="ctr">
              <a:defRPr sz="4400" b="0" strike="noStrike" spc="300" baseline="0">
                <a:latin typeface="+mj-lt"/>
                <a:ea typeface="Roboto Condensed" panose="02000000000000000000" pitchFamily="2" charset="0"/>
              </a:defRPr>
            </a:lvl1pPr>
          </a:lstStyle>
          <a:p>
            <a:r>
              <a:rPr lang="id-ID" dirty="0"/>
              <a:t>INSERT TEXT</a:t>
            </a:r>
          </a:p>
        </p:txBody>
      </p:sp>
      <p:sp>
        <p:nvSpPr>
          <p:cNvPr id="5" name="Text Placeholder 3"/>
          <p:cNvSpPr>
            <a:spLocks noGrp="1"/>
          </p:cNvSpPr>
          <p:nvPr>
            <p:ph type="body" sz="quarter" idx="11" hasCustomPrompt="1"/>
          </p:nvPr>
        </p:nvSpPr>
        <p:spPr>
          <a:xfrm>
            <a:off x="1538516" y="607456"/>
            <a:ext cx="9158513" cy="241121"/>
          </a:xfrm>
          <a:prstGeom prst="rect">
            <a:avLst/>
          </a:prstGeom>
        </p:spPr>
        <p:txBody>
          <a:bodyPr/>
          <a:lstStyle>
            <a:lvl1pPr marL="0" indent="0" algn="ctr">
              <a:buNone/>
              <a:defRPr sz="1400" b="0" spc="300">
                <a:solidFill>
                  <a:schemeClr val="bg1">
                    <a:lumMod val="75000"/>
                  </a:schemeClr>
                </a:solidFill>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38169246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6" name="Diamond 25"/>
          <p:cNvSpPr/>
          <p:nvPr userDrawn="1"/>
        </p:nvSpPr>
        <p:spPr>
          <a:xfrm>
            <a:off x="2664341" y="0"/>
            <a:ext cx="6856007" cy="6856006"/>
          </a:xfrm>
          <a:prstGeom prst="diamond">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0" name="Freeform: Shape 19"/>
          <p:cNvSpPr/>
          <p:nvPr userDrawn="1"/>
        </p:nvSpPr>
        <p:spPr>
          <a:xfrm>
            <a:off x="8780237" y="3748"/>
            <a:ext cx="3436343" cy="6872686"/>
          </a:xfrm>
          <a:custGeom>
            <a:avLst/>
            <a:gdLst>
              <a:gd name="connsiteX0" fmla="*/ 3436343 w 3436343"/>
              <a:gd name="connsiteY0" fmla="*/ 0 h 6872686"/>
              <a:gd name="connsiteX1" fmla="*/ 3436343 w 3436343"/>
              <a:gd name="connsiteY1" fmla="*/ 6872686 h 6872686"/>
              <a:gd name="connsiteX2" fmla="*/ 0 w 3436343"/>
              <a:gd name="connsiteY2" fmla="*/ 3436343 h 6872686"/>
            </a:gdLst>
            <a:ahLst/>
            <a:cxnLst>
              <a:cxn ang="0">
                <a:pos x="connsiteX0" y="connsiteY0"/>
              </a:cxn>
              <a:cxn ang="0">
                <a:pos x="connsiteX1" y="connsiteY1"/>
              </a:cxn>
              <a:cxn ang="0">
                <a:pos x="connsiteX2" y="connsiteY2"/>
              </a:cxn>
            </a:cxnLst>
            <a:rect l="l" t="t" r="r" b="b"/>
            <a:pathLst>
              <a:path w="3436343" h="6872686">
                <a:moveTo>
                  <a:pt x="3436343" y="0"/>
                </a:moveTo>
                <a:lnTo>
                  <a:pt x="3436343" y="6872686"/>
                </a:lnTo>
                <a:lnTo>
                  <a:pt x="0" y="343634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4" name="Freeform: Shape 23"/>
          <p:cNvSpPr/>
          <p:nvPr userDrawn="1"/>
        </p:nvSpPr>
        <p:spPr>
          <a:xfrm>
            <a:off x="1" y="27713"/>
            <a:ext cx="3412379" cy="6824759"/>
          </a:xfrm>
          <a:custGeom>
            <a:avLst/>
            <a:gdLst>
              <a:gd name="connsiteX0" fmla="*/ 0 w 3412379"/>
              <a:gd name="connsiteY0" fmla="*/ 0 h 6824759"/>
              <a:gd name="connsiteX1" fmla="*/ 3412379 w 3412379"/>
              <a:gd name="connsiteY1" fmla="*/ 3412379 h 6824759"/>
              <a:gd name="connsiteX2" fmla="*/ 0 w 3412379"/>
              <a:gd name="connsiteY2" fmla="*/ 6824759 h 6824759"/>
            </a:gdLst>
            <a:ahLst/>
            <a:cxnLst>
              <a:cxn ang="0">
                <a:pos x="connsiteX0" y="connsiteY0"/>
              </a:cxn>
              <a:cxn ang="0">
                <a:pos x="connsiteX1" y="connsiteY1"/>
              </a:cxn>
              <a:cxn ang="0">
                <a:pos x="connsiteX2" y="connsiteY2"/>
              </a:cxn>
            </a:cxnLst>
            <a:rect l="l" t="t" r="r" b="b"/>
            <a:pathLst>
              <a:path w="3412379" h="6824759">
                <a:moveTo>
                  <a:pt x="0" y="0"/>
                </a:moveTo>
                <a:lnTo>
                  <a:pt x="3412379" y="3412379"/>
                </a:lnTo>
                <a:lnTo>
                  <a:pt x="0" y="682475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3" name="Picture Placeholder 12"/>
          <p:cNvSpPr>
            <a:spLocks noGrp="1"/>
          </p:cNvSpPr>
          <p:nvPr>
            <p:ph type="pic" sz="quarter" idx="13"/>
          </p:nvPr>
        </p:nvSpPr>
        <p:spPr>
          <a:xfrm>
            <a:off x="4232786" y="157500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4" name="Picture Placeholder 12"/>
          <p:cNvSpPr>
            <a:spLocks noGrp="1"/>
          </p:cNvSpPr>
          <p:nvPr>
            <p:ph type="pic" sz="quarter" idx="14"/>
          </p:nvPr>
        </p:nvSpPr>
        <p:spPr>
          <a:xfrm>
            <a:off x="240890" y="157500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5" name="Picture Placeholder 12"/>
          <p:cNvSpPr>
            <a:spLocks noGrp="1"/>
          </p:cNvSpPr>
          <p:nvPr>
            <p:ph type="pic" sz="quarter" idx="15"/>
          </p:nvPr>
        </p:nvSpPr>
        <p:spPr>
          <a:xfrm>
            <a:off x="8224682" y="157500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6" name="Picture Placeholder 12"/>
          <p:cNvSpPr>
            <a:spLocks noGrp="1"/>
          </p:cNvSpPr>
          <p:nvPr>
            <p:ph type="pic" sz="quarter" idx="16"/>
          </p:nvPr>
        </p:nvSpPr>
        <p:spPr>
          <a:xfrm>
            <a:off x="2236838" y="-47010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7" name="Picture Placeholder 12"/>
          <p:cNvSpPr>
            <a:spLocks noGrp="1"/>
          </p:cNvSpPr>
          <p:nvPr>
            <p:ph type="pic" sz="quarter" idx="17"/>
          </p:nvPr>
        </p:nvSpPr>
        <p:spPr>
          <a:xfrm>
            <a:off x="2236838" y="362011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8" name="Picture Placeholder 12"/>
          <p:cNvSpPr>
            <a:spLocks noGrp="1"/>
          </p:cNvSpPr>
          <p:nvPr>
            <p:ph type="pic" sz="quarter" idx="18"/>
          </p:nvPr>
        </p:nvSpPr>
        <p:spPr>
          <a:xfrm>
            <a:off x="6228734" y="-47010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
        <p:nvSpPr>
          <p:cNvPr id="9" name="Picture Placeholder 12"/>
          <p:cNvSpPr>
            <a:spLocks noGrp="1"/>
          </p:cNvSpPr>
          <p:nvPr>
            <p:ph type="pic" sz="quarter" idx="19"/>
          </p:nvPr>
        </p:nvSpPr>
        <p:spPr>
          <a:xfrm>
            <a:off x="6228734" y="3620115"/>
            <a:ext cx="3730172" cy="3730172"/>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Tree>
    <p:extLst>
      <p:ext uri="{BB962C8B-B14F-4D97-AF65-F5344CB8AC3E}">
        <p14:creationId xmlns:p14="http://schemas.microsoft.com/office/powerpoint/2010/main" val="15830319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5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24" grpId="0" animBg="1"/>
      <p:bldP spid="3" grpId="0"/>
      <p:bldP spid="4" grpId="0"/>
      <p:bldP spid="5" grpId="0"/>
      <p:bldP spid="6" grpId="0"/>
      <p:bldP spid="7" grpId="0"/>
      <p:bldP spid="8" grpId="0"/>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67608" y="0"/>
            <a:ext cx="2954565" cy="5297714"/>
          </a:xfrm>
          <a:prstGeom prst="rect">
            <a:avLst/>
          </a:prstGeom>
        </p:spPr>
        <p:txBody>
          <a:bodyPr/>
          <a:lstStyle/>
          <a:p>
            <a:endParaRPr lang="id-ID"/>
          </a:p>
        </p:txBody>
      </p:sp>
      <p:sp>
        <p:nvSpPr>
          <p:cNvPr id="6" name="Title 5"/>
          <p:cNvSpPr>
            <a:spLocks noGrp="1"/>
          </p:cNvSpPr>
          <p:nvPr>
            <p:ph type="title" hasCustomPrompt="1"/>
          </p:nvPr>
        </p:nvSpPr>
        <p:spPr>
          <a:xfrm>
            <a:off x="6862082" y="1472107"/>
            <a:ext cx="4760687" cy="747137"/>
          </a:xfrm>
          <a:prstGeom prst="rect">
            <a:avLst/>
          </a:prstGeom>
        </p:spPr>
        <p:txBody>
          <a:bodyPr/>
          <a:lstStyle>
            <a:lvl1pPr algn="l">
              <a:defRPr sz="4800" b="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7" name="Text Placeholder 3"/>
          <p:cNvSpPr>
            <a:spLocks noGrp="1"/>
          </p:cNvSpPr>
          <p:nvPr>
            <p:ph type="body" sz="quarter" idx="18" hasCustomPrompt="1"/>
          </p:nvPr>
        </p:nvSpPr>
        <p:spPr>
          <a:xfrm>
            <a:off x="6862082" y="2107429"/>
            <a:ext cx="4760687" cy="755867"/>
          </a:xfrm>
          <a:prstGeom prst="rect">
            <a:avLst/>
          </a:prstGeom>
        </p:spPr>
        <p:txBody>
          <a:bodyPr/>
          <a:lstStyle>
            <a:lvl1pPr marL="0" indent="0">
              <a:buNone/>
              <a:defRPr sz="4400" b="0" spc="300">
                <a:latin typeface="+mj-lt"/>
                <a:ea typeface="Roboto Condensed" panose="02000000000000000000" pitchFamily="2" charset="0"/>
              </a:defRPr>
            </a:lvl1pPr>
          </a:lstStyle>
          <a:p>
            <a:pPr lvl="0"/>
            <a:r>
              <a:rPr lang="id-ID" dirty="0"/>
              <a:t>TEXT HERE</a:t>
            </a:r>
          </a:p>
        </p:txBody>
      </p:sp>
      <p:sp>
        <p:nvSpPr>
          <p:cNvPr id="8" name="Picture Placeholder 4"/>
          <p:cNvSpPr>
            <a:spLocks noGrp="1"/>
          </p:cNvSpPr>
          <p:nvPr>
            <p:ph type="pic" sz="quarter" idx="19"/>
          </p:nvPr>
        </p:nvSpPr>
        <p:spPr>
          <a:xfrm>
            <a:off x="3564846" y="1030514"/>
            <a:ext cx="2954565" cy="5827486"/>
          </a:xfrm>
          <a:prstGeom prst="rect">
            <a:avLst/>
          </a:prstGeom>
        </p:spPr>
        <p:txBody>
          <a:bodyPr/>
          <a:lstStyle/>
          <a:p>
            <a:endParaRPr lang="id-ID"/>
          </a:p>
        </p:txBody>
      </p:sp>
    </p:spTree>
    <p:extLst>
      <p:ext uri="{BB962C8B-B14F-4D97-AF65-F5344CB8AC3E}">
        <p14:creationId xmlns:p14="http://schemas.microsoft.com/office/powerpoint/2010/main" val="261065683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2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22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22000">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26000">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14:bounceEnd="26000">
                                          <p:cBhvr additive="base">
                                            <p:cTn id="21" dur="500" fill="hold"/>
                                            <p:tgtEl>
                                              <p:spTgt spid="7">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7"/>
                            </p:tgtEl>
                            <p:attrNameLst>
                              <p:attrName>style.visibility</p:attrName>
                            </p:attrNameLst>
                          </p:cBhvr>
                          <p:to>
                            <p:strVal val="visible"/>
                          </p:to>
                        </p:set>
                        <p:anim calcmode="lin" valueType="num" p14:bounceEnd="26000">
                          <p:cBhvr additive="base">
                            <p:cTn dur="500" fill="hold"/>
                            <p:tgtEl>
                              <p:spTgt spid="7"/>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tmplLst>
              <p:tmpl lvl="1">
                <p:tnLst>
                  <p:par>
                    <p:cTn presetID="2" presetClass="entr" presetSubtype="2"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596574"/>
            <a:ext cx="3918857" cy="3628571"/>
          </a:xfrm>
          <a:prstGeom prst="rect">
            <a:avLst/>
          </a:prstGeom>
        </p:spPr>
        <p:txBody>
          <a:bodyPr/>
          <a:lstStyle/>
          <a:p>
            <a:endParaRPr lang="id-ID" dirty="0"/>
          </a:p>
        </p:txBody>
      </p:sp>
      <p:sp>
        <p:nvSpPr>
          <p:cNvPr id="9" name="Picture Placeholder 4"/>
          <p:cNvSpPr>
            <a:spLocks noGrp="1"/>
          </p:cNvSpPr>
          <p:nvPr>
            <p:ph type="pic" sz="quarter" idx="19"/>
          </p:nvPr>
        </p:nvSpPr>
        <p:spPr>
          <a:xfrm>
            <a:off x="8273145" y="1596574"/>
            <a:ext cx="3918857" cy="3628571"/>
          </a:xfrm>
          <a:prstGeom prst="rect">
            <a:avLst/>
          </a:prstGeom>
        </p:spPr>
        <p:txBody>
          <a:bodyPr/>
          <a:lstStyle/>
          <a:p>
            <a:endParaRPr lang="id-ID" dirty="0"/>
          </a:p>
        </p:txBody>
      </p:sp>
      <p:sp>
        <p:nvSpPr>
          <p:cNvPr id="2" name="Rectangle 1">
            <a:extLst>
              <a:ext uri="{FF2B5EF4-FFF2-40B4-BE49-F238E27FC236}">
                <a16:creationId xmlns:a16="http://schemas.microsoft.com/office/drawing/2014/main" id="{8FBCCE07-6FF8-0287-4CD1-382D4DE4E856}"/>
              </a:ext>
            </a:extLst>
          </p:cNvPr>
          <p:cNvSpPr/>
          <p:nvPr userDrawn="1"/>
        </p:nvSpPr>
        <p:spPr>
          <a:xfrm>
            <a:off x="4187146" y="1090525"/>
            <a:ext cx="3781199" cy="484581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0186523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3"/>
            <a:ext cx="12192000" cy="2743199"/>
          </a:xfrm>
          <a:prstGeom prst="rect">
            <a:avLst/>
          </a:prstGeom>
        </p:spPr>
        <p:txBody>
          <a:bodyPr/>
          <a:lstStyle/>
          <a:p>
            <a:endParaRPr lang="id-ID" dirty="0"/>
          </a:p>
        </p:txBody>
      </p:sp>
    </p:spTree>
    <p:extLst>
      <p:ext uri="{BB962C8B-B14F-4D97-AF65-F5344CB8AC3E}">
        <p14:creationId xmlns:p14="http://schemas.microsoft.com/office/powerpoint/2010/main" val="30974100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3773713"/>
          </a:xfrm>
          <a:prstGeom prst="rect">
            <a:avLst/>
          </a:prstGeom>
        </p:spPr>
        <p:txBody>
          <a:bodyPr/>
          <a:lstStyle/>
          <a:p>
            <a:endParaRPr lang="id-ID" dirty="0"/>
          </a:p>
        </p:txBody>
      </p:sp>
    </p:spTree>
    <p:extLst>
      <p:ext uri="{BB962C8B-B14F-4D97-AF65-F5344CB8AC3E}">
        <p14:creationId xmlns:p14="http://schemas.microsoft.com/office/powerpoint/2010/main" val="31125766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6344558" y="1425360"/>
            <a:ext cx="4760687" cy="747137"/>
          </a:xfrm>
          <a:prstGeom prst="rect">
            <a:avLst/>
          </a:prstGeom>
        </p:spPr>
        <p:txBody>
          <a:bodyPr/>
          <a:lstStyle>
            <a:lvl1pPr algn="l">
              <a:defRPr sz="480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344558" y="2027353"/>
            <a:ext cx="4760687" cy="755867"/>
          </a:xfrm>
          <a:prstGeom prst="rect">
            <a:avLst/>
          </a:prstGeom>
        </p:spPr>
        <p:txBody>
          <a:bodyPr/>
          <a:lstStyle>
            <a:lvl1pPr marL="0" indent="0">
              <a:buNone/>
              <a:defRPr sz="4400" spc="300">
                <a:latin typeface="+mj-lt"/>
                <a:ea typeface="Roboto Condensed" panose="02000000000000000000" pitchFamily="2" charset="0"/>
              </a:defRPr>
            </a:lvl1pPr>
          </a:lstStyle>
          <a:p>
            <a:pPr lvl="0"/>
            <a:r>
              <a:rPr lang="id-ID" dirty="0"/>
              <a:t>TEXT HERE</a:t>
            </a:r>
          </a:p>
        </p:txBody>
      </p:sp>
      <p:sp>
        <p:nvSpPr>
          <p:cNvPr id="8" name="Picture Placeholder 7"/>
          <p:cNvSpPr>
            <a:spLocks noGrp="1"/>
          </p:cNvSpPr>
          <p:nvPr>
            <p:ph type="pic" sz="quarter" idx="12"/>
          </p:nvPr>
        </p:nvSpPr>
        <p:spPr>
          <a:xfrm>
            <a:off x="2705100" y="1425577"/>
            <a:ext cx="2076451" cy="3698875"/>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175451934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770300" y="1978145"/>
            <a:ext cx="1866419" cy="3070106"/>
          </a:xfrm>
          <a:prstGeom prst="rect">
            <a:avLst/>
          </a:prstGeom>
          <a:solidFill>
            <a:schemeClr val="bg1">
              <a:lumMod val="85000"/>
            </a:schemeClr>
          </a:solidFill>
        </p:spPr>
        <p:txBody>
          <a:bodyPr/>
          <a:lstStyle/>
          <a:p>
            <a:endParaRPr lang="id-ID" dirty="0"/>
          </a:p>
        </p:txBody>
      </p:sp>
      <p:sp>
        <p:nvSpPr>
          <p:cNvPr id="12" name="Picture Placeholder 7"/>
          <p:cNvSpPr>
            <a:spLocks noGrp="1"/>
          </p:cNvSpPr>
          <p:nvPr>
            <p:ph type="pic" sz="quarter" idx="14"/>
          </p:nvPr>
        </p:nvSpPr>
        <p:spPr>
          <a:xfrm>
            <a:off x="4432951" y="1969013"/>
            <a:ext cx="1866419" cy="3070106"/>
          </a:xfrm>
          <a:prstGeom prst="rect">
            <a:avLst/>
          </a:prstGeom>
          <a:solidFill>
            <a:schemeClr val="bg1">
              <a:lumMod val="85000"/>
            </a:schemeClr>
          </a:solidFill>
        </p:spPr>
        <p:txBody>
          <a:bodyPr/>
          <a:lstStyle/>
          <a:p>
            <a:endParaRPr lang="id-ID" dirty="0"/>
          </a:p>
        </p:txBody>
      </p:sp>
      <p:sp>
        <p:nvSpPr>
          <p:cNvPr id="3" name="Title 5"/>
          <p:cNvSpPr>
            <a:spLocks noGrp="1"/>
          </p:cNvSpPr>
          <p:nvPr>
            <p:ph type="title" hasCustomPrompt="1"/>
          </p:nvPr>
        </p:nvSpPr>
        <p:spPr>
          <a:xfrm>
            <a:off x="6639381" y="1425360"/>
            <a:ext cx="4760687" cy="747137"/>
          </a:xfrm>
          <a:prstGeom prst="rect">
            <a:avLst/>
          </a:prstGeom>
        </p:spPr>
        <p:txBody>
          <a:bodyPr/>
          <a:lstStyle>
            <a:lvl1pPr algn="l">
              <a:defRPr sz="480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639381" y="2027353"/>
            <a:ext cx="4760687" cy="755867"/>
          </a:xfrm>
          <a:prstGeom prst="rect">
            <a:avLst/>
          </a:prstGeom>
        </p:spPr>
        <p:txBody>
          <a:bodyPr/>
          <a:lstStyle>
            <a:lvl1pPr marL="0" indent="0">
              <a:buNone/>
              <a:defRPr sz="4400" spc="300">
                <a:latin typeface="+mj-lt"/>
                <a:ea typeface="Roboto Condensed" panose="02000000000000000000" pitchFamily="2" charset="0"/>
              </a:defRPr>
            </a:lvl1pPr>
          </a:lstStyle>
          <a:p>
            <a:pPr lvl="0"/>
            <a:r>
              <a:rPr lang="id-ID" dirty="0"/>
              <a:t>TEXT HERE</a:t>
            </a:r>
          </a:p>
        </p:txBody>
      </p:sp>
      <p:sp>
        <p:nvSpPr>
          <p:cNvPr id="10" name="Picture Placeholder 7"/>
          <p:cNvSpPr>
            <a:spLocks noGrp="1"/>
          </p:cNvSpPr>
          <p:nvPr>
            <p:ph type="pic" sz="quarter" idx="12"/>
          </p:nvPr>
        </p:nvSpPr>
        <p:spPr>
          <a:xfrm>
            <a:off x="2388251" y="1629684"/>
            <a:ext cx="2279000" cy="3748767"/>
          </a:xfrm>
          <a:prstGeom prst="rect">
            <a:avLst/>
          </a:prstGeom>
          <a:solidFill>
            <a:schemeClr val="bg1">
              <a:lumMod val="85000"/>
            </a:schemeClr>
          </a:solidFill>
        </p:spPr>
        <p:txBody>
          <a:bodyPr/>
          <a:lstStyle/>
          <a:p>
            <a:endParaRPr lang="id-ID" dirty="0"/>
          </a:p>
        </p:txBody>
      </p:sp>
    </p:spTree>
    <p:extLst>
      <p:ext uri="{BB962C8B-B14F-4D97-AF65-F5344CB8AC3E}">
        <p14:creationId xmlns:p14="http://schemas.microsoft.com/office/powerpoint/2010/main" val="356909101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1438730" y="1425360"/>
            <a:ext cx="4760687" cy="747137"/>
          </a:xfrm>
          <a:prstGeom prst="rect">
            <a:avLst/>
          </a:prstGeom>
        </p:spPr>
        <p:txBody>
          <a:bodyPr/>
          <a:lstStyle>
            <a:lvl1pPr algn="l">
              <a:defRPr sz="480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1438730" y="2027353"/>
            <a:ext cx="4760687" cy="755867"/>
          </a:xfrm>
          <a:prstGeom prst="rect">
            <a:avLst/>
          </a:prstGeom>
        </p:spPr>
        <p:txBody>
          <a:bodyPr/>
          <a:lstStyle>
            <a:lvl1pPr marL="0" indent="0">
              <a:buNone/>
              <a:defRPr sz="4400" spc="300">
                <a:latin typeface="+mj-lt"/>
                <a:ea typeface="Roboto Condensed" panose="02000000000000000000" pitchFamily="2" charset="0"/>
              </a:defRPr>
            </a:lvl1pPr>
          </a:lstStyle>
          <a:p>
            <a:pPr lvl="0"/>
            <a:r>
              <a:rPr lang="id-ID" dirty="0"/>
              <a:t>TEXT HERE</a:t>
            </a:r>
          </a:p>
        </p:txBody>
      </p:sp>
      <p:sp>
        <p:nvSpPr>
          <p:cNvPr id="8" name="Picture Placeholder 7"/>
          <p:cNvSpPr>
            <a:spLocks noGrp="1"/>
          </p:cNvSpPr>
          <p:nvPr>
            <p:ph type="pic" sz="quarter" idx="12"/>
          </p:nvPr>
        </p:nvSpPr>
        <p:spPr>
          <a:xfrm>
            <a:off x="7277100" y="2"/>
            <a:ext cx="3378200" cy="5326743"/>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428217567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6683771" y="1425360"/>
            <a:ext cx="4760687" cy="747137"/>
          </a:xfrm>
          <a:prstGeom prst="rect">
            <a:avLst/>
          </a:prstGeom>
        </p:spPr>
        <p:txBody>
          <a:bodyPr/>
          <a:lstStyle>
            <a:lvl1pPr algn="l">
              <a:defRPr sz="48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683771" y="2027353"/>
            <a:ext cx="4760687" cy="755867"/>
          </a:xfrm>
          <a:prstGeom prst="rect">
            <a:avLst/>
          </a:prstGeom>
        </p:spPr>
        <p:txBody>
          <a:bodyPr/>
          <a:lstStyle>
            <a:lvl1pPr marL="0" indent="0">
              <a:buNone/>
              <a:defRPr sz="440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48270874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4920797" y="1490437"/>
            <a:ext cx="2311855" cy="3792764"/>
          </a:xfrm>
          <a:prstGeom prst="rect">
            <a:avLst/>
          </a:prstGeom>
          <a:solidFill>
            <a:schemeClr val="bg1">
              <a:lumMod val="95000"/>
            </a:schemeClr>
          </a:solidFill>
        </p:spPr>
        <p:txBody>
          <a:bodyPr/>
          <a:lstStyle/>
          <a:p>
            <a:endParaRPr lang="id-ID" dirty="0"/>
          </a:p>
        </p:txBody>
      </p:sp>
      <p:sp>
        <p:nvSpPr>
          <p:cNvPr id="5" name="Title 5"/>
          <p:cNvSpPr>
            <a:spLocks noGrp="1"/>
          </p:cNvSpPr>
          <p:nvPr>
            <p:ph type="title" hasCustomPrompt="1"/>
          </p:nvPr>
        </p:nvSpPr>
        <p:spPr>
          <a:xfrm>
            <a:off x="464459" y="1490438"/>
            <a:ext cx="4078515" cy="747137"/>
          </a:xfrm>
          <a:prstGeom prst="rect">
            <a:avLst/>
          </a:prstGeom>
        </p:spPr>
        <p:txBody>
          <a:bodyPr/>
          <a:lstStyle>
            <a:lvl1pPr algn="r">
              <a:defRPr sz="4400" spc="300" baseline="0">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464459" y="2092431"/>
            <a:ext cx="4078515" cy="755867"/>
          </a:xfrm>
          <a:prstGeom prst="rect">
            <a:avLst/>
          </a:prstGeom>
        </p:spPr>
        <p:txBody>
          <a:bodyPr/>
          <a:lstStyle>
            <a:lvl1pPr marL="0" indent="0" algn="r">
              <a:buNone/>
              <a:defRPr sz="4400" spc="300">
                <a:latin typeface="+mn-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42238866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2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Title 5"/>
          <p:cNvSpPr>
            <a:spLocks noGrp="1"/>
          </p:cNvSpPr>
          <p:nvPr>
            <p:ph type="title" hasCustomPrompt="1"/>
          </p:nvPr>
        </p:nvSpPr>
        <p:spPr>
          <a:xfrm>
            <a:off x="1074059" y="1490438"/>
            <a:ext cx="4078515" cy="747137"/>
          </a:xfrm>
          <a:prstGeom prst="rect">
            <a:avLst/>
          </a:prstGeom>
        </p:spPr>
        <p:txBody>
          <a:bodyPr/>
          <a:lstStyle>
            <a:lvl1pPr algn="r">
              <a:defRPr sz="480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1074059" y="2092431"/>
            <a:ext cx="4078515" cy="755867"/>
          </a:xfrm>
          <a:prstGeom prst="rect">
            <a:avLst/>
          </a:prstGeom>
        </p:spPr>
        <p:txBody>
          <a:bodyPr/>
          <a:lstStyle>
            <a:lvl1pPr marL="0" indent="0" algn="r">
              <a:buNone/>
              <a:defRPr sz="4400" spc="300">
                <a:latin typeface="+mn-lt"/>
                <a:ea typeface="Roboto Condensed" panose="02000000000000000000" pitchFamily="2" charset="0"/>
              </a:defRPr>
            </a:lvl1pPr>
          </a:lstStyle>
          <a:p>
            <a:pPr lvl="0"/>
            <a:r>
              <a:rPr lang="id-ID" dirty="0"/>
              <a:t>TEXT HERE</a:t>
            </a:r>
          </a:p>
        </p:txBody>
      </p:sp>
      <p:sp>
        <p:nvSpPr>
          <p:cNvPr id="4" name="Picture Placeholder 7"/>
          <p:cNvSpPr>
            <a:spLocks noGrp="1"/>
          </p:cNvSpPr>
          <p:nvPr>
            <p:ph type="pic" sz="quarter" idx="12"/>
          </p:nvPr>
        </p:nvSpPr>
        <p:spPr>
          <a:xfrm>
            <a:off x="6361629" y="1185638"/>
            <a:ext cx="5830371" cy="4402363"/>
          </a:xfrm>
          <a:prstGeom prst="rect">
            <a:avLst/>
          </a:prstGeom>
          <a:solidFill>
            <a:schemeClr val="bg1">
              <a:lumMod val="95000"/>
            </a:schemeClr>
          </a:solidFill>
        </p:spPr>
        <p:txBody>
          <a:bodyPr/>
          <a:lstStyle/>
          <a:p>
            <a:endParaRPr lang="id-ID" dirty="0"/>
          </a:p>
        </p:txBody>
      </p:sp>
    </p:spTree>
    <p:extLst>
      <p:ext uri="{BB962C8B-B14F-4D97-AF65-F5344CB8AC3E}">
        <p14:creationId xmlns:p14="http://schemas.microsoft.com/office/powerpoint/2010/main" val="217722834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2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Title 5"/>
          <p:cNvSpPr>
            <a:spLocks noGrp="1"/>
          </p:cNvSpPr>
          <p:nvPr>
            <p:ph type="title" hasCustomPrompt="1"/>
          </p:nvPr>
        </p:nvSpPr>
        <p:spPr>
          <a:xfrm>
            <a:off x="6494238" y="1425360"/>
            <a:ext cx="4760687" cy="747137"/>
          </a:xfrm>
          <a:prstGeom prst="rect">
            <a:avLst/>
          </a:prstGeom>
        </p:spPr>
        <p:txBody>
          <a:bodyPr/>
          <a:lstStyle>
            <a:lvl1pPr algn="l">
              <a:defRPr sz="4800" spc="300" baseline="0">
                <a:latin typeface="+mn-lt"/>
                <a:ea typeface="Roboto Condensed" panose="02000000000000000000" pitchFamily="2" charset="0"/>
              </a:defRPr>
            </a:lvl1pPr>
          </a:lstStyle>
          <a:p>
            <a:r>
              <a:rPr lang="id-ID" dirty="0"/>
              <a:t>INSERT TEXT</a:t>
            </a:r>
            <a:br>
              <a:rPr lang="id-ID" dirty="0"/>
            </a:br>
            <a:endParaRPr lang="id-ID" dirty="0"/>
          </a:p>
        </p:txBody>
      </p:sp>
      <p:sp>
        <p:nvSpPr>
          <p:cNvPr id="5" name="Text Placeholder 3"/>
          <p:cNvSpPr>
            <a:spLocks noGrp="1"/>
          </p:cNvSpPr>
          <p:nvPr>
            <p:ph type="body" sz="quarter" idx="11" hasCustomPrompt="1"/>
          </p:nvPr>
        </p:nvSpPr>
        <p:spPr>
          <a:xfrm>
            <a:off x="6494238" y="2027353"/>
            <a:ext cx="4760687" cy="755867"/>
          </a:xfrm>
          <a:prstGeom prst="rect">
            <a:avLst/>
          </a:prstGeom>
        </p:spPr>
        <p:txBody>
          <a:bodyPr/>
          <a:lstStyle>
            <a:lvl1pPr marL="0" indent="0">
              <a:buNone/>
              <a:defRPr sz="4400" spc="300">
                <a:latin typeface="+mn-lt"/>
                <a:ea typeface="Roboto Condensed" panose="02000000000000000000" pitchFamily="2" charset="0"/>
              </a:defRPr>
            </a:lvl1pPr>
          </a:lstStyle>
          <a:p>
            <a:pPr lvl="0"/>
            <a:r>
              <a:rPr lang="id-ID" dirty="0"/>
              <a:t>TEXT HERE</a:t>
            </a:r>
          </a:p>
        </p:txBody>
      </p:sp>
      <p:sp>
        <p:nvSpPr>
          <p:cNvPr id="6" name="Picture Placeholder 7"/>
          <p:cNvSpPr>
            <a:spLocks noGrp="1"/>
          </p:cNvSpPr>
          <p:nvPr>
            <p:ph type="pic" sz="quarter" idx="12"/>
          </p:nvPr>
        </p:nvSpPr>
        <p:spPr>
          <a:xfrm>
            <a:off x="1" y="1327150"/>
            <a:ext cx="6048375" cy="3829050"/>
          </a:xfrm>
          <a:prstGeom prst="rect">
            <a:avLst/>
          </a:prstGeom>
          <a:solidFill>
            <a:schemeClr val="bg1">
              <a:lumMod val="95000"/>
            </a:schemeClr>
          </a:solidFill>
        </p:spPr>
        <p:txBody>
          <a:bodyPr/>
          <a:lstStyle/>
          <a:p>
            <a:endParaRPr lang="id-ID" dirty="0"/>
          </a:p>
        </p:txBody>
      </p:sp>
    </p:spTree>
    <p:extLst>
      <p:ext uri="{BB962C8B-B14F-4D97-AF65-F5344CB8AC3E}">
        <p14:creationId xmlns:p14="http://schemas.microsoft.com/office/powerpoint/2010/main" val="387662634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2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14:bounceEnd="26000">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5"/>
                            </p:tgtEl>
                            <p:attrNameLst>
                              <p:attrName>style.visibility</p:attrName>
                            </p:attrNameLst>
                          </p:cBhvr>
                          <p:to>
                            <p:strVal val="visible"/>
                          </p:to>
                        </p:set>
                        <p:anim calcmode="lin" valueType="num" p14:bounceEnd="26000">
                          <p:cBhvr additive="base">
                            <p:cTn dur="500" fill="hold"/>
                            <p:tgtEl>
                              <p:spTgt spid="5"/>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2"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5143045" y="1967042"/>
            <a:ext cx="3029405" cy="4890958"/>
          </a:xfrm>
          <a:prstGeom prst="rect">
            <a:avLst/>
          </a:prstGeom>
          <a:solidFill>
            <a:schemeClr val="bg1">
              <a:lumMod val="95000"/>
            </a:schemeClr>
          </a:solidFill>
        </p:spPr>
        <p:txBody>
          <a:bodyPr/>
          <a:lstStyle/>
          <a:p>
            <a:endParaRPr lang="id-ID" dirty="0"/>
          </a:p>
        </p:txBody>
      </p:sp>
      <p:sp>
        <p:nvSpPr>
          <p:cNvPr id="8" name="Picture Placeholder 7"/>
          <p:cNvSpPr>
            <a:spLocks noGrp="1"/>
          </p:cNvSpPr>
          <p:nvPr>
            <p:ph type="pic" sz="quarter" idx="13"/>
          </p:nvPr>
        </p:nvSpPr>
        <p:spPr>
          <a:xfrm>
            <a:off x="8614488" y="-1"/>
            <a:ext cx="3029405" cy="4838571"/>
          </a:xfrm>
          <a:prstGeom prst="rect">
            <a:avLst/>
          </a:prstGeom>
          <a:solidFill>
            <a:schemeClr val="bg1">
              <a:lumMod val="95000"/>
            </a:schemeClr>
          </a:solidFill>
        </p:spPr>
        <p:txBody>
          <a:bodyPr/>
          <a:lstStyle/>
          <a:p>
            <a:endParaRPr lang="id-ID" dirty="0"/>
          </a:p>
        </p:txBody>
      </p:sp>
      <p:sp>
        <p:nvSpPr>
          <p:cNvPr id="9" name="Title 5"/>
          <p:cNvSpPr>
            <a:spLocks noGrp="1"/>
          </p:cNvSpPr>
          <p:nvPr>
            <p:ph type="title" hasCustomPrompt="1"/>
          </p:nvPr>
        </p:nvSpPr>
        <p:spPr>
          <a:xfrm>
            <a:off x="435429" y="1593475"/>
            <a:ext cx="4265579" cy="747137"/>
          </a:xfrm>
          <a:prstGeom prst="rect">
            <a:avLst/>
          </a:prstGeom>
        </p:spPr>
        <p:txBody>
          <a:bodyPr/>
          <a:lstStyle>
            <a:lvl1pPr algn="r">
              <a:defRPr sz="4800" spc="300" baseline="0">
                <a:latin typeface="Roboto Condensed" panose="02000000000000000000" pitchFamily="2" charset="0"/>
                <a:ea typeface="Roboto Condensed" panose="02000000000000000000" pitchFamily="2" charset="0"/>
              </a:defRPr>
            </a:lvl1pPr>
          </a:lstStyle>
          <a:p>
            <a:r>
              <a:rPr lang="id-ID" dirty="0"/>
              <a:t>INSERT TEXT</a:t>
            </a:r>
            <a:br>
              <a:rPr lang="id-ID" dirty="0"/>
            </a:br>
            <a:endParaRPr lang="id-ID" dirty="0"/>
          </a:p>
        </p:txBody>
      </p:sp>
      <p:sp>
        <p:nvSpPr>
          <p:cNvPr id="10" name="Text Placeholder 3"/>
          <p:cNvSpPr>
            <a:spLocks noGrp="1"/>
          </p:cNvSpPr>
          <p:nvPr>
            <p:ph type="body" sz="quarter" idx="11" hasCustomPrompt="1"/>
          </p:nvPr>
        </p:nvSpPr>
        <p:spPr>
          <a:xfrm>
            <a:off x="435429" y="2195467"/>
            <a:ext cx="4265579" cy="755867"/>
          </a:xfrm>
          <a:prstGeom prst="rect">
            <a:avLst/>
          </a:prstGeom>
        </p:spPr>
        <p:txBody>
          <a:bodyPr/>
          <a:lstStyle>
            <a:lvl1pPr marL="0" indent="0" algn="r">
              <a:buNone/>
              <a:defRPr sz="4400" spc="300">
                <a:latin typeface="Roboto Condensed" panose="02000000000000000000" pitchFamily="2" charset="0"/>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6931776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22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14:bounceEnd="26000">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14:bounceEnd="26000">
                          <p:cBhvr additive="base">
                            <p:cTn dur="500" fill="hold"/>
                            <p:tgtEl>
                              <p:spTgt spid="10"/>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5" name="Title 5"/>
          <p:cNvSpPr>
            <a:spLocks noGrp="1"/>
          </p:cNvSpPr>
          <p:nvPr>
            <p:ph type="title" hasCustomPrompt="1"/>
          </p:nvPr>
        </p:nvSpPr>
        <p:spPr>
          <a:xfrm>
            <a:off x="1527709" y="788310"/>
            <a:ext cx="9142185" cy="747137"/>
          </a:xfrm>
          <a:prstGeom prst="rect">
            <a:avLst/>
          </a:prstGeom>
        </p:spPr>
        <p:txBody>
          <a:bodyPr/>
          <a:lstStyle>
            <a:lvl1pPr algn="ctr">
              <a:defRPr sz="4800" spc="300" baseline="0">
                <a:latin typeface="Roboto Condensed" panose="02000000000000000000" pitchFamily="2" charset="0"/>
                <a:ea typeface="Roboto Condensed" panose="02000000000000000000" pitchFamily="2" charset="0"/>
              </a:defRPr>
            </a:lvl1pPr>
          </a:lstStyle>
          <a:p>
            <a:r>
              <a:rPr lang="id-ID" dirty="0"/>
              <a:t>INSERT TEXT</a:t>
            </a:r>
            <a:br>
              <a:rPr lang="id-ID" dirty="0"/>
            </a:br>
            <a:endParaRPr lang="id-ID" dirty="0"/>
          </a:p>
        </p:txBody>
      </p:sp>
      <p:sp>
        <p:nvSpPr>
          <p:cNvPr id="4" name="Picture Placeholder 7"/>
          <p:cNvSpPr>
            <a:spLocks noGrp="1"/>
          </p:cNvSpPr>
          <p:nvPr>
            <p:ph type="pic" sz="quarter" idx="12"/>
          </p:nvPr>
        </p:nvSpPr>
        <p:spPr>
          <a:xfrm>
            <a:off x="2859318" y="3116582"/>
            <a:ext cx="5998356" cy="3741421"/>
          </a:xfrm>
          <a:prstGeom prst="rect">
            <a:avLst/>
          </a:prstGeom>
          <a:solidFill>
            <a:schemeClr val="bg1">
              <a:lumMod val="95000"/>
            </a:schemeClr>
          </a:solidFill>
        </p:spPr>
        <p:txBody>
          <a:bodyPr/>
          <a:lstStyle/>
          <a:p>
            <a:endParaRPr lang="id-ID" dirty="0"/>
          </a:p>
        </p:txBody>
      </p:sp>
    </p:spTree>
    <p:extLst>
      <p:ext uri="{BB962C8B-B14F-4D97-AF65-F5344CB8AC3E}">
        <p14:creationId xmlns:p14="http://schemas.microsoft.com/office/powerpoint/2010/main" val="292407461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2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2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B7D0DE2A-F980-411A-8496-20CCB9DCCEB9}"/>
              </a:ext>
            </a:extLst>
          </p:cNvPr>
          <p:cNvSpPr>
            <a:spLocks noGrp="1"/>
          </p:cNvSpPr>
          <p:nvPr>
            <p:ph type="pic" sz="quarter" idx="14"/>
          </p:nvPr>
        </p:nvSpPr>
        <p:spPr>
          <a:xfrm>
            <a:off x="449541" y="1014931"/>
            <a:ext cx="4828138" cy="4828138"/>
          </a:xfrm>
          <a:custGeom>
            <a:avLst/>
            <a:gdLst>
              <a:gd name="connsiteX0" fmla="*/ 1865086 w 3730172"/>
              <a:gd name="connsiteY0" fmla="*/ 0 h 3730172"/>
              <a:gd name="connsiteX1" fmla="*/ 3730172 w 3730172"/>
              <a:gd name="connsiteY1" fmla="*/ 1865086 h 3730172"/>
              <a:gd name="connsiteX2" fmla="*/ 1865086 w 3730172"/>
              <a:gd name="connsiteY2" fmla="*/ 3730172 h 3730172"/>
              <a:gd name="connsiteX3" fmla="*/ 0 w 3730172"/>
              <a:gd name="connsiteY3" fmla="*/ 1865086 h 3730172"/>
            </a:gdLst>
            <a:ahLst/>
            <a:cxnLst>
              <a:cxn ang="0">
                <a:pos x="connsiteX0" y="connsiteY0"/>
              </a:cxn>
              <a:cxn ang="0">
                <a:pos x="connsiteX1" y="connsiteY1"/>
              </a:cxn>
              <a:cxn ang="0">
                <a:pos x="connsiteX2" y="connsiteY2"/>
              </a:cxn>
              <a:cxn ang="0">
                <a:pos x="connsiteX3" y="connsiteY3"/>
              </a:cxn>
            </a:cxnLst>
            <a:rect l="l" t="t" r="r" b="b"/>
            <a:pathLst>
              <a:path w="3730172" h="3730172">
                <a:moveTo>
                  <a:pt x="1865086" y="0"/>
                </a:moveTo>
                <a:lnTo>
                  <a:pt x="3730172" y="1865086"/>
                </a:lnTo>
                <a:lnTo>
                  <a:pt x="1865086" y="3730172"/>
                </a:lnTo>
                <a:lnTo>
                  <a:pt x="0" y="1865086"/>
                </a:lnTo>
                <a:close/>
              </a:path>
            </a:pathLst>
          </a:custGeom>
        </p:spPr>
        <p:txBody>
          <a:bodyPr wrap="square">
            <a:noAutofit/>
          </a:bodyPr>
          <a:lstStyle/>
          <a:p>
            <a:endParaRPr lang="id-ID"/>
          </a:p>
        </p:txBody>
      </p:sp>
    </p:spTree>
    <p:extLst>
      <p:ext uri="{BB962C8B-B14F-4D97-AF65-F5344CB8AC3E}">
        <p14:creationId xmlns:p14="http://schemas.microsoft.com/office/powerpoint/2010/main" val="2536935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4468056" y="2604745"/>
            <a:ext cx="4760687" cy="747137"/>
          </a:xfrm>
          <a:prstGeom prst="rect">
            <a:avLst/>
          </a:prstGeom>
        </p:spPr>
        <p:txBody>
          <a:bodyPr/>
          <a:lstStyle>
            <a:lvl1pPr algn="l">
              <a:defRPr sz="2800" i="1" spc="0" baseline="0">
                <a:solidFill>
                  <a:srgbClr val="404040"/>
                </a:solidFill>
                <a:latin typeface="+mn-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4468056" y="4015409"/>
            <a:ext cx="4760687" cy="387889"/>
          </a:xfrm>
          <a:prstGeom prst="rect">
            <a:avLst/>
          </a:prstGeom>
        </p:spPr>
        <p:txBody>
          <a:bodyPr/>
          <a:lstStyle>
            <a:lvl1pPr marL="0" indent="0" algn="r">
              <a:buNone/>
              <a:defRPr sz="1800" b="1" spc="0">
                <a:latin typeface="Calibri" panose="020F0502020204030204" pitchFamily="34" charset="0"/>
                <a:ea typeface="Roboto Condensed" panose="02000000000000000000" pitchFamily="2" charset="0"/>
                <a:cs typeface="Calibri" panose="020F0502020204030204" pitchFamily="34" charset="0"/>
              </a:defRPr>
            </a:lvl1pPr>
          </a:lstStyle>
          <a:p>
            <a:pPr lvl="0"/>
            <a:r>
              <a:rPr lang="id-ID" dirty="0"/>
              <a:t>Text here</a:t>
            </a:r>
          </a:p>
        </p:txBody>
      </p:sp>
      <p:grpSp>
        <p:nvGrpSpPr>
          <p:cNvPr id="5" name="Group 4">
            <a:extLst>
              <a:ext uri="{FF2B5EF4-FFF2-40B4-BE49-F238E27FC236}">
                <a16:creationId xmlns:a16="http://schemas.microsoft.com/office/drawing/2014/main" id="{6F6C7131-060D-45FA-AF11-78A20FDAF55A}"/>
              </a:ext>
            </a:extLst>
          </p:cNvPr>
          <p:cNvGrpSpPr>
            <a:grpSpLocks noChangeAspect="1"/>
          </p:cNvGrpSpPr>
          <p:nvPr userDrawn="1"/>
        </p:nvGrpSpPr>
        <p:grpSpPr bwMode="auto">
          <a:xfrm>
            <a:off x="2957631" y="2011087"/>
            <a:ext cx="1119188" cy="746125"/>
            <a:chOff x="1782" y="1511"/>
            <a:chExt cx="705" cy="470"/>
          </a:xfrm>
        </p:grpSpPr>
        <p:sp>
          <p:nvSpPr>
            <p:cNvPr id="7" name="AutoShape 3">
              <a:extLst>
                <a:ext uri="{FF2B5EF4-FFF2-40B4-BE49-F238E27FC236}">
                  <a16:creationId xmlns:a16="http://schemas.microsoft.com/office/drawing/2014/main" id="{3F29B06A-0FD2-4B51-8A4E-2CC16F68C040}"/>
                </a:ext>
              </a:extLst>
            </p:cNvPr>
            <p:cNvSpPr>
              <a:spLocks noChangeAspect="1" noChangeArrowheads="1" noTextEdit="1"/>
            </p:cNvSpPr>
            <p:nvPr userDrawn="1"/>
          </p:nvSpPr>
          <p:spPr bwMode="auto">
            <a:xfrm>
              <a:off x="1782" y="1511"/>
              <a:ext cx="70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5">
              <a:extLst>
                <a:ext uri="{FF2B5EF4-FFF2-40B4-BE49-F238E27FC236}">
                  <a16:creationId xmlns:a16="http://schemas.microsoft.com/office/drawing/2014/main" id="{6AE27450-A37F-4A77-959B-842B656E2593}"/>
                </a:ext>
              </a:extLst>
            </p:cNvPr>
            <p:cNvSpPr>
              <a:spLocks/>
            </p:cNvSpPr>
            <p:nvPr userDrawn="1"/>
          </p:nvSpPr>
          <p:spPr bwMode="auto">
            <a:xfrm>
              <a:off x="1782" y="1511"/>
              <a:ext cx="324" cy="470"/>
            </a:xfrm>
            <a:custGeom>
              <a:avLst/>
              <a:gdLst>
                <a:gd name="T0" fmla="*/ 843 w 843"/>
                <a:gd name="T1" fmla="*/ 817 h 1226"/>
                <a:gd name="T2" fmla="*/ 674 w 843"/>
                <a:gd name="T3" fmla="*/ 1148 h 1226"/>
                <a:gd name="T4" fmla="*/ 434 w 843"/>
                <a:gd name="T5" fmla="*/ 1226 h 1226"/>
                <a:gd name="T6" fmla="*/ 426 w 843"/>
                <a:gd name="T7" fmla="*/ 1226 h 1226"/>
                <a:gd name="T8" fmla="*/ 425 w 843"/>
                <a:gd name="T9" fmla="*/ 1226 h 1226"/>
                <a:gd name="T10" fmla="*/ 180 w 843"/>
                <a:gd name="T11" fmla="*/ 1138 h 1226"/>
                <a:gd name="T12" fmla="*/ 78 w 843"/>
                <a:gd name="T13" fmla="*/ 1018 h 1226"/>
                <a:gd name="T14" fmla="*/ 73 w 843"/>
                <a:gd name="T15" fmla="*/ 1010 h 1226"/>
                <a:gd name="T16" fmla="*/ 53 w 843"/>
                <a:gd name="T17" fmla="*/ 966 h 1226"/>
                <a:gd name="T18" fmla="*/ 49 w 843"/>
                <a:gd name="T19" fmla="*/ 954 h 1226"/>
                <a:gd name="T20" fmla="*/ 3 w 843"/>
                <a:gd name="T21" fmla="*/ 767 h 1226"/>
                <a:gd name="T22" fmla="*/ 0 w 843"/>
                <a:gd name="T23" fmla="*/ 698 h 1226"/>
                <a:gd name="T24" fmla="*/ 650 w 843"/>
                <a:gd name="T25" fmla="*/ 0 h 1226"/>
                <a:gd name="T26" fmla="*/ 650 w 843"/>
                <a:gd name="T27" fmla="*/ 297 h 1226"/>
                <a:gd name="T28" fmla="*/ 419 w 843"/>
                <a:gd name="T29" fmla="*/ 408 h 1226"/>
                <a:gd name="T30" fmla="*/ 419 w 843"/>
                <a:gd name="T31" fmla="*/ 408 h 1226"/>
                <a:gd name="T32" fmla="*/ 434 w 843"/>
                <a:gd name="T33" fmla="*/ 408 h 1226"/>
                <a:gd name="T34" fmla="*/ 444 w 843"/>
                <a:gd name="T35" fmla="*/ 408 h 1226"/>
                <a:gd name="T36" fmla="*/ 843 w 843"/>
                <a:gd name="T37" fmla="*/ 81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3" h="1226">
                  <a:moveTo>
                    <a:pt x="843" y="817"/>
                  </a:moveTo>
                  <a:cubicBezTo>
                    <a:pt x="843" y="953"/>
                    <a:pt x="777" y="1074"/>
                    <a:pt x="674" y="1148"/>
                  </a:cubicBezTo>
                  <a:cubicBezTo>
                    <a:pt x="607" y="1197"/>
                    <a:pt x="523" y="1226"/>
                    <a:pt x="434" y="1226"/>
                  </a:cubicBezTo>
                  <a:cubicBezTo>
                    <a:pt x="431" y="1226"/>
                    <a:pt x="429" y="1226"/>
                    <a:pt x="426" y="1226"/>
                  </a:cubicBezTo>
                  <a:cubicBezTo>
                    <a:pt x="425" y="1226"/>
                    <a:pt x="425" y="1226"/>
                    <a:pt x="425" y="1226"/>
                  </a:cubicBezTo>
                  <a:cubicBezTo>
                    <a:pt x="333" y="1224"/>
                    <a:pt x="248" y="1192"/>
                    <a:pt x="180" y="1138"/>
                  </a:cubicBezTo>
                  <a:cubicBezTo>
                    <a:pt x="139" y="1105"/>
                    <a:pt x="104" y="1065"/>
                    <a:pt x="78" y="1018"/>
                  </a:cubicBezTo>
                  <a:cubicBezTo>
                    <a:pt x="76" y="1016"/>
                    <a:pt x="75" y="1013"/>
                    <a:pt x="73" y="1010"/>
                  </a:cubicBezTo>
                  <a:cubicBezTo>
                    <a:pt x="66" y="996"/>
                    <a:pt x="59" y="981"/>
                    <a:pt x="53" y="966"/>
                  </a:cubicBezTo>
                  <a:cubicBezTo>
                    <a:pt x="51" y="962"/>
                    <a:pt x="50" y="958"/>
                    <a:pt x="49" y="954"/>
                  </a:cubicBezTo>
                  <a:cubicBezTo>
                    <a:pt x="25" y="895"/>
                    <a:pt x="10" y="832"/>
                    <a:pt x="3" y="767"/>
                  </a:cubicBezTo>
                  <a:cubicBezTo>
                    <a:pt x="1" y="744"/>
                    <a:pt x="0" y="722"/>
                    <a:pt x="0" y="698"/>
                  </a:cubicBezTo>
                  <a:cubicBezTo>
                    <a:pt x="0" y="329"/>
                    <a:pt x="287" y="26"/>
                    <a:pt x="650" y="0"/>
                  </a:cubicBezTo>
                  <a:cubicBezTo>
                    <a:pt x="650" y="297"/>
                    <a:pt x="650" y="297"/>
                    <a:pt x="650" y="297"/>
                  </a:cubicBezTo>
                  <a:cubicBezTo>
                    <a:pt x="560" y="308"/>
                    <a:pt x="481" y="348"/>
                    <a:pt x="419" y="408"/>
                  </a:cubicBezTo>
                  <a:cubicBezTo>
                    <a:pt x="419" y="408"/>
                    <a:pt x="419" y="408"/>
                    <a:pt x="419" y="408"/>
                  </a:cubicBezTo>
                  <a:cubicBezTo>
                    <a:pt x="424" y="408"/>
                    <a:pt x="429" y="408"/>
                    <a:pt x="434" y="408"/>
                  </a:cubicBezTo>
                  <a:cubicBezTo>
                    <a:pt x="437" y="408"/>
                    <a:pt x="441" y="408"/>
                    <a:pt x="444" y="408"/>
                  </a:cubicBezTo>
                  <a:cubicBezTo>
                    <a:pt x="666" y="413"/>
                    <a:pt x="843" y="594"/>
                    <a:pt x="843" y="81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8E26FB0-2F55-41B1-A071-6E0F50D79B78}"/>
                </a:ext>
              </a:extLst>
            </p:cNvPr>
            <p:cNvSpPr>
              <a:spLocks/>
            </p:cNvSpPr>
            <p:nvPr userDrawn="1"/>
          </p:nvSpPr>
          <p:spPr bwMode="auto">
            <a:xfrm>
              <a:off x="2164" y="1511"/>
              <a:ext cx="323" cy="470"/>
            </a:xfrm>
            <a:custGeom>
              <a:avLst/>
              <a:gdLst>
                <a:gd name="T0" fmla="*/ 843 w 843"/>
                <a:gd name="T1" fmla="*/ 817 h 1226"/>
                <a:gd name="T2" fmla="*/ 674 w 843"/>
                <a:gd name="T3" fmla="*/ 1148 h 1226"/>
                <a:gd name="T4" fmla="*/ 434 w 843"/>
                <a:gd name="T5" fmla="*/ 1226 h 1226"/>
                <a:gd name="T6" fmla="*/ 426 w 843"/>
                <a:gd name="T7" fmla="*/ 1226 h 1226"/>
                <a:gd name="T8" fmla="*/ 425 w 843"/>
                <a:gd name="T9" fmla="*/ 1226 h 1226"/>
                <a:gd name="T10" fmla="*/ 180 w 843"/>
                <a:gd name="T11" fmla="*/ 1138 h 1226"/>
                <a:gd name="T12" fmla="*/ 77 w 843"/>
                <a:gd name="T13" fmla="*/ 1018 h 1226"/>
                <a:gd name="T14" fmla="*/ 73 w 843"/>
                <a:gd name="T15" fmla="*/ 1010 h 1226"/>
                <a:gd name="T16" fmla="*/ 53 w 843"/>
                <a:gd name="T17" fmla="*/ 966 h 1226"/>
                <a:gd name="T18" fmla="*/ 48 w 843"/>
                <a:gd name="T19" fmla="*/ 954 h 1226"/>
                <a:gd name="T20" fmla="*/ 3 w 843"/>
                <a:gd name="T21" fmla="*/ 767 h 1226"/>
                <a:gd name="T22" fmla="*/ 0 w 843"/>
                <a:gd name="T23" fmla="*/ 698 h 1226"/>
                <a:gd name="T24" fmla="*/ 649 w 843"/>
                <a:gd name="T25" fmla="*/ 0 h 1226"/>
                <a:gd name="T26" fmla="*/ 649 w 843"/>
                <a:gd name="T27" fmla="*/ 297 h 1226"/>
                <a:gd name="T28" fmla="*/ 419 w 843"/>
                <a:gd name="T29" fmla="*/ 408 h 1226"/>
                <a:gd name="T30" fmla="*/ 419 w 843"/>
                <a:gd name="T31" fmla="*/ 408 h 1226"/>
                <a:gd name="T32" fmla="*/ 434 w 843"/>
                <a:gd name="T33" fmla="*/ 408 h 1226"/>
                <a:gd name="T34" fmla="*/ 444 w 843"/>
                <a:gd name="T35" fmla="*/ 408 h 1226"/>
                <a:gd name="T36" fmla="*/ 843 w 843"/>
                <a:gd name="T37" fmla="*/ 81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3" h="1226">
                  <a:moveTo>
                    <a:pt x="843" y="817"/>
                  </a:moveTo>
                  <a:cubicBezTo>
                    <a:pt x="843" y="953"/>
                    <a:pt x="777" y="1074"/>
                    <a:pt x="674" y="1148"/>
                  </a:cubicBezTo>
                  <a:cubicBezTo>
                    <a:pt x="606" y="1197"/>
                    <a:pt x="523" y="1226"/>
                    <a:pt x="434" y="1226"/>
                  </a:cubicBezTo>
                  <a:cubicBezTo>
                    <a:pt x="431" y="1226"/>
                    <a:pt x="428" y="1226"/>
                    <a:pt x="426" y="1226"/>
                  </a:cubicBezTo>
                  <a:cubicBezTo>
                    <a:pt x="425" y="1226"/>
                    <a:pt x="425" y="1226"/>
                    <a:pt x="425" y="1226"/>
                  </a:cubicBezTo>
                  <a:cubicBezTo>
                    <a:pt x="333" y="1224"/>
                    <a:pt x="248" y="1192"/>
                    <a:pt x="180" y="1138"/>
                  </a:cubicBezTo>
                  <a:cubicBezTo>
                    <a:pt x="139" y="1105"/>
                    <a:pt x="104" y="1065"/>
                    <a:pt x="77" y="1018"/>
                  </a:cubicBezTo>
                  <a:cubicBezTo>
                    <a:pt x="76" y="1016"/>
                    <a:pt x="75" y="1013"/>
                    <a:pt x="73" y="1010"/>
                  </a:cubicBezTo>
                  <a:cubicBezTo>
                    <a:pt x="66" y="996"/>
                    <a:pt x="59" y="981"/>
                    <a:pt x="53" y="966"/>
                  </a:cubicBezTo>
                  <a:cubicBezTo>
                    <a:pt x="51" y="962"/>
                    <a:pt x="50" y="958"/>
                    <a:pt x="48" y="954"/>
                  </a:cubicBezTo>
                  <a:cubicBezTo>
                    <a:pt x="25" y="895"/>
                    <a:pt x="9" y="832"/>
                    <a:pt x="3" y="767"/>
                  </a:cubicBezTo>
                  <a:cubicBezTo>
                    <a:pt x="1" y="744"/>
                    <a:pt x="0" y="722"/>
                    <a:pt x="0" y="698"/>
                  </a:cubicBezTo>
                  <a:cubicBezTo>
                    <a:pt x="0" y="329"/>
                    <a:pt x="287" y="26"/>
                    <a:pt x="649" y="0"/>
                  </a:cubicBezTo>
                  <a:cubicBezTo>
                    <a:pt x="649" y="297"/>
                    <a:pt x="649" y="297"/>
                    <a:pt x="649" y="297"/>
                  </a:cubicBezTo>
                  <a:cubicBezTo>
                    <a:pt x="560" y="308"/>
                    <a:pt x="480" y="348"/>
                    <a:pt x="419" y="408"/>
                  </a:cubicBezTo>
                  <a:cubicBezTo>
                    <a:pt x="419" y="408"/>
                    <a:pt x="419" y="408"/>
                    <a:pt x="419" y="408"/>
                  </a:cubicBezTo>
                  <a:cubicBezTo>
                    <a:pt x="424" y="408"/>
                    <a:pt x="429" y="408"/>
                    <a:pt x="434" y="408"/>
                  </a:cubicBezTo>
                  <a:cubicBezTo>
                    <a:pt x="437" y="408"/>
                    <a:pt x="441" y="408"/>
                    <a:pt x="444" y="408"/>
                  </a:cubicBezTo>
                  <a:cubicBezTo>
                    <a:pt x="665" y="413"/>
                    <a:pt x="843" y="594"/>
                    <a:pt x="843" y="81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10491735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14:presetBounceEnd="26000">
                      <p:stCondLst>
                        <p:cond delay="250"/>
                      </p:stCondLst>
                      <p:childTnLst>
                        <p:set>
                          <p:cBhvr>
                            <p:cTn dur="1" fill="hold">
                              <p:stCondLst>
                                <p:cond delay="0"/>
                              </p:stCondLst>
                            </p:cTn>
                            <p:tgtEl>
                              <p:spTgt spid="6"/>
                            </p:tgtEl>
                            <p:attrNameLst>
                              <p:attrName>style.visibility</p:attrName>
                            </p:attrNameLst>
                          </p:cBhvr>
                          <p:to>
                            <p:strVal val="visible"/>
                          </p:to>
                        </p:set>
                        <p:anim calcmode="lin" valueType="num" p14:bounceEnd="26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3726865" y="566965"/>
            <a:ext cx="4760687" cy="226460"/>
          </a:xfrm>
          <a:prstGeom prst="rect">
            <a:avLst/>
          </a:prstGeom>
        </p:spPr>
        <p:txBody>
          <a:bodyPr/>
          <a:lstStyle>
            <a:lvl1pPr algn="ctr">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51682" y="793427"/>
            <a:ext cx="10911055" cy="619143"/>
          </a:xfrm>
          <a:prstGeom prst="rect">
            <a:avLst/>
          </a:prstGeom>
        </p:spPr>
        <p:txBody>
          <a:bodyPr/>
          <a:lstStyle>
            <a:lvl1pPr marL="0" indent="0" algn="ctr">
              <a:buNone/>
              <a:defRPr sz="4400" spc="300">
                <a:latin typeface="+mj-lt"/>
                <a:ea typeface="Roboto Condensed" panose="02000000000000000000" pitchFamily="2" charset="0"/>
              </a:defRPr>
            </a:lvl1pPr>
          </a:lstStyle>
          <a:p>
            <a:pPr lvl="0"/>
            <a:r>
              <a:rPr lang="id-ID" dirty="0"/>
              <a:t>TEXT HERE</a:t>
            </a:r>
          </a:p>
        </p:txBody>
      </p:sp>
    </p:spTree>
    <p:extLst>
      <p:ext uri="{BB962C8B-B14F-4D97-AF65-F5344CB8AC3E}">
        <p14:creationId xmlns:p14="http://schemas.microsoft.com/office/powerpoint/2010/main" val="2103731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3726865" y="566965"/>
            <a:ext cx="4760687" cy="226460"/>
          </a:xfrm>
          <a:prstGeom prst="rect">
            <a:avLst/>
          </a:prstGeom>
        </p:spPr>
        <p:txBody>
          <a:bodyPr/>
          <a:lstStyle>
            <a:lvl1pPr algn="ctr">
              <a:defRPr sz="1400" spc="300" baseline="0">
                <a:solidFill>
                  <a:schemeClr val="bg1">
                    <a:lumMod val="75000"/>
                  </a:schemeClr>
                </a:solidFill>
                <a:latin typeface="+mj-lt"/>
                <a:ea typeface="Roboto Condensed" panose="02000000000000000000" pitchFamily="2" charset="0"/>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651682" y="793427"/>
            <a:ext cx="10911055" cy="619143"/>
          </a:xfrm>
          <a:prstGeom prst="rect">
            <a:avLst/>
          </a:prstGeom>
        </p:spPr>
        <p:txBody>
          <a:bodyPr/>
          <a:lstStyle>
            <a:lvl1pPr marL="0" indent="0" algn="ctr">
              <a:buNone/>
              <a:defRPr sz="4400" spc="300">
                <a:latin typeface="+mj-lt"/>
                <a:ea typeface="Roboto Condensed" panose="02000000000000000000" pitchFamily="2" charset="0"/>
              </a:defRPr>
            </a:lvl1pPr>
          </a:lstStyle>
          <a:p>
            <a:pPr lvl="0"/>
            <a:r>
              <a:rPr lang="id-ID" dirty="0"/>
              <a:t>TEXT HERE</a:t>
            </a:r>
          </a:p>
        </p:txBody>
      </p:sp>
      <p:sp>
        <p:nvSpPr>
          <p:cNvPr id="4" name="Text Placeholder 4"/>
          <p:cNvSpPr>
            <a:spLocks noGrp="1"/>
          </p:cNvSpPr>
          <p:nvPr>
            <p:ph type="body" sz="quarter" idx="12" hasCustomPrompt="1"/>
          </p:nvPr>
        </p:nvSpPr>
        <p:spPr>
          <a:xfrm>
            <a:off x="794658" y="1977122"/>
            <a:ext cx="514168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6037943" y="1977121"/>
            <a:ext cx="5272315" cy="3567335"/>
          </a:xfrm>
          <a:prstGeom prst="rect">
            <a:avLst/>
          </a:prstGeom>
        </p:spPr>
        <p:txBody>
          <a:bodyPr/>
          <a:lstStyle>
            <a:lvl1pPr marL="0" indent="0">
              <a:buNone/>
              <a:defRPr sz="1200" baseline="0">
                <a:solidFill>
                  <a:schemeClr val="bg1">
                    <a:lumMod val="75000"/>
                  </a:schemeClr>
                </a:solidFill>
                <a:latin typeface="+mn-lt"/>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Tree>
    <p:extLst>
      <p:ext uri="{BB962C8B-B14F-4D97-AF65-F5344CB8AC3E}">
        <p14:creationId xmlns:p14="http://schemas.microsoft.com/office/powerpoint/2010/main" val="21236376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D6DFD0-305E-4303-BF76-0C14BBA1C416}"/>
              </a:ext>
            </a:extLst>
          </p:cNvPr>
          <p:cNvSpPr txBox="1"/>
          <p:nvPr userDrawn="1"/>
        </p:nvSpPr>
        <p:spPr>
          <a:xfrm>
            <a:off x="471488" y="234863"/>
            <a:ext cx="914400" cy="276999"/>
          </a:xfrm>
          <a:prstGeom prst="rect">
            <a:avLst/>
          </a:prstGeom>
          <a:noFill/>
        </p:spPr>
        <p:txBody>
          <a:bodyPr wrap="square" rtlCol="0">
            <a:spAutoFit/>
          </a:bodyPr>
          <a:lstStyle/>
          <a:p>
            <a:pPr algn="ctr"/>
            <a:fld id="{614454CB-1A5E-4409-AE53-DE4CB21EBBE9}" type="slidenum">
              <a:rPr lang="en-GB" sz="1200" smtClean="0">
                <a:solidFill>
                  <a:schemeClr val="tx2"/>
                </a:solidFill>
              </a:rPr>
              <a:pPr algn="ctr"/>
              <a:t>‹#›</a:t>
            </a:fld>
            <a:endParaRPr lang="en-GB" sz="1200" dirty="0">
              <a:solidFill>
                <a:schemeClr val="tx2"/>
              </a:solidFill>
            </a:endParaRPr>
          </a:p>
        </p:txBody>
      </p:sp>
      <p:pic>
        <p:nvPicPr>
          <p:cNvPr id="51" name="Picture 50">
            <a:extLst>
              <a:ext uri="{FF2B5EF4-FFF2-40B4-BE49-F238E27FC236}">
                <a16:creationId xmlns:a16="http://schemas.microsoft.com/office/drawing/2014/main" id="{B0A3B3E6-A508-4535-8B0B-6DB78E963E6D}"/>
              </a:ext>
            </a:extLst>
          </p:cNvPr>
          <p:cNvPicPr>
            <a:picLocks noChangeAspect="1"/>
          </p:cNvPicPr>
          <p:nvPr userDrawn="1"/>
        </p:nvPicPr>
        <p:blipFill>
          <a:blip r:embed="rId67">
            <a:extLst>
              <a:ext uri="{28A0092B-C50C-407E-A947-70E740481C1C}">
                <a14:useLocalDpi xmlns:a14="http://schemas.microsoft.com/office/drawing/2010/main" val="0"/>
              </a:ext>
            </a:extLst>
          </a:blip>
          <a:stretch>
            <a:fillRect/>
          </a:stretch>
        </p:blipFill>
        <p:spPr>
          <a:xfrm>
            <a:off x="11149392" y="6345252"/>
            <a:ext cx="511106" cy="216859"/>
          </a:xfrm>
          <a:prstGeom prst="rect">
            <a:avLst/>
          </a:prstGeom>
        </p:spPr>
      </p:pic>
      <p:sp>
        <p:nvSpPr>
          <p:cNvPr id="2" name="TextBox 1">
            <a:extLst>
              <a:ext uri="{FF2B5EF4-FFF2-40B4-BE49-F238E27FC236}">
                <a16:creationId xmlns:a16="http://schemas.microsoft.com/office/drawing/2014/main" id="{7631F01E-E8AC-4BF9-B137-21CCEDE5E5A1}"/>
              </a:ext>
            </a:extLst>
          </p:cNvPr>
          <p:cNvSpPr txBox="1"/>
          <p:nvPr userDrawn="1"/>
        </p:nvSpPr>
        <p:spPr>
          <a:xfrm>
            <a:off x="8851900" y="6345253"/>
            <a:ext cx="2425700" cy="276999"/>
          </a:xfrm>
          <a:prstGeom prst="rect">
            <a:avLst/>
          </a:prstGeom>
          <a:noFill/>
        </p:spPr>
        <p:txBody>
          <a:bodyPr wrap="square" rtlCol="0">
            <a:spAutoFit/>
          </a:bodyPr>
          <a:lstStyle/>
          <a:p>
            <a:r>
              <a:rPr lang="en-GB" sz="1200" dirty="0">
                <a:solidFill>
                  <a:schemeClr val="bg2">
                    <a:lumMod val="50000"/>
                  </a:schemeClr>
                </a:solidFill>
              </a:rPr>
              <a:t> © Tax Justice Network Africa, 2026</a:t>
            </a:r>
          </a:p>
        </p:txBody>
      </p:sp>
      <p:grpSp>
        <p:nvGrpSpPr>
          <p:cNvPr id="11" name="Group 10">
            <a:extLst>
              <a:ext uri="{FF2B5EF4-FFF2-40B4-BE49-F238E27FC236}">
                <a16:creationId xmlns:a16="http://schemas.microsoft.com/office/drawing/2014/main" id="{A931DACD-D2A3-4DAF-892C-86CD31FA29C6}"/>
              </a:ext>
            </a:extLst>
          </p:cNvPr>
          <p:cNvGrpSpPr/>
          <p:nvPr userDrawn="1"/>
        </p:nvGrpSpPr>
        <p:grpSpPr>
          <a:xfrm>
            <a:off x="636588" y="0"/>
            <a:ext cx="0" cy="511862"/>
            <a:chOff x="471488" y="0"/>
            <a:chExt cx="0" cy="511862"/>
          </a:xfrm>
        </p:grpSpPr>
        <p:cxnSp>
          <p:nvCxnSpPr>
            <p:cNvPr id="4" name="Straight Connector 3">
              <a:extLst>
                <a:ext uri="{FF2B5EF4-FFF2-40B4-BE49-F238E27FC236}">
                  <a16:creationId xmlns:a16="http://schemas.microsoft.com/office/drawing/2014/main" id="{A905E6CD-E105-4D4A-BB82-EBC8BF2D8E11}"/>
                </a:ext>
              </a:extLst>
            </p:cNvPr>
            <p:cNvCxnSpPr/>
            <p:nvPr userDrawn="1"/>
          </p:nvCxnSpPr>
          <p:spPr>
            <a:xfrm>
              <a:off x="471488" y="0"/>
              <a:ext cx="0" cy="51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E1BCA4-7212-40AC-8AD9-6F2F9CD01E59}"/>
                </a:ext>
              </a:extLst>
            </p:cNvPr>
            <p:cNvCxnSpPr/>
            <p:nvPr userDrawn="1"/>
          </p:nvCxnSpPr>
          <p:spPr>
            <a:xfrm>
              <a:off x="471488" y="234863"/>
              <a:ext cx="0" cy="276999"/>
            </a:xfrm>
            <a:prstGeom prst="line">
              <a:avLst/>
            </a:prstGeom>
            <a:ln w="57150">
              <a:solidFill>
                <a:srgbClr val="D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849804"/>
      </p:ext>
    </p:extLst>
  </p:cSld>
  <p:clrMap bg1="lt1" tx1="dk1" bg2="lt2" tx2="dk2" accent1="accent1" accent2="accent2" accent3="accent3" accent4="accent4" accent5="accent5" accent6="accent6" hlink="hlink" folHlink="folHlink"/>
  <p:sldLayoutIdLst>
    <p:sldLayoutId id="2147483649" r:id="rId1"/>
    <p:sldLayoutId id="2147483713" r:id="rId2"/>
    <p:sldLayoutId id="2147483714" r:id="rId3"/>
    <p:sldLayoutId id="2147483712" r:id="rId4"/>
    <p:sldLayoutId id="2147483683" r:id="rId5"/>
    <p:sldLayoutId id="2147483650" r:id="rId6"/>
    <p:sldLayoutId id="2147483696" r:id="rId7"/>
    <p:sldLayoutId id="2147483697" r:id="rId8"/>
    <p:sldLayoutId id="2147483708" r:id="rId9"/>
    <p:sldLayoutId id="2147483709" r:id="rId10"/>
    <p:sldLayoutId id="2147483710" r:id="rId11"/>
    <p:sldLayoutId id="2147483711" r:id="rId12"/>
    <p:sldLayoutId id="2147483698" r:id="rId13"/>
    <p:sldLayoutId id="2147483700" r:id="rId14"/>
    <p:sldLayoutId id="2147483699" r:id="rId15"/>
    <p:sldLayoutId id="2147483651" r:id="rId16"/>
    <p:sldLayoutId id="2147483652" r:id="rId17"/>
    <p:sldLayoutId id="2147483693" r:id="rId18"/>
    <p:sldLayoutId id="2147483703" r:id="rId19"/>
    <p:sldLayoutId id="2147483653" r:id="rId20"/>
    <p:sldLayoutId id="2147483654" r:id="rId21"/>
    <p:sldLayoutId id="2147483655" r:id="rId22"/>
    <p:sldLayoutId id="2147483681" r:id="rId23"/>
    <p:sldLayoutId id="2147483715" r:id="rId24"/>
    <p:sldLayoutId id="2147483656" r:id="rId25"/>
    <p:sldLayoutId id="2147483657" r:id="rId26"/>
    <p:sldLayoutId id="2147483658" r:id="rId27"/>
    <p:sldLayoutId id="2147483695" r:id="rId28"/>
    <p:sldLayoutId id="2147483707" r:id="rId29"/>
    <p:sldLayoutId id="2147483701" r:id="rId30"/>
    <p:sldLayoutId id="2147483659" r:id="rId31"/>
    <p:sldLayoutId id="2147483660" r:id="rId32"/>
    <p:sldLayoutId id="2147483661" r:id="rId33"/>
    <p:sldLayoutId id="2147483694" r:id="rId34"/>
    <p:sldLayoutId id="2147483662" r:id="rId35"/>
    <p:sldLayoutId id="2147483663" r:id="rId36"/>
    <p:sldLayoutId id="2147483664" r:id="rId37"/>
    <p:sldLayoutId id="2147483665" r:id="rId38"/>
    <p:sldLayoutId id="2147483666" r:id="rId39"/>
    <p:sldLayoutId id="2147483667" r:id="rId40"/>
    <p:sldLayoutId id="2147483668" r:id="rId41"/>
    <p:sldLayoutId id="2147483669" r:id="rId42"/>
    <p:sldLayoutId id="2147483670" r:id="rId43"/>
    <p:sldLayoutId id="2147483671" r:id="rId44"/>
    <p:sldLayoutId id="2147483672" r:id="rId45"/>
    <p:sldLayoutId id="2147483673" r:id="rId46"/>
    <p:sldLayoutId id="2147483678" r:id="rId47"/>
    <p:sldLayoutId id="2147483677" r:id="rId48"/>
    <p:sldLayoutId id="2147483674" r:id="rId49"/>
    <p:sldLayoutId id="2147483675" r:id="rId50"/>
    <p:sldLayoutId id="2147483684" r:id="rId51"/>
    <p:sldLayoutId id="2147483676" r:id="rId52"/>
    <p:sldLayoutId id="2147483679" r:id="rId53"/>
    <p:sldLayoutId id="2147483680" r:id="rId54"/>
    <p:sldLayoutId id="2147483682" r:id="rId55"/>
    <p:sldLayoutId id="2147483704" r:id="rId56"/>
    <p:sldLayoutId id="2147483685" r:id="rId57"/>
    <p:sldLayoutId id="2147483686" r:id="rId58"/>
    <p:sldLayoutId id="2147483687" r:id="rId59"/>
    <p:sldLayoutId id="2147483688" r:id="rId60"/>
    <p:sldLayoutId id="2147483689" r:id="rId61"/>
    <p:sldLayoutId id="2147483690" r:id="rId62"/>
    <p:sldLayoutId id="2147483691" r:id="rId63"/>
    <p:sldLayoutId id="2147483692" r:id="rId64"/>
    <p:sldLayoutId id="2147483716" r:id="rId65"/>
  </p:sldLayoutIdLst>
  <p:transition spd="slow">
    <p:push/>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401AF38F-64C5-44D9-957E-BBC611057F70}"/>
              </a:ext>
            </a:extLst>
          </p:cNvPr>
          <p:cNvSpPr>
            <a:spLocks noGrp="1" noRot="1" noMove="1" noResize="1" noEditPoints="1" noAdjustHandles="1" noChangeArrowheads="1" noChangeShapeType="1"/>
          </p:cNvSpPr>
          <p:nvPr/>
        </p:nvSpPr>
        <p:spPr>
          <a:xfrm rot="5400000">
            <a:off x="114659" y="-103705"/>
            <a:ext cx="3712195" cy="3919603"/>
          </a:xfrm>
          <a:prstGeom prst="rtTriangle">
            <a:avLst/>
          </a:prstGeom>
          <a:solidFill>
            <a:schemeClr val="bg1"/>
          </a:soli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ectangle 12">
            <a:extLst>
              <a:ext uri="{FF2B5EF4-FFF2-40B4-BE49-F238E27FC236}">
                <a16:creationId xmlns:a16="http://schemas.microsoft.com/office/drawing/2014/main" id="{46369C1E-85F4-4DCB-B96E-F33737C81E69}"/>
              </a:ext>
            </a:extLst>
          </p:cNvPr>
          <p:cNvSpPr>
            <a:spLocks noGrp="1" noRot="1" noMove="1" noResize="1" noEditPoints="1" noAdjustHandles="1" noChangeArrowheads="1" noChangeShapeType="1"/>
          </p:cNvSpPr>
          <p:nvPr/>
        </p:nvSpPr>
        <p:spPr>
          <a:xfrm>
            <a:off x="1173708" y="982637"/>
            <a:ext cx="1214653" cy="12146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1"/>
              <a:t>v</a:t>
            </a:r>
          </a:p>
        </p:txBody>
      </p:sp>
      <p:sp>
        <p:nvSpPr>
          <p:cNvPr id="14" name="Rectangle 13">
            <a:extLst>
              <a:ext uri="{FF2B5EF4-FFF2-40B4-BE49-F238E27FC236}">
                <a16:creationId xmlns:a16="http://schemas.microsoft.com/office/drawing/2014/main" id="{5A7A221B-9BF3-42E4-89DC-923DB7D90E09}"/>
              </a:ext>
            </a:extLst>
          </p:cNvPr>
          <p:cNvSpPr>
            <a:spLocks noGrp="1" noRot="1" noMove="1" noResize="1" noEditPoints="1" noAdjustHandles="1" noChangeArrowheads="1" noChangeShapeType="1"/>
          </p:cNvSpPr>
          <p:nvPr/>
        </p:nvSpPr>
        <p:spPr>
          <a:xfrm>
            <a:off x="1313349" y="1132763"/>
            <a:ext cx="2129051" cy="2129051"/>
          </a:xfrm>
          <a:prstGeom prst="rect">
            <a:avLst/>
          </a:prstGeom>
          <a:solidFill>
            <a:schemeClr val="bg1"/>
          </a:soli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15" name="Picture 14">
            <a:extLst>
              <a:ext uri="{FF2B5EF4-FFF2-40B4-BE49-F238E27FC236}">
                <a16:creationId xmlns:a16="http://schemas.microsoft.com/office/drawing/2014/main" id="{C2321047-593B-4B90-81B8-BD4214D9CB2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474317" y="1769245"/>
            <a:ext cx="1691601" cy="717735"/>
          </a:xfrm>
          <a:prstGeom prst="rect">
            <a:avLst/>
          </a:prstGeom>
        </p:spPr>
      </p:pic>
      <p:sp>
        <p:nvSpPr>
          <p:cNvPr id="2" name="TextBox 1">
            <a:extLst>
              <a:ext uri="{FF2B5EF4-FFF2-40B4-BE49-F238E27FC236}">
                <a16:creationId xmlns:a16="http://schemas.microsoft.com/office/drawing/2014/main" id="{9F339BC4-2161-3510-AAD7-0D2982964579}"/>
              </a:ext>
            </a:extLst>
          </p:cNvPr>
          <p:cNvSpPr txBox="1"/>
          <p:nvPr/>
        </p:nvSpPr>
        <p:spPr>
          <a:xfrm>
            <a:off x="4620543" y="2702560"/>
            <a:ext cx="6842114" cy="1200329"/>
          </a:xfrm>
          <a:prstGeom prst="rect">
            <a:avLst/>
          </a:prstGeom>
          <a:noFill/>
        </p:spPr>
        <p:txBody>
          <a:bodyPr wrap="square" rtlCol="0">
            <a:spAutoFit/>
          </a:bodyPr>
          <a:lstStyle/>
          <a:p>
            <a:r>
              <a:rPr lang="en-GB" sz="3600" b="1" noProof="1">
                <a:latin typeface="+mj-lt"/>
              </a:rPr>
              <a:t>Tax Governance and Critical Minerals in Africa</a:t>
            </a:r>
          </a:p>
        </p:txBody>
      </p:sp>
      <p:sp>
        <p:nvSpPr>
          <p:cNvPr id="3" name="TextBox 2">
            <a:extLst>
              <a:ext uri="{FF2B5EF4-FFF2-40B4-BE49-F238E27FC236}">
                <a16:creationId xmlns:a16="http://schemas.microsoft.com/office/drawing/2014/main" id="{9194758B-8DF6-52D1-C3FD-CB12D10CCC2A}"/>
              </a:ext>
            </a:extLst>
          </p:cNvPr>
          <p:cNvSpPr txBox="1"/>
          <p:nvPr/>
        </p:nvSpPr>
        <p:spPr>
          <a:xfrm>
            <a:off x="4620542" y="4699398"/>
            <a:ext cx="5541097" cy="369332"/>
          </a:xfrm>
          <a:prstGeom prst="rect">
            <a:avLst/>
          </a:prstGeom>
          <a:noFill/>
        </p:spPr>
        <p:txBody>
          <a:bodyPr wrap="square" rtlCol="0">
            <a:spAutoFit/>
          </a:bodyPr>
          <a:lstStyle/>
          <a:p>
            <a:r>
              <a:rPr lang="en-GB" i="1" noProof="1">
                <a:solidFill>
                  <a:schemeClr val="tx2">
                    <a:lumMod val="40000"/>
                    <a:lumOff val="60000"/>
                  </a:schemeClr>
                </a:solidFill>
                <a:latin typeface="+mj-lt"/>
                <a:cs typeface="Calibri" panose="020F0502020204030204" pitchFamily="34" charset="0"/>
              </a:rPr>
              <a:t>Ishmael Zulu – Senior Policy Officer Tax and Equity</a:t>
            </a:r>
          </a:p>
        </p:txBody>
      </p:sp>
      <p:sp>
        <p:nvSpPr>
          <p:cNvPr id="4" name="TextBox 3">
            <a:extLst>
              <a:ext uri="{FF2B5EF4-FFF2-40B4-BE49-F238E27FC236}">
                <a16:creationId xmlns:a16="http://schemas.microsoft.com/office/drawing/2014/main" id="{2347CFF4-47A3-B564-BCE2-C176F37CBBAB}"/>
              </a:ext>
            </a:extLst>
          </p:cNvPr>
          <p:cNvSpPr txBox="1"/>
          <p:nvPr/>
        </p:nvSpPr>
        <p:spPr>
          <a:xfrm>
            <a:off x="4620542" y="3974333"/>
            <a:ext cx="4685689" cy="461665"/>
          </a:xfrm>
          <a:prstGeom prst="rect">
            <a:avLst/>
          </a:prstGeom>
          <a:noFill/>
        </p:spPr>
        <p:txBody>
          <a:bodyPr wrap="square" rtlCol="0">
            <a:spAutoFit/>
          </a:bodyPr>
          <a:lstStyle/>
          <a:p>
            <a:r>
              <a:rPr lang="en-GB" sz="2400" noProof="1">
                <a:latin typeface="+mj-lt"/>
              </a:rPr>
              <a:t>Taxation and the Resource Curse</a:t>
            </a:r>
          </a:p>
        </p:txBody>
      </p:sp>
    </p:spTree>
    <p:extLst>
      <p:ext uri="{BB962C8B-B14F-4D97-AF65-F5344CB8AC3E}">
        <p14:creationId xmlns:p14="http://schemas.microsoft.com/office/powerpoint/2010/main" val="328205195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F09C7-AEF0-BD6A-34F9-559C00F6D7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ACED94-5E25-F23F-35ED-8F3ACADAF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910" y="1288156"/>
            <a:ext cx="4482371" cy="5569844"/>
          </a:xfrm>
          <a:prstGeom prst="rect">
            <a:avLst/>
          </a:prstGeom>
        </p:spPr>
      </p:pic>
      <p:sp>
        <p:nvSpPr>
          <p:cNvPr id="21" name="Rectangle 20">
            <a:extLst>
              <a:ext uri="{FF2B5EF4-FFF2-40B4-BE49-F238E27FC236}">
                <a16:creationId xmlns:a16="http://schemas.microsoft.com/office/drawing/2014/main" id="{B81ABD4C-0A1A-5626-5AC3-48769DDBF4B1}"/>
              </a:ext>
            </a:extLst>
          </p:cNvPr>
          <p:cNvSpPr/>
          <p:nvPr/>
        </p:nvSpPr>
        <p:spPr>
          <a:xfrm>
            <a:off x="2218310" y="1740004"/>
            <a:ext cx="6807703" cy="4179606"/>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Historically:</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Africa exported raw materials.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Today:</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Many countries still export unprocessed minerals.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As a result:</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Value is captured elsewhere.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Jobs are created elsewhere.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Manufacturing is concentrated elsewhere.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Tax revenues often leak elsewhere.</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challenge is therefore not merely extraction.</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challenge is structural transformation.</a:t>
            </a:r>
          </a:p>
        </p:txBody>
      </p:sp>
      <p:sp>
        <p:nvSpPr>
          <p:cNvPr id="9" name="Title 4">
            <a:extLst>
              <a:ext uri="{FF2B5EF4-FFF2-40B4-BE49-F238E27FC236}">
                <a16:creationId xmlns:a16="http://schemas.microsoft.com/office/drawing/2014/main" id="{739505D3-CCCA-5EA3-9DFC-3C7CF1A5F14F}"/>
              </a:ext>
            </a:extLst>
          </p:cNvPr>
          <p:cNvSpPr txBox="1">
            <a:spLocks/>
          </p:cNvSpPr>
          <p:nvPr/>
        </p:nvSpPr>
        <p:spPr>
          <a:xfrm>
            <a:off x="2661150" y="963489"/>
            <a:ext cx="6364863"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Colonial Patterns, Modern Forms</a:t>
            </a:r>
          </a:p>
        </p:txBody>
      </p:sp>
      <p:sp>
        <p:nvSpPr>
          <p:cNvPr id="2" name="TextBox 1">
            <a:extLst>
              <a:ext uri="{FF2B5EF4-FFF2-40B4-BE49-F238E27FC236}">
                <a16:creationId xmlns:a16="http://schemas.microsoft.com/office/drawing/2014/main" id="{016EF2DE-9D5A-6CD7-78C5-0FBB547A7025}"/>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06</a:t>
            </a:r>
          </a:p>
        </p:txBody>
      </p:sp>
      <p:sp>
        <p:nvSpPr>
          <p:cNvPr id="8" name="TextBox 7">
            <a:extLst>
              <a:ext uri="{FF2B5EF4-FFF2-40B4-BE49-F238E27FC236}">
                <a16:creationId xmlns:a16="http://schemas.microsoft.com/office/drawing/2014/main" id="{3DD068B2-96B6-8E0A-1BF6-0901EAA178E7}"/>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10</a:t>
            </a:fld>
            <a:endParaRPr lang="en-GB" sz="1200" noProof="1">
              <a:solidFill>
                <a:schemeClr val="bg1"/>
              </a:solidFill>
            </a:endParaRPr>
          </a:p>
        </p:txBody>
      </p:sp>
    </p:spTree>
    <p:extLst>
      <p:ext uri="{BB962C8B-B14F-4D97-AF65-F5344CB8AC3E}">
        <p14:creationId xmlns:p14="http://schemas.microsoft.com/office/powerpoint/2010/main" val="10238616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87E5-3ABE-BAB3-2DCC-FA46A0ECBCD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179AAB5-FB6F-4644-67D9-1E20A467E651}"/>
              </a:ext>
            </a:extLst>
          </p:cNvPr>
          <p:cNvSpPr/>
          <p:nvPr/>
        </p:nvSpPr>
        <p:spPr>
          <a:xfrm>
            <a:off x="3280582" y="1654988"/>
            <a:ext cx="6807703" cy="291643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Tax governance determines: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Who benefits from mineral wealth.</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How much revenue governments collect.</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Whether communities see development outcomes.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Whether countries can finance public services.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Whether debt dependence continues.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Weak tax systems mean resource-rich countries remain revenue-poor.</a:t>
            </a:r>
          </a:p>
        </p:txBody>
      </p:sp>
      <p:sp>
        <p:nvSpPr>
          <p:cNvPr id="9" name="Title 4">
            <a:extLst>
              <a:ext uri="{FF2B5EF4-FFF2-40B4-BE49-F238E27FC236}">
                <a16:creationId xmlns:a16="http://schemas.microsoft.com/office/drawing/2014/main" id="{319F86BA-7AEA-6EDE-F9AB-BA5D87BA538F}"/>
              </a:ext>
            </a:extLst>
          </p:cNvPr>
          <p:cNvSpPr txBox="1">
            <a:spLocks/>
          </p:cNvSpPr>
          <p:nvPr/>
        </p:nvSpPr>
        <p:spPr>
          <a:xfrm>
            <a:off x="2661150" y="963489"/>
            <a:ext cx="5804424"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Why Tax Governance Matters</a:t>
            </a:r>
          </a:p>
        </p:txBody>
      </p:sp>
      <p:sp>
        <p:nvSpPr>
          <p:cNvPr id="2" name="TextBox 1">
            <a:extLst>
              <a:ext uri="{FF2B5EF4-FFF2-40B4-BE49-F238E27FC236}">
                <a16:creationId xmlns:a16="http://schemas.microsoft.com/office/drawing/2014/main" id="{9A442523-E61C-CFC2-708D-31EA970D46C3}"/>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07</a:t>
            </a:r>
          </a:p>
        </p:txBody>
      </p:sp>
      <p:sp>
        <p:nvSpPr>
          <p:cNvPr id="8" name="TextBox 7">
            <a:extLst>
              <a:ext uri="{FF2B5EF4-FFF2-40B4-BE49-F238E27FC236}">
                <a16:creationId xmlns:a16="http://schemas.microsoft.com/office/drawing/2014/main" id="{74533B41-E17A-B151-1C39-3BC754980694}"/>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11</a:t>
            </a:fld>
            <a:endParaRPr lang="en-GB" sz="1200" noProof="1">
              <a:solidFill>
                <a:schemeClr val="bg1"/>
              </a:solidFill>
            </a:endParaRPr>
          </a:p>
        </p:txBody>
      </p:sp>
      <p:pic>
        <p:nvPicPr>
          <p:cNvPr id="4" name="Picture 3">
            <a:extLst>
              <a:ext uri="{FF2B5EF4-FFF2-40B4-BE49-F238E27FC236}">
                <a16:creationId xmlns:a16="http://schemas.microsoft.com/office/drawing/2014/main" id="{F1818CF2-4786-1FCC-24DE-29319F1ABA54}"/>
              </a:ext>
            </a:extLst>
          </p:cNvPr>
          <p:cNvPicPr>
            <a:picLocks noChangeAspect="1"/>
          </p:cNvPicPr>
          <p:nvPr/>
        </p:nvPicPr>
        <p:blipFill>
          <a:blip r:embed="rId2">
            <a:extLst>
              <a:ext uri="{28A0092B-C50C-407E-A947-70E740481C1C}">
                <a14:useLocalDpi xmlns:a14="http://schemas.microsoft.com/office/drawing/2010/main" val="0"/>
              </a:ext>
            </a:extLst>
          </a:blip>
          <a:srcRect t="61657"/>
          <a:stretch>
            <a:fillRect/>
          </a:stretch>
        </p:blipFill>
        <p:spPr>
          <a:xfrm>
            <a:off x="3280582" y="4811078"/>
            <a:ext cx="4962760" cy="1993490"/>
          </a:xfrm>
          <a:prstGeom prst="rect">
            <a:avLst/>
          </a:prstGeom>
        </p:spPr>
      </p:pic>
    </p:spTree>
    <p:extLst>
      <p:ext uri="{BB962C8B-B14F-4D97-AF65-F5344CB8AC3E}">
        <p14:creationId xmlns:p14="http://schemas.microsoft.com/office/powerpoint/2010/main" val="30839316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F08CF-BE65-BFE9-0188-40149C4CE86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BE7D8D-201B-8B8E-594E-7E3335109008}"/>
              </a:ext>
            </a:extLst>
          </p:cNvPr>
          <p:cNvCxnSpPr/>
          <p:nvPr/>
        </p:nvCxnSpPr>
        <p:spPr>
          <a:xfrm flipV="1">
            <a:off x="6059488"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69793A2-AA2C-20BA-C175-1F81AE3FAAF2}"/>
              </a:ext>
            </a:extLst>
          </p:cNvPr>
          <p:cNvSpPr/>
          <p:nvPr/>
        </p:nvSpPr>
        <p:spPr>
          <a:xfrm>
            <a:off x="1402184" y="1082474"/>
            <a:ext cx="3287803" cy="9380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ectangle 9">
            <a:extLst>
              <a:ext uri="{FF2B5EF4-FFF2-40B4-BE49-F238E27FC236}">
                <a16:creationId xmlns:a16="http://schemas.microsoft.com/office/drawing/2014/main" id="{2FF0F984-8956-EF9E-E00C-8B02BAC67730}"/>
              </a:ext>
            </a:extLst>
          </p:cNvPr>
          <p:cNvSpPr/>
          <p:nvPr/>
        </p:nvSpPr>
        <p:spPr>
          <a:xfrm>
            <a:off x="1536178" y="1162444"/>
            <a:ext cx="3278997" cy="705899"/>
          </a:xfrm>
          <a:prstGeom prst="rect">
            <a:avLst/>
          </a:prstGeom>
        </p:spPr>
        <p:txBody>
          <a:bodyPr wrap="square">
            <a:spAutoFit/>
          </a:bodyPr>
          <a:lstStyle/>
          <a:p>
            <a:pPr>
              <a:lnSpc>
                <a:spcPct val="114000"/>
              </a:lnSpc>
              <a:defRPr/>
            </a:pPr>
            <a:r>
              <a:rPr lang="en-GB" noProof="1">
                <a:solidFill>
                  <a:schemeClr val="tx2"/>
                </a:solidFill>
                <a:latin typeface="Calibri" panose="020F0502020204030204" pitchFamily="34" charset="0"/>
                <a:cs typeface="Calibri" panose="020F0502020204030204" pitchFamily="34" charset="0"/>
              </a:rPr>
              <a:t>Africa is currently confronted with a triple crisis</a:t>
            </a:r>
          </a:p>
        </p:txBody>
      </p:sp>
      <p:sp>
        <p:nvSpPr>
          <p:cNvPr id="25" name="Oval 24">
            <a:extLst>
              <a:ext uri="{FF2B5EF4-FFF2-40B4-BE49-F238E27FC236}">
                <a16:creationId xmlns:a16="http://schemas.microsoft.com/office/drawing/2014/main" id="{4172F766-BF17-149F-E881-C1211E84F84E}"/>
              </a:ext>
            </a:extLst>
          </p:cNvPr>
          <p:cNvSpPr/>
          <p:nvPr/>
        </p:nvSpPr>
        <p:spPr>
          <a:xfrm>
            <a:off x="5899120" y="116762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6" name="Oval 25">
            <a:extLst>
              <a:ext uri="{FF2B5EF4-FFF2-40B4-BE49-F238E27FC236}">
                <a16:creationId xmlns:a16="http://schemas.microsoft.com/office/drawing/2014/main" id="{76B79A98-E593-533F-1D6F-9904E990487F}"/>
              </a:ext>
            </a:extLst>
          </p:cNvPr>
          <p:cNvSpPr/>
          <p:nvPr/>
        </p:nvSpPr>
        <p:spPr>
          <a:xfrm>
            <a:off x="5905048" y="5311945"/>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7" name="Oval 26">
            <a:extLst>
              <a:ext uri="{FF2B5EF4-FFF2-40B4-BE49-F238E27FC236}">
                <a16:creationId xmlns:a16="http://schemas.microsoft.com/office/drawing/2014/main" id="{D5D2FD12-CD00-7407-BEA2-A720F64A83B3}"/>
              </a:ext>
            </a:extLst>
          </p:cNvPr>
          <p:cNvSpPr/>
          <p:nvPr/>
        </p:nvSpPr>
        <p:spPr>
          <a:xfrm>
            <a:off x="5885602" y="300427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grpSp>
        <p:nvGrpSpPr>
          <p:cNvPr id="28" name="Group 27">
            <a:extLst>
              <a:ext uri="{FF2B5EF4-FFF2-40B4-BE49-F238E27FC236}">
                <a16:creationId xmlns:a16="http://schemas.microsoft.com/office/drawing/2014/main" id="{BB72CFCE-DBF5-EA5A-54D1-C24DC5ACCBAC}"/>
              </a:ext>
            </a:extLst>
          </p:cNvPr>
          <p:cNvGrpSpPr/>
          <p:nvPr/>
        </p:nvGrpSpPr>
        <p:grpSpPr>
          <a:xfrm>
            <a:off x="6613670" y="1033941"/>
            <a:ext cx="3244740" cy="1095833"/>
            <a:chOff x="6407261" y="3429000"/>
            <a:chExt cx="3244740" cy="1095833"/>
          </a:xfrm>
        </p:grpSpPr>
        <p:sp>
          <p:nvSpPr>
            <p:cNvPr id="29" name="TextBox 28">
              <a:extLst>
                <a:ext uri="{FF2B5EF4-FFF2-40B4-BE49-F238E27FC236}">
                  <a16:creationId xmlns:a16="http://schemas.microsoft.com/office/drawing/2014/main" id="{B8F4E7A3-B464-4D84-378A-16F49E206A3B}"/>
                </a:ext>
              </a:extLst>
            </p:cNvPr>
            <p:cNvSpPr txBox="1"/>
            <p:nvPr/>
          </p:nvSpPr>
          <p:spPr>
            <a:xfrm>
              <a:off x="6407261" y="3429000"/>
              <a:ext cx="2037034" cy="369332"/>
            </a:xfrm>
            <a:prstGeom prst="rect">
              <a:avLst/>
            </a:prstGeom>
            <a:noFill/>
          </p:spPr>
          <p:txBody>
            <a:bodyPr wrap="square" rtlCol="0">
              <a:spAutoFit/>
            </a:bodyPr>
            <a:lstStyle/>
            <a:p>
              <a:r>
                <a:rPr lang="en-GB" b="1" noProof="1">
                  <a:latin typeface="Calibri" panose="020F0502020204030204" pitchFamily="34" charset="0"/>
                  <a:ea typeface="Roboto Condensed" panose="02000000000000000000" pitchFamily="2" charset="0"/>
                  <a:cs typeface="Calibri" panose="020F0502020204030204" pitchFamily="34" charset="0"/>
                </a:rPr>
                <a:t>1. Tax Abuse</a:t>
              </a:r>
            </a:p>
          </p:txBody>
        </p:sp>
        <p:sp>
          <p:nvSpPr>
            <p:cNvPr id="30" name="Rectangle 29">
              <a:extLst>
                <a:ext uri="{FF2B5EF4-FFF2-40B4-BE49-F238E27FC236}">
                  <a16:creationId xmlns:a16="http://schemas.microsoft.com/office/drawing/2014/main" id="{C1A0B147-558F-946B-5A54-21A8BF2AF2F4}"/>
                </a:ext>
              </a:extLst>
            </p:cNvPr>
            <p:cNvSpPr/>
            <p:nvPr/>
          </p:nvSpPr>
          <p:spPr>
            <a:xfrm>
              <a:off x="6407261" y="3818934"/>
              <a:ext cx="3244740" cy="70589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Revenue loses through avoidance and evasion (IFFs)</a:t>
              </a:r>
            </a:p>
          </p:txBody>
        </p:sp>
      </p:grpSp>
      <p:sp>
        <p:nvSpPr>
          <p:cNvPr id="2" name="Title 4">
            <a:extLst>
              <a:ext uri="{FF2B5EF4-FFF2-40B4-BE49-F238E27FC236}">
                <a16:creationId xmlns:a16="http://schemas.microsoft.com/office/drawing/2014/main" id="{26983D30-309B-A6A0-6F8F-2992F838FA60}"/>
              </a:ext>
            </a:extLst>
          </p:cNvPr>
          <p:cNvSpPr txBox="1">
            <a:spLocks/>
          </p:cNvSpPr>
          <p:nvPr/>
        </p:nvSpPr>
        <p:spPr>
          <a:xfrm>
            <a:off x="1402185" y="315313"/>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The Triple Crisis</a:t>
            </a:r>
          </a:p>
        </p:txBody>
      </p:sp>
      <p:sp>
        <p:nvSpPr>
          <p:cNvPr id="4" name="TextBox 3">
            <a:extLst>
              <a:ext uri="{FF2B5EF4-FFF2-40B4-BE49-F238E27FC236}">
                <a16:creationId xmlns:a16="http://schemas.microsoft.com/office/drawing/2014/main" id="{34BB1327-26A5-6EFE-6B5C-A74DC84CA676}"/>
              </a:ext>
            </a:extLst>
          </p:cNvPr>
          <p:cNvSpPr txBox="1"/>
          <p:nvPr/>
        </p:nvSpPr>
        <p:spPr>
          <a:xfrm>
            <a:off x="6613669" y="2826256"/>
            <a:ext cx="2456587" cy="369332"/>
          </a:xfrm>
          <a:prstGeom prst="rect">
            <a:avLst/>
          </a:prstGeom>
          <a:noFill/>
        </p:spPr>
        <p:txBody>
          <a:bodyPr wrap="square" rtlCol="0">
            <a:spAutoFit/>
          </a:bodyPr>
          <a:lstStyle/>
          <a:p>
            <a:r>
              <a:rPr lang="en-GB" b="1" noProof="1">
                <a:latin typeface="Calibri" panose="020F0502020204030204" pitchFamily="34" charset="0"/>
                <a:ea typeface="Roboto Condensed" panose="02000000000000000000" pitchFamily="2" charset="0"/>
                <a:cs typeface="Calibri" panose="020F0502020204030204" pitchFamily="34" charset="0"/>
              </a:rPr>
              <a:t>2. Resource Extraction</a:t>
            </a:r>
          </a:p>
        </p:txBody>
      </p:sp>
      <p:sp>
        <p:nvSpPr>
          <p:cNvPr id="5" name="Rectangle 4">
            <a:extLst>
              <a:ext uri="{FF2B5EF4-FFF2-40B4-BE49-F238E27FC236}">
                <a16:creationId xmlns:a16="http://schemas.microsoft.com/office/drawing/2014/main" id="{BBE8798B-893B-519E-1A64-69CE7079A323}"/>
              </a:ext>
            </a:extLst>
          </p:cNvPr>
          <p:cNvSpPr/>
          <p:nvPr/>
        </p:nvSpPr>
        <p:spPr>
          <a:xfrm>
            <a:off x="6613670" y="3216190"/>
            <a:ext cx="3244740" cy="70589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Limited value retention from natural resources</a:t>
            </a:r>
          </a:p>
        </p:txBody>
      </p:sp>
      <p:sp>
        <p:nvSpPr>
          <p:cNvPr id="7" name="TextBox 6">
            <a:extLst>
              <a:ext uri="{FF2B5EF4-FFF2-40B4-BE49-F238E27FC236}">
                <a16:creationId xmlns:a16="http://schemas.microsoft.com/office/drawing/2014/main" id="{4584E658-AFB8-3FF8-B103-37AC32284B1E}"/>
              </a:ext>
            </a:extLst>
          </p:cNvPr>
          <p:cNvSpPr txBox="1"/>
          <p:nvPr/>
        </p:nvSpPr>
        <p:spPr>
          <a:xfrm>
            <a:off x="6613670" y="4922011"/>
            <a:ext cx="2037034" cy="369332"/>
          </a:xfrm>
          <a:prstGeom prst="rect">
            <a:avLst/>
          </a:prstGeom>
          <a:noFill/>
        </p:spPr>
        <p:txBody>
          <a:bodyPr wrap="square" rtlCol="0">
            <a:spAutoFit/>
          </a:bodyPr>
          <a:lstStyle/>
          <a:p>
            <a:r>
              <a:rPr lang="en-GB" b="1" noProof="1">
                <a:latin typeface="Calibri" panose="020F0502020204030204" pitchFamily="34" charset="0"/>
                <a:ea typeface="Roboto Condensed" panose="02000000000000000000" pitchFamily="2" charset="0"/>
                <a:cs typeface="Calibri" panose="020F0502020204030204" pitchFamily="34" charset="0"/>
              </a:rPr>
              <a:t>3. Climate Crisis</a:t>
            </a:r>
          </a:p>
        </p:txBody>
      </p:sp>
      <p:sp>
        <p:nvSpPr>
          <p:cNvPr id="8" name="Rectangle 7">
            <a:extLst>
              <a:ext uri="{FF2B5EF4-FFF2-40B4-BE49-F238E27FC236}">
                <a16:creationId xmlns:a16="http://schemas.microsoft.com/office/drawing/2014/main" id="{B62BBE08-7801-D5AE-05A7-81BE786FE135}"/>
              </a:ext>
            </a:extLst>
          </p:cNvPr>
          <p:cNvSpPr/>
          <p:nvPr/>
        </p:nvSpPr>
        <p:spPr>
          <a:xfrm>
            <a:off x="6613669" y="5311945"/>
            <a:ext cx="4993305" cy="1021690"/>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A continent that contributed least to emissions suffers disproportionately from climate impacts.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These crises reinforce one another.</a:t>
            </a:r>
          </a:p>
        </p:txBody>
      </p:sp>
    </p:spTree>
    <p:extLst>
      <p:ext uri="{BB962C8B-B14F-4D97-AF65-F5344CB8AC3E}">
        <p14:creationId xmlns:p14="http://schemas.microsoft.com/office/powerpoint/2010/main" val="1530567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6059488" y="0"/>
            <a:ext cx="0" cy="6858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6415" y="3004272"/>
            <a:ext cx="4667535" cy="20619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a:off x="386405" y="974479"/>
            <a:ext cx="4458657" cy="143893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501073" y="1096922"/>
            <a:ext cx="4343989" cy="1200329"/>
          </a:xfrm>
          <a:prstGeom prst="rect">
            <a:avLst/>
          </a:prstGeom>
          <a:noFill/>
        </p:spPr>
        <p:txBody>
          <a:bodyPr wrap="square" rtlCol="0">
            <a:spAutoFit/>
          </a:bodyPr>
          <a:lstStyle/>
          <a:p>
            <a:r>
              <a:rPr lang="en-GB" sz="3600" b="1" spc="300" noProof="1">
                <a:solidFill>
                  <a:schemeClr val="tx1">
                    <a:lumMod val="85000"/>
                    <a:lumOff val="15000"/>
                  </a:schemeClr>
                </a:solidFill>
                <a:latin typeface="+mj-lt"/>
                <a:ea typeface="Roboto Condensed" panose="02000000000000000000" pitchFamily="2" charset="0"/>
              </a:rPr>
              <a:t>IMPACT OF IFFs IN AFRICA</a:t>
            </a:r>
          </a:p>
        </p:txBody>
      </p:sp>
      <p:sp>
        <p:nvSpPr>
          <p:cNvPr id="21" name="Rectangle 20"/>
          <p:cNvSpPr/>
          <p:nvPr/>
        </p:nvSpPr>
        <p:spPr>
          <a:xfrm>
            <a:off x="6501369" y="4900289"/>
            <a:ext cx="5580695" cy="1337482"/>
          </a:xfrm>
          <a:prstGeom prst="rect">
            <a:avLst/>
          </a:prstGeom>
        </p:spPr>
        <p:txBody>
          <a:bodyPr wrap="square">
            <a:spAutoFit/>
          </a:bodyPr>
          <a:lstStyle/>
          <a:p>
            <a:pPr lvl="0">
              <a:lnSpc>
                <a:spcPct val="114000"/>
              </a:lnSpc>
              <a:defRPr/>
            </a:pPr>
            <a:r>
              <a:rPr lang="en-GB">
                <a:solidFill>
                  <a:schemeClr val="tx2"/>
                </a:solidFill>
                <a:latin typeface="Calibri" panose="020F0502020204030204" pitchFamily="34" charset="0"/>
                <a:cs typeface="Calibri" panose="020F0502020204030204" pitchFamily="34" charset="0"/>
              </a:rPr>
              <a:t>Moreover, developing countries often lack the resources and capacity to effectively monitor and regulate the activities of multinational corporations and wealthy individuals</a:t>
            </a:r>
          </a:p>
        </p:txBody>
      </p:sp>
      <p:sp>
        <p:nvSpPr>
          <p:cNvPr id="25" name="Oval 24">
            <a:extLst>
              <a:ext uri="{FF2B5EF4-FFF2-40B4-BE49-F238E27FC236}">
                <a16:creationId xmlns:a16="http://schemas.microsoft.com/office/drawing/2014/main" id="{55A9C810-502C-47B2-9300-640BC4490A53}"/>
              </a:ext>
            </a:extLst>
          </p:cNvPr>
          <p:cNvSpPr/>
          <p:nvPr/>
        </p:nvSpPr>
        <p:spPr>
          <a:xfrm>
            <a:off x="5903527" y="850511"/>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760C96B-9FC4-4545-B264-01F56F10B348}"/>
              </a:ext>
            </a:extLst>
          </p:cNvPr>
          <p:cNvSpPr/>
          <p:nvPr/>
        </p:nvSpPr>
        <p:spPr>
          <a:xfrm>
            <a:off x="5905048" y="5311945"/>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B5BA64EC-D529-43B4-B2D5-B902EEBEF8FE}"/>
              </a:ext>
            </a:extLst>
          </p:cNvPr>
          <p:cNvSpPr/>
          <p:nvPr/>
        </p:nvSpPr>
        <p:spPr>
          <a:xfrm>
            <a:off x="5885602" y="300427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2FDD6C9-CDA2-44AB-91DB-3CC590C29B97}"/>
              </a:ext>
            </a:extLst>
          </p:cNvPr>
          <p:cNvSpPr/>
          <p:nvPr/>
        </p:nvSpPr>
        <p:spPr>
          <a:xfrm>
            <a:off x="6501370" y="428181"/>
            <a:ext cx="5580691" cy="1337482"/>
          </a:xfrm>
          <a:prstGeom prst="rect">
            <a:avLst/>
          </a:prstGeom>
        </p:spPr>
        <p:txBody>
          <a:bodyPr wrap="square">
            <a:spAutoFit/>
          </a:bodyPr>
          <a:lstStyle/>
          <a:p>
            <a:pPr>
              <a:lnSpc>
                <a:spcPct val="114000"/>
              </a:lnSpc>
              <a:defRPr/>
            </a:pPr>
            <a:r>
              <a:rPr lang="en-GB">
                <a:solidFill>
                  <a:schemeClr val="tx2"/>
                </a:solidFill>
                <a:latin typeface="Calibri" panose="020F0502020204030204" pitchFamily="34" charset="0"/>
                <a:cs typeface="Calibri" panose="020F0502020204030204" pitchFamily="34" charset="0"/>
              </a:rPr>
              <a:t>Annual losses on account of IFFs are currently estimated at US$ 88.6 billion a conservative figure, given that some forms of IFFs cannot be properly computed such as drug and/or human trafficking</a:t>
            </a:r>
          </a:p>
        </p:txBody>
      </p:sp>
      <p:sp>
        <p:nvSpPr>
          <p:cNvPr id="33" name="Rectangle 32">
            <a:extLst>
              <a:ext uri="{FF2B5EF4-FFF2-40B4-BE49-F238E27FC236}">
                <a16:creationId xmlns:a16="http://schemas.microsoft.com/office/drawing/2014/main" id="{750EC0A6-7BB7-419A-83E1-CB421DB2DA51}"/>
              </a:ext>
            </a:extLst>
          </p:cNvPr>
          <p:cNvSpPr/>
          <p:nvPr/>
        </p:nvSpPr>
        <p:spPr>
          <a:xfrm>
            <a:off x="6501369" y="2509417"/>
            <a:ext cx="5415807" cy="1337482"/>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The current tax systems are vulnerable, facing revenue limitations to tackle current crises. They are unable to meet the annual gap of $1.2 trillion needed for social protection in developing countries</a:t>
            </a:r>
          </a:p>
        </p:txBody>
      </p:sp>
      <p:sp>
        <p:nvSpPr>
          <p:cNvPr id="2" name="Rectangle 1">
            <a:extLst>
              <a:ext uri="{FF2B5EF4-FFF2-40B4-BE49-F238E27FC236}">
                <a16:creationId xmlns:a16="http://schemas.microsoft.com/office/drawing/2014/main" id="{7EE60877-1095-DCA1-9AD9-AA5D8BF284D1}"/>
              </a:ext>
            </a:extLst>
          </p:cNvPr>
          <p:cNvSpPr/>
          <p:nvPr/>
        </p:nvSpPr>
        <p:spPr>
          <a:xfrm>
            <a:off x="522444" y="3120831"/>
            <a:ext cx="4395457" cy="1826654"/>
          </a:xfrm>
          <a:prstGeom prst="rect">
            <a:avLst/>
          </a:prstGeom>
        </p:spPr>
        <p:txBody>
          <a:bodyPr wrap="square">
            <a:spAutoFit/>
          </a:bodyPr>
          <a:lstStyle/>
          <a:p>
            <a:pPr lvl="0">
              <a:lnSpc>
                <a:spcPct val="114000"/>
              </a:lnSpc>
              <a:defRPr/>
            </a:pPr>
            <a:r>
              <a:rPr lang="en-GB" sz="2000" dirty="0">
                <a:solidFill>
                  <a:schemeClr val="tx2"/>
                </a:solidFill>
                <a:latin typeface="Calibri" panose="020F0502020204030204" pitchFamily="34" charset="0"/>
                <a:cs typeface="Calibri" panose="020F0502020204030204" pitchFamily="34" charset="0"/>
              </a:rPr>
              <a:t>Africa is one of the most affected by IFFs. Multinational corporations exploit weak regulatory frameworks in African countries, undermining tax justice and sustainable development.</a:t>
            </a:r>
          </a:p>
        </p:txBody>
      </p:sp>
    </p:spTree>
    <p:extLst>
      <p:ext uri="{BB962C8B-B14F-4D97-AF65-F5344CB8AC3E}">
        <p14:creationId xmlns:p14="http://schemas.microsoft.com/office/powerpoint/2010/main" val="339459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6784-2715-01E9-E26C-F1D329B995A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1A4C400-0971-3B9A-21FB-EE34D9B01F0B}"/>
              </a:ext>
            </a:extLst>
          </p:cNvPr>
          <p:cNvSpPr/>
          <p:nvPr/>
        </p:nvSpPr>
        <p:spPr>
          <a:xfrm>
            <a:off x="2661150" y="1654988"/>
            <a:ext cx="5245721" cy="4495398"/>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These arise from business-related activities deliberately planned with a goal to, among others, hide wealth, evade or aggressively avoid tax, and dodging customs duties and domestic levies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Why they matter:</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Largest share of IFFs in Africa (≈ majority from commercial sources)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Key actors: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Multinational corporations (MNCs)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High-net-worth individuals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Financial intermediaries (lawyers, accountants)</a:t>
            </a:r>
          </a:p>
        </p:txBody>
      </p:sp>
      <p:sp>
        <p:nvSpPr>
          <p:cNvPr id="9" name="Title 4">
            <a:extLst>
              <a:ext uri="{FF2B5EF4-FFF2-40B4-BE49-F238E27FC236}">
                <a16:creationId xmlns:a16="http://schemas.microsoft.com/office/drawing/2014/main" id="{B2D60A26-A856-A20A-D9F9-5C976DF86030}"/>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a:latin typeface="Tahoma" panose="020B0604030504040204" pitchFamily="34" charset="0"/>
                <a:ea typeface="Tahoma" panose="020B0604030504040204" pitchFamily="34" charset="0"/>
                <a:cs typeface="Tahoma" panose="020B0604030504040204" pitchFamily="34" charset="0"/>
              </a:rPr>
              <a:t>COMMERCIAL </a:t>
            </a:r>
            <a:r>
              <a:rPr lang="fr-FR" sz="2800" b="1" err="1">
                <a:latin typeface="Tahoma" panose="020B0604030504040204" pitchFamily="34" charset="0"/>
                <a:ea typeface="Tahoma" panose="020B0604030504040204" pitchFamily="34" charset="0"/>
                <a:cs typeface="Tahoma" panose="020B0604030504040204" pitchFamily="34" charset="0"/>
              </a:rPr>
              <a:t>IFFs</a:t>
            </a:r>
            <a:endParaRPr lang="id-ID" sz="2800" b="1">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AD875385-DA7F-F3A3-84CF-4B268F1C11CA}"/>
              </a:ext>
            </a:extLst>
          </p:cNvPr>
          <p:cNvSpPr txBox="1"/>
          <p:nvPr/>
        </p:nvSpPr>
        <p:spPr>
          <a:xfrm>
            <a:off x="1443790" y="892117"/>
            <a:ext cx="643125" cy="523220"/>
          </a:xfrm>
          <a:prstGeom prst="rect">
            <a:avLst/>
          </a:prstGeom>
          <a:noFill/>
        </p:spPr>
        <p:txBody>
          <a:bodyPr wrap="none" rtlCol="0">
            <a:spAutoFit/>
          </a:bodyPr>
          <a:lstStyle/>
          <a:p>
            <a:r>
              <a:rPr lang="en-GB" sz="2800" b="1" dirty="0">
                <a:latin typeface="+mj-lt"/>
              </a:rPr>
              <a:t>10</a:t>
            </a:r>
            <a:endParaRPr lang="en-KE" sz="2800" b="1">
              <a:latin typeface="+mj-lt"/>
            </a:endParaRPr>
          </a:p>
        </p:txBody>
      </p:sp>
      <p:sp>
        <p:nvSpPr>
          <p:cNvPr id="8" name="TextBox 7">
            <a:extLst>
              <a:ext uri="{FF2B5EF4-FFF2-40B4-BE49-F238E27FC236}">
                <a16:creationId xmlns:a16="http://schemas.microsoft.com/office/drawing/2014/main" id="{13C946BB-8307-9A86-7F96-5CF75257B3B5}"/>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smtClean="0">
                <a:solidFill>
                  <a:schemeClr val="bg1"/>
                </a:solidFill>
              </a:rPr>
              <a:pPr algn="ctr"/>
              <a:t>14</a:t>
            </a:fld>
            <a:endParaRPr lang="en-GB" sz="1200">
              <a:solidFill>
                <a:schemeClr val="bg1"/>
              </a:solidFill>
            </a:endParaRPr>
          </a:p>
        </p:txBody>
      </p:sp>
      <p:pic>
        <p:nvPicPr>
          <p:cNvPr id="4" name="Picture 3">
            <a:extLst>
              <a:ext uri="{FF2B5EF4-FFF2-40B4-BE49-F238E27FC236}">
                <a16:creationId xmlns:a16="http://schemas.microsoft.com/office/drawing/2014/main" id="{DDF1B95B-BF07-9EE9-D06A-2440C600EE34}"/>
              </a:ext>
            </a:extLst>
          </p:cNvPr>
          <p:cNvPicPr>
            <a:picLocks noChangeAspect="1"/>
          </p:cNvPicPr>
          <p:nvPr/>
        </p:nvPicPr>
        <p:blipFill>
          <a:blip r:embed="rId3"/>
          <a:srcRect l="8000" r="8706"/>
          <a:stretch>
            <a:fillRect/>
          </a:stretch>
        </p:blipFill>
        <p:spPr>
          <a:xfrm>
            <a:off x="8211671" y="3137394"/>
            <a:ext cx="3173505" cy="2070100"/>
          </a:xfrm>
          <a:prstGeom prst="roundRect">
            <a:avLst/>
          </a:prstGeom>
        </p:spPr>
      </p:pic>
    </p:spTree>
    <p:extLst>
      <p:ext uri="{BB962C8B-B14F-4D97-AF65-F5344CB8AC3E}">
        <p14:creationId xmlns:p14="http://schemas.microsoft.com/office/powerpoint/2010/main" val="37220256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AE62-F99C-99BB-3C96-49E6424F1AA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578F992-ADCA-2119-D1E4-017760E23B65}"/>
              </a:ext>
            </a:extLst>
          </p:cNvPr>
          <p:cNvSpPr>
            <a:spLocks noGrp="1"/>
          </p:cNvSpPr>
          <p:nvPr>
            <p:ph type="body" sz="quarter" idx="11"/>
          </p:nvPr>
        </p:nvSpPr>
        <p:spPr>
          <a:xfrm>
            <a:off x="640472" y="1015749"/>
            <a:ext cx="10911055" cy="619143"/>
          </a:xfrm>
        </p:spPr>
        <p:txBody>
          <a:bodyPr/>
          <a:lstStyle/>
          <a:p>
            <a:r>
              <a:rPr lang="en-GB" b="1" spc="0" noProof="0"/>
              <a:t>2022 Glencore </a:t>
            </a:r>
            <a:r>
              <a:rPr lang="en-GB" b="1" spc="0" noProof="0">
                <a:solidFill>
                  <a:schemeClr val="accent1"/>
                </a:solidFill>
              </a:rPr>
              <a:t>Scandal</a:t>
            </a:r>
          </a:p>
        </p:txBody>
      </p:sp>
      <p:sp>
        <p:nvSpPr>
          <p:cNvPr id="8" name="Text Placeholder 7">
            <a:extLst>
              <a:ext uri="{FF2B5EF4-FFF2-40B4-BE49-F238E27FC236}">
                <a16:creationId xmlns:a16="http://schemas.microsoft.com/office/drawing/2014/main" id="{05AFBF0B-BF79-C039-A3F7-FAED874A8AE4}"/>
              </a:ext>
            </a:extLst>
          </p:cNvPr>
          <p:cNvSpPr>
            <a:spLocks noGrp="1"/>
          </p:cNvSpPr>
          <p:nvPr>
            <p:ph type="body" sz="quarter" idx="12"/>
          </p:nvPr>
        </p:nvSpPr>
        <p:spPr/>
        <p:txBody>
          <a:bodyPr/>
          <a:lstStyle/>
          <a:p>
            <a:pPr lvl="0">
              <a:lnSpc>
                <a:spcPct val="114000"/>
              </a:lnSpc>
              <a:defRPr/>
            </a:pPr>
            <a:r>
              <a:rPr lang="en-GB" sz="1800" dirty="0">
                <a:solidFill>
                  <a:schemeClr val="tx2"/>
                </a:solidFill>
                <a:latin typeface="Calibri" panose="020F0502020204030204" pitchFamily="34" charset="0"/>
                <a:cs typeface="Calibri" panose="020F0502020204030204" pitchFamily="34" charset="0"/>
              </a:rPr>
              <a:t>Glencore faced multiple legal actions for bribery, tax evasion, and trade mis-invoicing, exposing how multinationals exploit African resources while avoiding fair taxation.</a:t>
            </a:r>
          </a:p>
          <a:p>
            <a:pPr lvl="0">
              <a:lnSpc>
                <a:spcPct val="114000"/>
              </a:lnSpc>
              <a:defRPr/>
            </a:pPr>
            <a:r>
              <a:rPr lang="en-GB" sz="1800" noProof="0" dirty="0">
                <a:solidFill>
                  <a:schemeClr val="tx2"/>
                </a:solidFill>
                <a:latin typeface="Calibri" panose="020F0502020204030204" pitchFamily="34" charset="0"/>
                <a:cs typeface="Calibri" panose="020F0502020204030204" pitchFamily="34" charset="0"/>
              </a:rPr>
              <a:t>Paying off government officials to secure preferential access to oil and mineral deals across Nigeria, Cameroon, Ivory Coast, Equatorial Guinea, and South Sudan.</a:t>
            </a:r>
          </a:p>
          <a:p>
            <a:pPr lvl="0">
              <a:lnSpc>
                <a:spcPct val="114000"/>
              </a:lnSpc>
              <a:defRPr/>
            </a:pPr>
            <a:r>
              <a:rPr lang="en-GB" sz="1800" dirty="0">
                <a:solidFill>
                  <a:schemeClr val="tx2"/>
                </a:solidFill>
                <a:latin typeface="Calibri" panose="020F0502020204030204" pitchFamily="34" charset="0"/>
                <a:cs typeface="Calibri" panose="020F0502020204030204" pitchFamily="34" charset="0"/>
              </a:rPr>
              <a:t>Moved</a:t>
            </a:r>
            <a:r>
              <a:rPr lang="en-GB" sz="1800" noProof="0" dirty="0">
                <a:solidFill>
                  <a:schemeClr val="tx2"/>
                </a:solidFill>
                <a:latin typeface="Calibri" panose="020F0502020204030204" pitchFamily="34" charset="0"/>
                <a:cs typeface="Calibri" panose="020F0502020204030204" pitchFamily="34" charset="0"/>
              </a:rPr>
              <a:t> profits from high-tax African jurisdictions to low-tax subsidiaries abroad</a:t>
            </a:r>
          </a:p>
          <a:p>
            <a:pPr lvl="0">
              <a:lnSpc>
                <a:spcPct val="114000"/>
              </a:lnSpc>
              <a:defRPr/>
            </a:pPr>
            <a:r>
              <a:rPr lang="en-GB" sz="1800" dirty="0">
                <a:solidFill>
                  <a:schemeClr val="tx2"/>
                </a:solidFill>
                <a:latin typeface="Calibri" panose="020F0502020204030204" pitchFamily="34" charset="0"/>
                <a:cs typeface="Calibri" panose="020F0502020204030204" pitchFamily="34" charset="0"/>
              </a:rPr>
              <a:t>Underreporting </a:t>
            </a:r>
            <a:r>
              <a:rPr lang="en-GB" sz="1800" noProof="0" dirty="0">
                <a:solidFill>
                  <a:schemeClr val="tx2"/>
                </a:solidFill>
                <a:latin typeface="Calibri" panose="020F0502020204030204" pitchFamily="34" charset="0"/>
                <a:cs typeface="Calibri" panose="020F0502020204030204" pitchFamily="34" charset="0"/>
              </a:rPr>
              <a:t>the value of exports and inflating operating costs</a:t>
            </a:r>
          </a:p>
          <a:p>
            <a:endParaRPr lang="en-GB" sz="1800" noProof="0" dirty="0">
              <a:solidFill>
                <a:schemeClr val="tx2"/>
              </a:solidFill>
              <a:latin typeface="Calibri" panose="020F0502020204030204" pitchFamily="34" charset="0"/>
              <a:cs typeface="Calibri" panose="020F0502020204030204" pitchFamily="34" charset="0"/>
            </a:endParaRPr>
          </a:p>
          <a:p>
            <a:endParaRPr lang="en-GB" noProof="0" dirty="0">
              <a:solidFill>
                <a:schemeClr val="tx2"/>
              </a:solidFill>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1E2F61FA-22FE-3A2D-2757-144086D4A9DE}"/>
              </a:ext>
            </a:extLst>
          </p:cNvPr>
          <p:cNvSpPr>
            <a:spLocks noGrp="1"/>
          </p:cNvSpPr>
          <p:nvPr>
            <p:ph type="body" sz="quarter" idx="13"/>
          </p:nvPr>
        </p:nvSpPr>
        <p:spPr>
          <a:xfrm>
            <a:off x="6037943" y="1977123"/>
            <a:ext cx="5513584" cy="766079"/>
          </a:xfrm>
        </p:spPr>
        <p:txBody>
          <a:bodyPr/>
          <a:lstStyle/>
          <a:p>
            <a:r>
              <a:rPr lang="en-GB" sz="1800" noProof="0" dirty="0">
                <a:solidFill>
                  <a:schemeClr val="tx1"/>
                </a:solidFill>
                <a:latin typeface="Calibri" panose="020F0502020204030204" pitchFamily="34" charset="0"/>
                <a:cs typeface="Calibri" panose="020F0502020204030204" pitchFamily="34" charset="0"/>
              </a:rPr>
              <a:t>Routing profits through shell companies in Bermuda, the British Virgin Islands, and Switzerland</a:t>
            </a:r>
          </a:p>
          <a:p>
            <a:endParaRPr lang="en-GB" noProof="0" dirty="0">
              <a:solidFill>
                <a:schemeClr val="tx1"/>
              </a:solidFill>
              <a:latin typeface="Calibri" panose="020F0502020204030204" pitchFamily="34" charset="0"/>
              <a:cs typeface="Calibri" panose="020F0502020204030204" pitchFamily="34" charset="0"/>
            </a:endParaRPr>
          </a:p>
          <a:p>
            <a:endParaRPr lang="en-GB" noProof="0" dirty="0">
              <a:solidFill>
                <a:schemeClr val="tx1"/>
              </a:solidFill>
              <a:latin typeface="Calibri" panose="020F0502020204030204" pitchFamily="34" charset="0"/>
              <a:cs typeface="Calibri" panose="020F0502020204030204" pitchFamily="34" charset="0"/>
            </a:endParaRPr>
          </a:p>
          <a:p>
            <a:endParaRPr lang="en-GB" noProof="0" dirty="0">
              <a:solidFill>
                <a:schemeClr val="tx1"/>
              </a:solidFill>
              <a:latin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id="{DAE4AA2E-FCB1-1B6F-3726-55D7ACD64783}"/>
              </a:ext>
            </a:extLst>
          </p:cNvPr>
          <p:cNvSpPr>
            <a:spLocks noGrp="1"/>
          </p:cNvSpPr>
          <p:nvPr>
            <p:ph type="body" sz="quarter" idx="14"/>
          </p:nvPr>
        </p:nvSpPr>
        <p:spPr/>
        <p:txBody>
          <a:bodyPr/>
          <a:lstStyle/>
          <a:p>
            <a:pPr>
              <a:lnSpc>
                <a:spcPct val="114000"/>
              </a:lnSpc>
              <a:defRPr/>
            </a:pPr>
            <a:r>
              <a:rPr lang="en-GB" sz="1800" noProof="0" dirty="0">
                <a:solidFill>
                  <a:schemeClr val="tx2"/>
                </a:solidFill>
                <a:latin typeface="Calibri" panose="020F0502020204030204" pitchFamily="34" charset="0"/>
                <a:cs typeface="Calibri" panose="020F0502020204030204" pitchFamily="34" charset="0"/>
              </a:rPr>
              <a:t>Utilising complex corporate structures and nominee shareholders to conceal true ownership</a:t>
            </a:r>
          </a:p>
          <a:p>
            <a:pPr>
              <a:lnSpc>
                <a:spcPct val="114000"/>
              </a:lnSpc>
              <a:defRPr/>
            </a:pPr>
            <a:r>
              <a:rPr lang="en-GB" sz="1800" dirty="0">
                <a:solidFill>
                  <a:schemeClr val="tx2"/>
                </a:solidFill>
                <a:latin typeface="Calibri" panose="020F0502020204030204" pitchFamily="34" charset="0"/>
                <a:cs typeface="Calibri" panose="020F0502020204030204" pitchFamily="34" charset="0"/>
              </a:rPr>
              <a:t>This case summarises how multinationals exploit African resources</a:t>
            </a:r>
          </a:p>
        </p:txBody>
      </p:sp>
      <p:pic>
        <p:nvPicPr>
          <p:cNvPr id="15" name="Picture Placeholder 14" descr="A group of people holding signs  AI-generated content may be incorrect.">
            <a:extLst>
              <a:ext uri="{FF2B5EF4-FFF2-40B4-BE49-F238E27FC236}">
                <a16:creationId xmlns:a16="http://schemas.microsoft.com/office/drawing/2014/main" id="{75910719-6BE9-ACA8-1B47-E3B92705074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4100" b="24100"/>
          <a:stretch>
            <a:fillRect/>
          </a:stretch>
        </p:blipFill>
        <p:spPr/>
      </p:pic>
    </p:spTree>
    <p:extLst>
      <p:ext uri="{BB962C8B-B14F-4D97-AF65-F5344CB8AC3E}">
        <p14:creationId xmlns:p14="http://schemas.microsoft.com/office/powerpoint/2010/main" val="3314113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686B-F58F-3E43-34AC-5C292389BEE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BEBBD31-8448-1B5D-8D17-ACDAEAC8FADC}"/>
              </a:ext>
            </a:extLst>
          </p:cNvPr>
          <p:cNvSpPr txBox="1"/>
          <p:nvPr/>
        </p:nvSpPr>
        <p:spPr>
          <a:xfrm>
            <a:off x="-260106" y="3806737"/>
            <a:ext cx="3874789" cy="954107"/>
          </a:xfrm>
          <a:prstGeom prst="rect">
            <a:avLst/>
          </a:prstGeom>
          <a:noFill/>
        </p:spPr>
        <p:txBody>
          <a:bodyPr wrap="square" rtlCol="0">
            <a:spAutoFit/>
          </a:bodyPr>
          <a:lstStyle/>
          <a:p>
            <a:pPr algn="r"/>
            <a:r>
              <a:rPr lang="en-GB" sz="2800" b="1">
                <a:solidFill>
                  <a:schemeClr val="tx1">
                    <a:lumMod val="85000"/>
                    <a:lumOff val="15000"/>
                  </a:schemeClr>
                </a:solidFill>
                <a:latin typeface="+mj-lt"/>
                <a:ea typeface="Roboto Condensed" panose="02000000000000000000" pitchFamily="2" charset="0"/>
                <a:cs typeface="Calibri" panose="020F0502020204030204" pitchFamily="34" charset="0"/>
              </a:rPr>
              <a:t>TRADE</a:t>
            </a:r>
          </a:p>
          <a:p>
            <a:pPr algn="r"/>
            <a:r>
              <a:rPr lang="en-GB" sz="2800" b="1">
                <a:solidFill>
                  <a:schemeClr val="accent1"/>
                </a:solidFill>
                <a:latin typeface="+mj-lt"/>
                <a:ea typeface="Roboto Condensed" panose="02000000000000000000" pitchFamily="2" charset="0"/>
                <a:cs typeface="Calibri" panose="020F0502020204030204" pitchFamily="34" charset="0"/>
              </a:rPr>
              <a:t>MISPRICING</a:t>
            </a:r>
          </a:p>
        </p:txBody>
      </p:sp>
      <p:cxnSp>
        <p:nvCxnSpPr>
          <p:cNvPr id="8" name="Straight Connector 7">
            <a:extLst>
              <a:ext uri="{FF2B5EF4-FFF2-40B4-BE49-F238E27FC236}">
                <a16:creationId xmlns:a16="http://schemas.microsoft.com/office/drawing/2014/main" id="{C5FE221C-C718-D432-8A20-1D71BA12DEC6}"/>
              </a:ext>
            </a:extLst>
          </p:cNvPr>
          <p:cNvCxnSpPr/>
          <p:nvPr/>
        </p:nvCxnSpPr>
        <p:spPr>
          <a:xfrm flipV="1">
            <a:off x="3904117" y="3423862"/>
            <a:ext cx="0" cy="3429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1F8BFDD-D5A2-C351-1EDC-F97B320A3882}"/>
              </a:ext>
            </a:extLst>
          </p:cNvPr>
          <p:cNvSpPr/>
          <p:nvPr/>
        </p:nvSpPr>
        <p:spPr>
          <a:xfrm>
            <a:off x="4232443" y="2793047"/>
            <a:ext cx="6631500" cy="1969065"/>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Trade mispricing is the practice of manipulating the prices declared on cross-border transactions between related parties to shift profits from high-tax to low-tax jurisdictions. It typically involves multinationals setting artificial transfer prices between subsidiaries to reduce overall tax liability and erode the tax base of source countries.</a:t>
            </a:r>
          </a:p>
        </p:txBody>
      </p:sp>
      <p:sp>
        <p:nvSpPr>
          <p:cNvPr id="15" name="Rectangle 14">
            <a:extLst>
              <a:ext uri="{FF2B5EF4-FFF2-40B4-BE49-F238E27FC236}">
                <a16:creationId xmlns:a16="http://schemas.microsoft.com/office/drawing/2014/main" id="{0F2F977D-EC2E-E586-33D8-9DA970F9A722}"/>
              </a:ext>
            </a:extLst>
          </p:cNvPr>
          <p:cNvSpPr/>
          <p:nvPr/>
        </p:nvSpPr>
        <p:spPr>
          <a:xfrm>
            <a:off x="4232443" y="4965141"/>
            <a:ext cx="6631489" cy="1337482"/>
          </a:xfrm>
          <a:prstGeom prst="rect">
            <a:avLst/>
          </a:prstGeom>
        </p:spPr>
        <p:txBody>
          <a:bodyPr wrap="square">
            <a:spAutoFit/>
          </a:bodyPr>
          <a:lstStyle/>
          <a:p>
            <a:pPr lvl="0">
              <a:lnSpc>
                <a:spcPct val="114000"/>
              </a:lnSpc>
              <a:defRPr/>
            </a:pPr>
            <a:r>
              <a:rPr lang="en-GB">
                <a:solidFill>
                  <a:schemeClr val="tx2"/>
                </a:solidFill>
                <a:latin typeface="Calibri" panose="020F0502020204030204" pitchFamily="34" charset="0"/>
                <a:cs typeface="Calibri" panose="020F0502020204030204" pitchFamily="34" charset="0"/>
              </a:rPr>
              <a:t>Glencore engaged in trade mispricing by selling commodities from its African subsidiaries to related entities in low-tax jurisdictions at below-market prices, shifting profits offshore and reducing taxable income in source countries.</a:t>
            </a:r>
          </a:p>
        </p:txBody>
      </p:sp>
      <p:sp>
        <p:nvSpPr>
          <p:cNvPr id="18" name="Oval 17">
            <a:extLst>
              <a:ext uri="{FF2B5EF4-FFF2-40B4-BE49-F238E27FC236}">
                <a16:creationId xmlns:a16="http://schemas.microsoft.com/office/drawing/2014/main" id="{30E1755A-D31B-9220-1BD2-140EEEB53295}"/>
              </a:ext>
            </a:extLst>
          </p:cNvPr>
          <p:cNvSpPr/>
          <p:nvPr/>
        </p:nvSpPr>
        <p:spPr>
          <a:xfrm>
            <a:off x="3730231" y="34238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0B94292-89E1-231E-61BE-C01A13CCA17F}"/>
              </a:ext>
            </a:extLst>
          </p:cNvPr>
          <p:cNvSpPr/>
          <p:nvPr/>
        </p:nvSpPr>
        <p:spPr>
          <a:xfrm>
            <a:off x="3749677" y="51383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6">
            <a:extLst>
              <a:ext uri="{FF2B5EF4-FFF2-40B4-BE49-F238E27FC236}">
                <a16:creationId xmlns:a16="http://schemas.microsoft.com/office/drawing/2014/main" id="{F821DC69-D547-2DA5-8955-A19CE9D9CAB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808" b="14808"/>
          <a:stretch>
            <a:fillRect/>
          </a:stretch>
        </p:blipFill>
        <p:spPr>
          <a:prstGeom prst="rect">
            <a:avLst/>
          </a:prstGeom>
        </p:spPr>
      </p:pic>
    </p:spTree>
    <p:extLst>
      <p:ext uri="{BB962C8B-B14F-4D97-AF65-F5344CB8AC3E}">
        <p14:creationId xmlns:p14="http://schemas.microsoft.com/office/powerpoint/2010/main" val="22539419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2" y="2743202"/>
            <a:ext cx="4865069" cy="1569660"/>
          </a:xfrm>
          <a:prstGeom prst="rect">
            <a:avLst/>
          </a:prstGeom>
          <a:noFill/>
        </p:spPr>
        <p:txBody>
          <a:bodyPr wrap="square" rtlCol="0">
            <a:spAutoFit/>
          </a:bodyPr>
          <a:lstStyle/>
          <a:p>
            <a:r>
              <a:rPr lang="id-ID" sz="4800" b="1">
                <a:solidFill>
                  <a:schemeClr val="tx1">
                    <a:lumMod val="85000"/>
                    <a:lumOff val="15000"/>
                  </a:schemeClr>
                </a:solidFill>
                <a:latin typeface="+mj-lt"/>
                <a:ea typeface="Roboto Condensed" panose="02000000000000000000" pitchFamily="2" charset="0"/>
                <a:cs typeface="Calibri" panose="020F0502020204030204" pitchFamily="34" charset="0"/>
              </a:rPr>
              <a:t>TRANSFER </a:t>
            </a:r>
            <a:r>
              <a:rPr lang="id-ID" sz="4800" b="1">
                <a:solidFill>
                  <a:srgbClr val="C00000"/>
                </a:solidFill>
                <a:latin typeface="+mj-lt"/>
                <a:ea typeface="Roboto Condensed" panose="02000000000000000000" pitchFamily="2" charset="0"/>
                <a:cs typeface="Calibri" panose="020F0502020204030204" pitchFamily="34" charset="0"/>
              </a:rPr>
              <a:t>PRICING</a:t>
            </a:r>
          </a:p>
        </p:txBody>
      </p:sp>
      <p:cxnSp>
        <p:nvCxnSpPr>
          <p:cNvPr id="8" name="Straight Connector 7"/>
          <p:cNvCxnSpPr/>
          <p:nvPr/>
        </p:nvCxnSpPr>
        <p:spPr>
          <a:xfrm flipV="1">
            <a:off x="6059488" y="3429000"/>
            <a:ext cx="0" cy="3429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384928" y="3284016"/>
            <a:ext cx="5640885" cy="637739"/>
          </a:xfrm>
          <a:prstGeom prst="rect">
            <a:avLst/>
          </a:prstGeom>
        </p:spPr>
        <p:txBody>
          <a:bodyPr wrap="square">
            <a:spAutoFit/>
          </a:bodyPr>
          <a:lstStyle/>
          <a:p>
            <a:pPr lvl="0">
              <a:lnSpc>
                <a:spcPct val="114000"/>
              </a:lnSpc>
              <a:defRPr/>
            </a:pPr>
            <a:r>
              <a:rPr lang="en-GB" sz="1600">
                <a:solidFill>
                  <a:schemeClr val="tx2"/>
                </a:solidFill>
                <a:latin typeface="Calibri" panose="020F0502020204030204" pitchFamily="34" charset="0"/>
                <a:cs typeface="Calibri" panose="020F0502020204030204" pitchFamily="34" charset="0"/>
              </a:rPr>
              <a:t>The company used abusive transfer pricing strategies to shift profits from Africa to low-tax subsidiaries abroad</a:t>
            </a:r>
          </a:p>
        </p:txBody>
      </p:sp>
      <p:sp>
        <p:nvSpPr>
          <p:cNvPr id="15" name="Rectangle 14"/>
          <p:cNvSpPr/>
          <p:nvPr/>
        </p:nvSpPr>
        <p:spPr>
          <a:xfrm>
            <a:off x="6423823" y="5027172"/>
            <a:ext cx="5601990" cy="918457"/>
          </a:xfrm>
          <a:prstGeom prst="rect">
            <a:avLst/>
          </a:prstGeom>
        </p:spPr>
        <p:txBody>
          <a:bodyPr wrap="square">
            <a:spAutoFit/>
          </a:bodyPr>
          <a:lstStyle/>
          <a:p>
            <a:pPr>
              <a:lnSpc>
                <a:spcPct val="114000"/>
              </a:lnSpc>
              <a:defRPr/>
            </a:pPr>
            <a:r>
              <a:rPr lang="en-GB" sz="1600">
                <a:solidFill>
                  <a:schemeClr val="tx2"/>
                </a:solidFill>
                <a:latin typeface="Calibri" panose="020F0502020204030204" pitchFamily="34" charset="0"/>
                <a:cs typeface="Calibri" panose="020F0502020204030204" pitchFamily="34" charset="0"/>
              </a:rPr>
              <a:t>Copper and cobalt mined in the DRC were sold to Glencore’s Swiss subsidiaries at prices below market value, reducing taxable profits in the DRC.</a:t>
            </a:r>
          </a:p>
        </p:txBody>
      </p:sp>
      <p:sp>
        <p:nvSpPr>
          <p:cNvPr id="18" name="Oval 17">
            <a:extLst>
              <a:ext uri="{FF2B5EF4-FFF2-40B4-BE49-F238E27FC236}">
                <a16:creationId xmlns:a16="http://schemas.microsoft.com/office/drawing/2014/main" id="{918F1A24-216F-4227-97D5-05913EFA98DE}"/>
              </a:ext>
            </a:extLst>
          </p:cNvPr>
          <p:cNvSpPr/>
          <p:nvPr/>
        </p:nvSpPr>
        <p:spPr>
          <a:xfrm>
            <a:off x="5885602" y="3429000"/>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3633D4A-9FEC-4531-A4BB-846838A5C5D2}"/>
              </a:ext>
            </a:extLst>
          </p:cNvPr>
          <p:cNvSpPr/>
          <p:nvPr/>
        </p:nvSpPr>
        <p:spPr>
          <a:xfrm>
            <a:off x="5905048" y="5143500"/>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B832C10-736B-4618-1CFC-82E7C57DF3C4}"/>
              </a:ext>
            </a:extLst>
          </p:cNvPr>
          <p:cNvSpPr/>
          <p:nvPr/>
        </p:nvSpPr>
        <p:spPr>
          <a:xfrm>
            <a:off x="329603" y="4502794"/>
            <a:ext cx="4264159" cy="1199239"/>
          </a:xfrm>
          <a:prstGeom prst="rect">
            <a:avLst/>
          </a:prstGeom>
        </p:spPr>
        <p:txBody>
          <a:bodyPr wrap="square">
            <a:spAutoFit/>
          </a:bodyPr>
          <a:lstStyle/>
          <a:p>
            <a:pPr lvl="0">
              <a:lnSpc>
                <a:spcPct val="114000"/>
              </a:lnSpc>
              <a:defRPr/>
            </a:pPr>
            <a:r>
              <a:rPr lang="en-GB" sz="1600" dirty="0">
                <a:latin typeface="Calibri" panose="020F0502020204030204" pitchFamily="34" charset="0"/>
                <a:cs typeface="Calibri" panose="020F0502020204030204" pitchFamily="34" charset="0"/>
              </a:rPr>
              <a:t>Transfer pricing is the price set for transactions between related businesses or entities. It's used to price the sale or purchase of goods and services and the use of intangibles.</a:t>
            </a:r>
          </a:p>
        </p:txBody>
      </p:sp>
      <p:sp>
        <p:nvSpPr>
          <p:cNvPr id="7" name="Rectangle 6">
            <a:extLst>
              <a:ext uri="{FF2B5EF4-FFF2-40B4-BE49-F238E27FC236}">
                <a16:creationId xmlns:a16="http://schemas.microsoft.com/office/drawing/2014/main" id="{37877D4F-B1BA-41B4-B2B1-C06D17DDB45B}"/>
              </a:ext>
            </a:extLst>
          </p:cNvPr>
          <p:cNvSpPr/>
          <p:nvPr/>
        </p:nvSpPr>
        <p:spPr>
          <a:xfrm>
            <a:off x="163286" y="4312862"/>
            <a:ext cx="4561114" cy="15696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M"/>
          </a:p>
        </p:txBody>
      </p:sp>
      <p:sp>
        <p:nvSpPr>
          <p:cNvPr id="13" name="TextBox 12">
            <a:extLst>
              <a:ext uri="{FF2B5EF4-FFF2-40B4-BE49-F238E27FC236}">
                <a16:creationId xmlns:a16="http://schemas.microsoft.com/office/drawing/2014/main" id="{E33B5F07-EC4F-710D-19B3-163E53EB92EA}"/>
              </a:ext>
            </a:extLst>
          </p:cNvPr>
          <p:cNvSpPr txBox="1"/>
          <p:nvPr/>
        </p:nvSpPr>
        <p:spPr>
          <a:xfrm>
            <a:off x="6426706" y="4342864"/>
            <a:ext cx="1295400" cy="369332"/>
          </a:xfrm>
          <a:prstGeom prst="rect">
            <a:avLst/>
          </a:prstGeom>
          <a:noFill/>
        </p:spPr>
        <p:txBody>
          <a:bodyPr wrap="square" rtlCol="0">
            <a:spAutoFit/>
          </a:bodyPr>
          <a:lstStyle/>
          <a:p>
            <a:r>
              <a:rPr lang="en-ZM" b="1">
                <a:latin typeface="+mj-lt"/>
              </a:rPr>
              <a:t>EXAMPLE</a:t>
            </a:r>
          </a:p>
        </p:txBody>
      </p:sp>
      <p:pic>
        <p:nvPicPr>
          <p:cNvPr id="16" name="Picture Placeholder 15" descr="A map of the world with coins  AI-generated content may be incorrect.">
            <a:extLst>
              <a:ext uri="{FF2B5EF4-FFF2-40B4-BE49-F238E27FC236}">
                <a16:creationId xmlns:a16="http://schemas.microsoft.com/office/drawing/2014/main" id="{C2D9E51B-2806-C6F0-D4CD-5A5E7F9ED8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500" b="27500"/>
          <a:stretch>
            <a:fillRect/>
          </a:stretch>
        </p:blipFill>
        <p:spPr/>
      </p:pic>
    </p:spTree>
    <p:extLst>
      <p:ext uri="{BB962C8B-B14F-4D97-AF65-F5344CB8AC3E}">
        <p14:creationId xmlns:p14="http://schemas.microsoft.com/office/powerpoint/2010/main" val="4480708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0B48-7816-EF50-94AE-B7894C53AF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9C1CFDD-7D7B-221A-D7B7-95E45ECFC6EB}"/>
              </a:ext>
            </a:extLst>
          </p:cNvPr>
          <p:cNvSpPr txBox="1"/>
          <p:nvPr/>
        </p:nvSpPr>
        <p:spPr>
          <a:xfrm>
            <a:off x="-260106" y="3806737"/>
            <a:ext cx="3874789" cy="954107"/>
          </a:xfrm>
          <a:prstGeom prst="rect">
            <a:avLst/>
          </a:prstGeom>
          <a:noFill/>
        </p:spPr>
        <p:txBody>
          <a:bodyPr wrap="square" rtlCol="0">
            <a:spAutoFit/>
          </a:bodyPr>
          <a:lstStyle/>
          <a:p>
            <a:pPr algn="r"/>
            <a:r>
              <a:rPr lang="en-GB" sz="2800" b="1">
                <a:solidFill>
                  <a:schemeClr val="tx1">
                    <a:lumMod val="85000"/>
                    <a:lumOff val="15000"/>
                  </a:schemeClr>
                </a:solidFill>
                <a:latin typeface="+mj-lt"/>
                <a:ea typeface="Roboto Condensed" panose="02000000000000000000" pitchFamily="2" charset="0"/>
                <a:cs typeface="Calibri" panose="020F0502020204030204" pitchFamily="34" charset="0"/>
              </a:rPr>
              <a:t>AGGRESSIVE TAX</a:t>
            </a:r>
          </a:p>
          <a:p>
            <a:pPr algn="r"/>
            <a:r>
              <a:rPr lang="en-GB" sz="2800" b="1">
                <a:solidFill>
                  <a:schemeClr val="accent1"/>
                </a:solidFill>
                <a:latin typeface="+mj-lt"/>
                <a:ea typeface="Roboto Condensed" panose="02000000000000000000" pitchFamily="2" charset="0"/>
                <a:cs typeface="Calibri" panose="020F0502020204030204" pitchFamily="34" charset="0"/>
              </a:rPr>
              <a:t>PLANNING</a:t>
            </a:r>
          </a:p>
        </p:txBody>
      </p:sp>
      <p:cxnSp>
        <p:nvCxnSpPr>
          <p:cNvPr id="8" name="Straight Connector 7">
            <a:extLst>
              <a:ext uri="{FF2B5EF4-FFF2-40B4-BE49-F238E27FC236}">
                <a16:creationId xmlns:a16="http://schemas.microsoft.com/office/drawing/2014/main" id="{608AD942-554E-DFC6-EC28-97719A9303CF}"/>
              </a:ext>
            </a:extLst>
          </p:cNvPr>
          <p:cNvCxnSpPr/>
          <p:nvPr/>
        </p:nvCxnSpPr>
        <p:spPr>
          <a:xfrm flipV="1">
            <a:off x="3904117" y="3423862"/>
            <a:ext cx="0" cy="3429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EB00CC3-15F6-B76D-8E26-1E15C94FFA5D}"/>
              </a:ext>
            </a:extLst>
          </p:cNvPr>
          <p:cNvSpPr/>
          <p:nvPr/>
        </p:nvSpPr>
        <p:spPr>
          <a:xfrm>
            <a:off x="4232443" y="2966268"/>
            <a:ext cx="6631500" cy="1969065"/>
          </a:xfrm>
          <a:prstGeom prst="rect">
            <a:avLst/>
          </a:prstGeom>
        </p:spPr>
        <p:txBody>
          <a:bodyPr wrap="square">
            <a:spAutoFit/>
          </a:bodyPr>
          <a:lstStyle/>
          <a:p>
            <a:pPr lvl="0">
              <a:lnSpc>
                <a:spcPct val="114000"/>
              </a:lnSpc>
              <a:defRPr/>
            </a:pPr>
            <a:r>
              <a:rPr lang="en-GB">
                <a:solidFill>
                  <a:schemeClr val="tx2"/>
                </a:solidFill>
                <a:latin typeface="Calibri" panose="020F0502020204030204" pitchFamily="34" charset="0"/>
                <a:cs typeface="Calibri" panose="020F0502020204030204" pitchFamily="34" charset="0"/>
              </a:rPr>
              <a:t>Aggressive tax planning is the use of complex legal structures and loopholes in tax laws to minimise tax liability in ways that conflict with the spirit, if not the letter, of the law. It typically involves routing profits through low-tax jurisdictions, hybrid mismatches, and intra-group financing arrangements to reduce a multinational's effective tax rate.</a:t>
            </a:r>
          </a:p>
        </p:txBody>
      </p:sp>
      <p:sp>
        <p:nvSpPr>
          <p:cNvPr id="15" name="Rectangle 14">
            <a:extLst>
              <a:ext uri="{FF2B5EF4-FFF2-40B4-BE49-F238E27FC236}">
                <a16:creationId xmlns:a16="http://schemas.microsoft.com/office/drawing/2014/main" id="{3BC97A50-46A1-BBBE-6A60-341DA51E13E0}"/>
              </a:ext>
            </a:extLst>
          </p:cNvPr>
          <p:cNvSpPr/>
          <p:nvPr/>
        </p:nvSpPr>
        <p:spPr>
          <a:xfrm>
            <a:off x="4232443" y="5138362"/>
            <a:ext cx="6631489" cy="1337482"/>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Glencore engaged in aggressive tax planning by channelling earnings through subsidiaries in jurisdictions such as Switzerland, Bermuda, and the Netherlands, using intra-group loans and holding structures to substantially lower its global effective tax rate.</a:t>
            </a:r>
          </a:p>
        </p:txBody>
      </p:sp>
      <p:sp>
        <p:nvSpPr>
          <p:cNvPr id="18" name="Oval 17">
            <a:extLst>
              <a:ext uri="{FF2B5EF4-FFF2-40B4-BE49-F238E27FC236}">
                <a16:creationId xmlns:a16="http://schemas.microsoft.com/office/drawing/2014/main" id="{F7A6A6ED-0DC5-4F6A-6001-2D0EF1BE06AE}"/>
              </a:ext>
            </a:extLst>
          </p:cNvPr>
          <p:cNvSpPr/>
          <p:nvPr/>
        </p:nvSpPr>
        <p:spPr>
          <a:xfrm>
            <a:off x="3730231" y="34238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1FCEA07-BDA1-DE07-F5F4-CA73CC760B3D}"/>
              </a:ext>
            </a:extLst>
          </p:cNvPr>
          <p:cNvSpPr/>
          <p:nvPr/>
        </p:nvSpPr>
        <p:spPr>
          <a:xfrm>
            <a:off x="3749677" y="51383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12">
            <a:extLst>
              <a:ext uri="{FF2B5EF4-FFF2-40B4-BE49-F238E27FC236}">
                <a16:creationId xmlns:a16="http://schemas.microsoft.com/office/drawing/2014/main" id="{5A4C6793-F90E-2BF9-64A3-C8D8A8FB2D8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3929" b="33929"/>
          <a:stretch>
            <a:fillRect/>
          </a:stretch>
        </p:blipFill>
        <p:spPr>
          <a:prstGeom prst="rect">
            <a:avLst/>
          </a:prstGeom>
        </p:spPr>
      </p:pic>
    </p:spTree>
    <p:extLst>
      <p:ext uri="{BB962C8B-B14F-4D97-AF65-F5344CB8AC3E}">
        <p14:creationId xmlns:p14="http://schemas.microsoft.com/office/powerpoint/2010/main" val="6984607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14AA0-6684-C346-5183-A37CDE3D1E7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DAA0628-A23E-E317-B2CD-C5909DC3DFE3}"/>
              </a:ext>
            </a:extLst>
          </p:cNvPr>
          <p:cNvSpPr txBox="1"/>
          <p:nvPr/>
        </p:nvSpPr>
        <p:spPr>
          <a:xfrm>
            <a:off x="-260106" y="3806737"/>
            <a:ext cx="3874789" cy="954107"/>
          </a:xfrm>
          <a:prstGeom prst="rect">
            <a:avLst/>
          </a:prstGeom>
          <a:noFill/>
        </p:spPr>
        <p:txBody>
          <a:bodyPr wrap="square" rtlCol="0">
            <a:spAutoFit/>
          </a:bodyPr>
          <a:lstStyle/>
          <a:p>
            <a:pPr algn="r"/>
            <a:r>
              <a:rPr lang="en-GB" sz="2800" b="1">
                <a:solidFill>
                  <a:schemeClr val="tx1">
                    <a:lumMod val="85000"/>
                    <a:lumOff val="15000"/>
                  </a:schemeClr>
                </a:solidFill>
                <a:latin typeface="+mj-lt"/>
                <a:ea typeface="Roboto Condensed" panose="02000000000000000000" pitchFamily="2" charset="0"/>
                <a:cs typeface="Calibri" panose="020F0502020204030204" pitchFamily="34" charset="0"/>
              </a:rPr>
              <a:t>TAX TREATY</a:t>
            </a:r>
          </a:p>
          <a:p>
            <a:pPr algn="r"/>
            <a:r>
              <a:rPr lang="en-GB" sz="2800" b="1">
                <a:solidFill>
                  <a:schemeClr val="accent1"/>
                </a:solidFill>
                <a:latin typeface="+mj-lt"/>
                <a:ea typeface="Roboto Condensed" panose="02000000000000000000" pitchFamily="2" charset="0"/>
                <a:cs typeface="Calibri" panose="020F0502020204030204" pitchFamily="34" charset="0"/>
              </a:rPr>
              <a:t>SHOPPING</a:t>
            </a:r>
          </a:p>
        </p:txBody>
      </p:sp>
      <p:cxnSp>
        <p:nvCxnSpPr>
          <p:cNvPr id="8" name="Straight Connector 7">
            <a:extLst>
              <a:ext uri="{FF2B5EF4-FFF2-40B4-BE49-F238E27FC236}">
                <a16:creationId xmlns:a16="http://schemas.microsoft.com/office/drawing/2014/main" id="{854CDF64-090B-4D79-50A5-9615ED476361}"/>
              </a:ext>
            </a:extLst>
          </p:cNvPr>
          <p:cNvCxnSpPr/>
          <p:nvPr/>
        </p:nvCxnSpPr>
        <p:spPr>
          <a:xfrm flipV="1">
            <a:off x="3904117" y="3423862"/>
            <a:ext cx="0" cy="3429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40FDBDB-8D2A-6926-C138-D4A4FC12361F}"/>
              </a:ext>
            </a:extLst>
          </p:cNvPr>
          <p:cNvSpPr/>
          <p:nvPr/>
        </p:nvSpPr>
        <p:spPr>
          <a:xfrm>
            <a:off x="4232443" y="2772727"/>
            <a:ext cx="7388420" cy="1653273"/>
          </a:xfrm>
          <a:prstGeom prst="rect">
            <a:avLst/>
          </a:prstGeom>
        </p:spPr>
        <p:txBody>
          <a:bodyPr wrap="square">
            <a:spAutoFit/>
          </a:bodyPr>
          <a:lstStyle/>
          <a:p>
            <a:pPr lvl="0">
              <a:lnSpc>
                <a:spcPct val="114000"/>
              </a:lnSpc>
              <a:defRPr/>
            </a:pPr>
            <a:r>
              <a:rPr lang="en-GB">
                <a:solidFill>
                  <a:schemeClr val="tx2"/>
                </a:solidFill>
                <a:latin typeface="Calibri" panose="020F0502020204030204" pitchFamily="34" charset="0"/>
                <a:cs typeface="Calibri" panose="020F0502020204030204" pitchFamily="34" charset="0"/>
              </a:rPr>
              <a:t>Tax treaty shopping is the practice of routing investments or income through an intermediary jurisdiction solely to access the benefits of a favourable double-taxation treaty. It typically involves multinationals setting up conduit or holding companies in treaty-rich jurisdictions to reduce withholding taxes on dividends, interest, and royalties paid out of source countries.</a:t>
            </a:r>
          </a:p>
        </p:txBody>
      </p:sp>
      <p:sp>
        <p:nvSpPr>
          <p:cNvPr id="15" name="Rectangle 14">
            <a:extLst>
              <a:ext uri="{FF2B5EF4-FFF2-40B4-BE49-F238E27FC236}">
                <a16:creationId xmlns:a16="http://schemas.microsoft.com/office/drawing/2014/main" id="{B55B1175-4990-4DE1-388F-B953C762AF0B}"/>
              </a:ext>
            </a:extLst>
          </p:cNvPr>
          <p:cNvSpPr/>
          <p:nvPr/>
        </p:nvSpPr>
        <p:spPr>
          <a:xfrm>
            <a:off x="4232443" y="4960061"/>
            <a:ext cx="7373169" cy="1337482"/>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Glencore engaged in tax treaty shopping by routing investments into African operations through Dutch and Mauritian holding companies, taking advantage of favourable treaty networks to minimise withholding taxes on dividends and interest flowing out of source countries.</a:t>
            </a:r>
          </a:p>
        </p:txBody>
      </p:sp>
      <p:sp>
        <p:nvSpPr>
          <p:cNvPr id="18" name="Oval 17">
            <a:extLst>
              <a:ext uri="{FF2B5EF4-FFF2-40B4-BE49-F238E27FC236}">
                <a16:creationId xmlns:a16="http://schemas.microsoft.com/office/drawing/2014/main" id="{C5A478EE-4FBE-7EB9-BFD6-E736B25B465F}"/>
              </a:ext>
            </a:extLst>
          </p:cNvPr>
          <p:cNvSpPr/>
          <p:nvPr/>
        </p:nvSpPr>
        <p:spPr>
          <a:xfrm>
            <a:off x="3730231" y="34238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8C897A9-8C92-1354-3246-87F2FEB8888F}"/>
              </a:ext>
            </a:extLst>
          </p:cNvPr>
          <p:cNvSpPr/>
          <p:nvPr/>
        </p:nvSpPr>
        <p:spPr>
          <a:xfrm>
            <a:off x="3749677" y="51383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laceholder 4">
            <a:extLst>
              <a:ext uri="{FF2B5EF4-FFF2-40B4-BE49-F238E27FC236}">
                <a16:creationId xmlns:a16="http://schemas.microsoft.com/office/drawing/2014/main" id="{030A8FE1-5AD1-0801-0557-2A7EE6FF34F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772" b="31772"/>
          <a:stretch>
            <a:fillRect/>
          </a:stretch>
        </p:blipFill>
        <p:spPr>
          <a:prstGeom prst="rect">
            <a:avLst/>
          </a:prstGeom>
        </p:spPr>
      </p:pic>
    </p:spTree>
    <p:extLst>
      <p:ext uri="{BB962C8B-B14F-4D97-AF65-F5344CB8AC3E}">
        <p14:creationId xmlns:p14="http://schemas.microsoft.com/office/powerpoint/2010/main" val="23430560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7068457" y="560272"/>
            <a:ext cx="4760687" cy="747137"/>
          </a:xfrm>
        </p:spPr>
        <p:txBody>
          <a:bodyPr/>
          <a:lstStyle/>
          <a:p>
            <a:r>
              <a:rPr lang="en-GB" sz="2800" b="1" spc="0" noProof="1">
                <a:solidFill>
                  <a:schemeClr val="accent1"/>
                </a:solidFill>
                <a:latin typeface="+mj-lt"/>
                <a:cs typeface="Calibri" panose="020F0502020204030204" pitchFamily="34" charset="0"/>
              </a:rPr>
              <a:t>SUMMARY</a:t>
            </a:r>
          </a:p>
        </p:txBody>
      </p:sp>
      <p:sp>
        <p:nvSpPr>
          <p:cNvPr id="19" name="Text Placeholder 18"/>
          <p:cNvSpPr>
            <a:spLocks noGrp="1"/>
          </p:cNvSpPr>
          <p:nvPr>
            <p:ph type="body" sz="quarter" idx="11"/>
          </p:nvPr>
        </p:nvSpPr>
        <p:spPr>
          <a:xfrm>
            <a:off x="7068456" y="1094147"/>
            <a:ext cx="4760687" cy="755867"/>
          </a:xfrm>
        </p:spPr>
        <p:txBody>
          <a:bodyPr/>
          <a:lstStyle/>
          <a:p>
            <a:r>
              <a:rPr lang="en-GB" sz="2800" b="1" spc="0" noProof="1">
                <a:latin typeface="+mj-lt"/>
                <a:cs typeface="Calibri" panose="020F0502020204030204" pitchFamily="34" charset="0"/>
              </a:rPr>
              <a:t>INTRODUCTION</a:t>
            </a:r>
          </a:p>
        </p:txBody>
      </p:sp>
      <p:sp>
        <p:nvSpPr>
          <p:cNvPr id="20" name="Rectangle 19"/>
          <p:cNvSpPr/>
          <p:nvPr/>
        </p:nvSpPr>
        <p:spPr>
          <a:xfrm>
            <a:off x="7065770" y="1828826"/>
            <a:ext cx="4019924" cy="4495398"/>
          </a:xfrm>
          <a:prstGeom prst="rect">
            <a:avLst/>
          </a:prstGeom>
        </p:spPr>
        <p:txBody>
          <a:bodyPr wrap="square">
            <a:spAutoFit/>
          </a:bodyPr>
          <a:lstStyle/>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Understand the link between debt, taxation and resource governance.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Explain the strategic importance of critical minerals.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Identify major tax governance challenges in the mining sector.</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Examine the political economy of illicit financial flows.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Understand the opportunities presented by the UN Framework Convention on International Tax Cooperation.</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Explore pathways for turning mineral wealth into sovereign wealth.</a:t>
            </a:r>
          </a:p>
        </p:txBody>
      </p:sp>
      <p:sp>
        <p:nvSpPr>
          <p:cNvPr id="27" name="TextBox 26">
            <a:extLst>
              <a:ext uri="{FF2B5EF4-FFF2-40B4-BE49-F238E27FC236}">
                <a16:creationId xmlns:a16="http://schemas.microsoft.com/office/drawing/2014/main" id="{BC1D2BB3-361C-4FD3-810D-EE0601621CCC}"/>
              </a:ext>
            </a:extLst>
          </p:cNvPr>
          <p:cNvSpPr txBox="1"/>
          <p:nvPr/>
        </p:nvSpPr>
        <p:spPr>
          <a:xfrm>
            <a:off x="2149896" y="1600319"/>
            <a:ext cx="2216535" cy="1997855"/>
          </a:xfrm>
          <a:prstGeom prst="rect">
            <a:avLst/>
          </a:prstGeom>
          <a:noFill/>
        </p:spPr>
        <p:txBody>
          <a:bodyPr wrap="square" rtlCol="0">
            <a:spAutoFit/>
          </a:bodyPr>
          <a:lstStyle/>
          <a:p>
            <a:pPr>
              <a:lnSpc>
                <a:spcPct val="150000"/>
              </a:lnSpc>
            </a:pPr>
            <a:r>
              <a:rPr lang="en-GB" sz="1400" noProof="1">
                <a:solidFill>
                  <a:srgbClr val="15133C"/>
                </a:solidFill>
                <a:latin typeface="Calibri" panose="020F0502020204030204" pitchFamily="34" charset="0"/>
                <a:cs typeface="Calibri" panose="020F0502020204030204" pitchFamily="34" charset="0"/>
              </a:rPr>
              <a:t>Debt Mineral Paradox</a:t>
            </a:r>
          </a:p>
          <a:p>
            <a:pPr>
              <a:lnSpc>
                <a:spcPct val="150000"/>
              </a:lnSpc>
            </a:pPr>
            <a:r>
              <a:rPr lang="en-GB" sz="1400" noProof="1">
                <a:solidFill>
                  <a:srgbClr val="15133C"/>
                </a:solidFill>
                <a:latin typeface="Calibri" panose="020F0502020204030204" pitchFamily="34" charset="0"/>
                <a:cs typeface="Calibri" panose="020F0502020204030204" pitchFamily="34" charset="0"/>
              </a:rPr>
              <a:t>Critical Minerals</a:t>
            </a:r>
          </a:p>
          <a:p>
            <a:pPr>
              <a:lnSpc>
                <a:spcPct val="150000"/>
              </a:lnSpc>
            </a:pPr>
            <a:r>
              <a:rPr lang="en-GB" sz="1400" noProof="1">
                <a:solidFill>
                  <a:srgbClr val="15133C"/>
                </a:solidFill>
                <a:latin typeface="Calibri" panose="020F0502020204030204" pitchFamily="34" charset="0"/>
                <a:cs typeface="Calibri" panose="020F0502020204030204" pitchFamily="34" charset="0"/>
              </a:rPr>
              <a:t>IFFs</a:t>
            </a:r>
          </a:p>
          <a:p>
            <a:pPr>
              <a:lnSpc>
                <a:spcPct val="150000"/>
              </a:lnSpc>
            </a:pPr>
            <a:r>
              <a:rPr lang="en-GB" sz="1400" noProof="1">
                <a:solidFill>
                  <a:srgbClr val="15133C"/>
                </a:solidFill>
                <a:latin typeface="Calibri" panose="020F0502020204030204" pitchFamily="34" charset="0"/>
                <a:cs typeface="Calibri" panose="020F0502020204030204" pitchFamily="34" charset="0"/>
              </a:rPr>
              <a:t>UNTC</a:t>
            </a:r>
          </a:p>
          <a:p>
            <a:pPr>
              <a:lnSpc>
                <a:spcPct val="150000"/>
              </a:lnSpc>
            </a:pPr>
            <a:r>
              <a:rPr lang="en-GB" sz="1400" noProof="1">
                <a:solidFill>
                  <a:srgbClr val="15133C"/>
                </a:solidFill>
                <a:latin typeface="Calibri" panose="020F0502020204030204" pitchFamily="34" charset="0"/>
                <a:cs typeface="Calibri" panose="020F0502020204030204" pitchFamily="34" charset="0"/>
              </a:rPr>
              <a:t>Conclusion</a:t>
            </a:r>
          </a:p>
          <a:p>
            <a:pPr>
              <a:lnSpc>
                <a:spcPct val="150000"/>
              </a:lnSpc>
            </a:pPr>
            <a:endParaRPr lang="en-GB" sz="1400" noProof="1">
              <a:solidFill>
                <a:srgbClr val="15133C"/>
              </a:solidFill>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9816F4A0-E868-4896-B2FE-013F44889C46}"/>
              </a:ext>
            </a:extLst>
          </p:cNvPr>
          <p:cNvCxnSpPr>
            <a:cxnSpLocks/>
          </p:cNvCxnSpPr>
          <p:nvPr/>
        </p:nvCxnSpPr>
        <p:spPr>
          <a:xfrm>
            <a:off x="3986074" y="1850014"/>
            <a:ext cx="1480610" cy="0"/>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A390FF-CDB2-4513-8138-ABDED605B7E1}"/>
              </a:ext>
            </a:extLst>
          </p:cNvPr>
          <p:cNvCxnSpPr>
            <a:cxnSpLocks/>
          </p:cNvCxnSpPr>
          <p:nvPr/>
        </p:nvCxnSpPr>
        <p:spPr>
          <a:xfrm>
            <a:off x="3566876" y="2195363"/>
            <a:ext cx="1899808" cy="0"/>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176E7DB-1716-46F6-9481-565959BFDA53}"/>
              </a:ext>
            </a:extLst>
          </p:cNvPr>
          <p:cNvCxnSpPr>
            <a:cxnSpLocks/>
          </p:cNvCxnSpPr>
          <p:nvPr/>
        </p:nvCxnSpPr>
        <p:spPr>
          <a:xfrm>
            <a:off x="2639961" y="2489912"/>
            <a:ext cx="2822845" cy="0"/>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A5C0F0-7E28-4D30-A23F-9FB7F1CF2EBC}"/>
              </a:ext>
            </a:extLst>
          </p:cNvPr>
          <p:cNvCxnSpPr>
            <a:cxnSpLocks/>
          </p:cNvCxnSpPr>
          <p:nvPr/>
        </p:nvCxnSpPr>
        <p:spPr>
          <a:xfrm>
            <a:off x="2772697" y="2809861"/>
            <a:ext cx="2686231" cy="0"/>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B13622B-8490-4AD2-8994-174EAA84C0AB}"/>
              </a:ext>
            </a:extLst>
          </p:cNvPr>
          <p:cNvCxnSpPr>
            <a:cxnSpLocks/>
          </p:cNvCxnSpPr>
          <p:nvPr/>
        </p:nvCxnSpPr>
        <p:spPr>
          <a:xfrm>
            <a:off x="3126658" y="3124730"/>
            <a:ext cx="2328392" cy="0"/>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9835081-796D-47DB-A92A-C988ECC90368}"/>
              </a:ext>
            </a:extLst>
          </p:cNvPr>
          <p:cNvSpPr txBox="1"/>
          <p:nvPr/>
        </p:nvSpPr>
        <p:spPr>
          <a:xfrm>
            <a:off x="5427170" y="1634316"/>
            <a:ext cx="407442" cy="346249"/>
          </a:xfrm>
          <a:prstGeom prst="rect">
            <a:avLst/>
          </a:prstGeom>
          <a:noFill/>
        </p:spPr>
        <p:txBody>
          <a:bodyPr wrap="square" rtlCol="0">
            <a:spAutoFit/>
          </a:bodyPr>
          <a:lstStyle/>
          <a:p>
            <a:pPr algn="ctr">
              <a:lnSpc>
                <a:spcPct val="150000"/>
              </a:lnSpc>
            </a:pPr>
            <a:r>
              <a:rPr lang="en-GB" sz="1200" noProof="1">
                <a:solidFill>
                  <a:srgbClr val="73777B"/>
                </a:solidFill>
                <a:cs typeface="Martel Sans SemiBold" panose="00000700000000000000" pitchFamily="2" charset="0"/>
              </a:rPr>
              <a:t>1</a:t>
            </a:r>
          </a:p>
        </p:txBody>
      </p:sp>
      <p:sp>
        <p:nvSpPr>
          <p:cNvPr id="40" name="TextBox 39">
            <a:extLst>
              <a:ext uri="{FF2B5EF4-FFF2-40B4-BE49-F238E27FC236}">
                <a16:creationId xmlns:a16="http://schemas.microsoft.com/office/drawing/2014/main" id="{B7FCDC7F-EBD0-4108-AF91-CDC279ED9035}"/>
              </a:ext>
            </a:extLst>
          </p:cNvPr>
          <p:cNvSpPr txBox="1"/>
          <p:nvPr/>
        </p:nvSpPr>
        <p:spPr>
          <a:xfrm>
            <a:off x="5424484" y="1972722"/>
            <a:ext cx="407442" cy="346249"/>
          </a:xfrm>
          <a:prstGeom prst="rect">
            <a:avLst/>
          </a:prstGeom>
          <a:noFill/>
        </p:spPr>
        <p:txBody>
          <a:bodyPr wrap="square" rtlCol="0">
            <a:spAutoFit/>
          </a:bodyPr>
          <a:lstStyle/>
          <a:p>
            <a:pPr algn="ctr">
              <a:lnSpc>
                <a:spcPct val="150000"/>
              </a:lnSpc>
            </a:pPr>
            <a:r>
              <a:rPr lang="en-GB" sz="1200" noProof="1">
                <a:solidFill>
                  <a:srgbClr val="73777B"/>
                </a:solidFill>
                <a:cs typeface="Martel Sans SemiBold" panose="00000700000000000000" pitchFamily="2" charset="0"/>
              </a:rPr>
              <a:t>2</a:t>
            </a:r>
          </a:p>
        </p:txBody>
      </p:sp>
      <p:sp>
        <p:nvSpPr>
          <p:cNvPr id="41" name="TextBox 40">
            <a:extLst>
              <a:ext uri="{FF2B5EF4-FFF2-40B4-BE49-F238E27FC236}">
                <a16:creationId xmlns:a16="http://schemas.microsoft.com/office/drawing/2014/main" id="{93DECCB7-1FEF-4B3C-9A84-710DD8197AEC}"/>
              </a:ext>
            </a:extLst>
          </p:cNvPr>
          <p:cNvSpPr txBox="1"/>
          <p:nvPr/>
        </p:nvSpPr>
        <p:spPr>
          <a:xfrm>
            <a:off x="5421798" y="2266506"/>
            <a:ext cx="407442" cy="346249"/>
          </a:xfrm>
          <a:prstGeom prst="rect">
            <a:avLst/>
          </a:prstGeom>
          <a:noFill/>
        </p:spPr>
        <p:txBody>
          <a:bodyPr wrap="square" rtlCol="0">
            <a:spAutoFit/>
          </a:bodyPr>
          <a:lstStyle/>
          <a:p>
            <a:pPr algn="ctr">
              <a:lnSpc>
                <a:spcPct val="150000"/>
              </a:lnSpc>
            </a:pPr>
            <a:r>
              <a:rPr lang="en-GB" sz="1200" noProof="1">
                <a:solidFill>
                  <a:srgbClr val="73777B"/>
                </a:solidFill>
                <a:cs typeface="Martel Sans SemiBold" panose="00000700000000000000" pitchFamily="2" charset="0"/>
              </a:rPr>
              <a:t>3</a:t>
            </a:r>
          </a:p>
        </p:txBody>
      </p:sp>
      <p:sp>
        <p:nvSpPr>
          <p:cNvPr id="42" name="TextBox 41">
            <a:extLst>
              <a:ext uri="{FF2B5EF4-FFF2-40B4-BE49-F238E27FC236}">
                <a16:creationId xmlns:a16="http://schemas.microsoft.com/office/drawing/2014/main" id="{942F0607-D492-43BB-9F4E-95407EBB95D6}"/>
              </a:ext>
            </a:extLst>
          </p:cNvPr>
          <p:cNvSpPr txBox="1"/>
          <p:nvPr/>
        </p:nvSpPr>
        <p:spPr>
          <a:xfrm>
            <a:off x="5419112" y="2588613"/>
            <a:ext cx="407442" cy="346249"/>
          </a:xfrm>
          <a:prstGeom prst="rect">
            <a:avLst/>
          </a:prstGeom>
          <a:noFill/>
        </p:spPr>
        <p:txBody>
          <a:bodyPr wrap="square" rtlCol="0">
            <a:spAutoFit/>
          </a:bodyPr>
          <a:lstStyle/>
          <a:p>
            <a:pPr algn="ctr">
              <a:lnSpc>
                <a:spcPct val="150000"/>
              </a:lnSpc>
            </a:pPr>
            <a:r>
              <a:rPr lang="en-GB" sz="1200" noProof="1">
                <a:solidFill>
                  <a:srgbClr val="73777B"/>
                </a:solidFill>
                <a:cs typeface="Martel Sans SemiBold" panose="00000700000000000000" pitchFamily="2" charset="0"/>
              </a:rPr>
              <a:t>4</a:t>
            </a:r>
          </a:p>
        </p:txBody>
      </p:sp>
      <p:sp>
        <p:nvSpPr>
          <p:cNvPr id="43" name="TextBox 42">
            <a:extLst>
              <a:ext uri="{FF2B5EF4-FFF2-40B4-BE49-F238E27FC236}">
                <a16:creationId xmlns:a16="http://schemas.microsoft.com/office/drawing/2014/main" id="{B194696E-C1FA-4ED3-894D-0081D7882F72}"/>
              </a:ext>
            </a:extLst>
          </p:cNvPr>
          <p:cNvSpPr txBox="1"/>
          <p:nvPr/>
        </p:nvSpPr>
        <p:spPr>
          <a:xfrm>
            <a:off x="5416426" y="2902462"/>
            <a:ext cx="407442" cy="346249"/>
          </a:xfrm>
          <a:prstGeom prst="rect">
            <a:avLst/>
          </a:prstGeom>
          <a:noFill/>
        </p:spPr>
        <p:txBody>
          <a:bodyPr wrap="square" rtlCol="0">
            <a:spAutoFit/>
          </a:bodyPr>
          <a:lstStyle/>
          <a:p>
            <a:pPr algn="ctr">
              <a:lnSpc>
                <a:spcPct val="150000"/>
              </a:lnSpc>
            </a:pPr>
            <a:r>
              <a:rPr lang="en-GB" sz="1200" noProof="1">
                <a:solidFill>
                  <a:srgbClr val="73777B"/>
                </a:solidFill>
                <a:cs typeface="Martel Sans SemiBold" panose="00000700000000000000" pitchFamily="2" charset="0"/>
              </a:rPr>
              <a:t>5</a:t>
            </a:r>
          </a:p>
        </p:txBody>
      </p:sp>
      <p:sp>
        <p:nvSpPr>
          <p:cNvPr id="2" name="TextBox 1">
            <a:extLst>
              <a:ext uri="{FF2B5EF4-FFF2-40B4-BE49-F238E27FC236}">
                <a16:creationId xmlns:a16="http://schemas.microsoft.com/office/drawing/2014/main" id="{C0985775-71C5-9A3E-B0F2-285C546406AB}"/>
              </a:ext>
            </a:extLst>
          </p:cNvPr>
          <p:cNvSpPr txBox="1"/>
          <p:nvPr/>
        </p:nvSpPr>
        <p:spPr>
          <a:xfrm>
            <a:off x="1293541" y="579863"/>
            <a:ext cx="184731" cy="369332"/>
          </a:xfrm>
          <a:prstGeom prst="rect">
            <a:avLst/>
          </a:prstGeom>
          <a:noFill/>
        </p:spPr>
        <p:txBody>
          <a:bodyPr wrap="none" rtlCol="0">
            <a:spAutoFit/>
          </a:bodyPr>
          <a:lstStyle/>
          <a:p>
            <a:endParaRPr lang="en-GB" noProof="1"/>
          </a:p>
        </p:txBody>
      </p:sp>
    </p:spTree>
    <p:extLst>
      <p:ext uri="{BB962C8B-B14F-4D97-AF65-F5344CB8AC3E}">
        <p14:creationId xmlns:p14="http://schemas.microsoft.com/office/powerpoint/2010/main" val="2690908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CBEE-145C-4FDB-CF63-3A3B55E368A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D327F0F-C337-4B7E-2C6A-2CEE330123EC}"/>
              </a:ext>
            </a:extLst>
          </p:cNvPr>
          <p:cNvSpPr txBox="1"/>
          <p:nvPr/>
        </p:nvSpPr>
        <p:spPr>
          <a:xfrm>
            <a:off x="-260106" y="3806737"/>
            <a:ext cx="3874789" cy="954107"/>
          </a:xfrm>
          <a:prstGeom prst="rect">
            <a:avLst/>
          </a:prstGeom>
          <a:noFill/>
        </p:spPr>
        <p:txBody>
          <a:bodyPr wrap="square" rtlCol="0">
            <a:spAutoFit/>
          </a:bodyPr>
          <a:lstStyle/>
          <a:p>
            <a:pPr algn="r"/>
            <a:r>
              <a:rPr lang="en-GB" sz="2800" b="1">
                <a:solidFill>
                  <a:schemeClr val="tx1">
                    <a:lumMod val="85000"/>
                    <a:lumOff val="15000"/>
                  </a:schemeClr>
                </a:solidFill>
                <a:latin typeface="+mj-lt"/>
                <a:ea typeface="Roboto Condensed" panose="02000000000000000000" pitchFamily="2" charset="0"/>
                <a:cs typeface="Calibri" panose="020F0502020204030204" pitchFamily="34" charset="0"/>
              </a:rPr>
              <a:t>THIN</a:t>
            </a:r>
          </a:p>
          <a:p>
            <a:pPr algn="r"/>
            <a:r>
              <a:rPr lang="en-GB" sz="2800" b="1">
                <a:solidFill>
                  <a:schemeClr val="accent1"/>
                </a:solidFill>
                <a:latin typeface="+mj-lt"/>
                <a:ea typeface="Roboto Condensed" panose="02000000000000000000" pitchFamily="2" charset="0"/>
                <a:cs typeface="Calibri" panose="020F0502020204030204" pitchFamily="34" charset="0"/>
              </a:rPr>
              <a:t>CAPITALISATION</a:t>
            </a:r>
          </a:p>
        </p:txBody>
      </p:sp>
      <p:cxnSp>
        <p:nvCxnSpPr>
          <p:cNvPr id="8" name="Straight Connector 7">
            <a:extLst>
              <a:ext uri="{FF2B5EF4-FFF2-40B4-BE49-F238E27FC236}">
                <a16:creationId xmlns:a16="http://schemas.microsoft.com/office/drawing/2014/main" id="{B81898C9-5C05-EFB7-0D2D-1D2006CF1407}"/>
              </a:ext>
            </a:extLst>
          </p:cNvPr>
          <p:cNvCxnSpPr/>
          <p:nvPr/>
        </p:nvCxnSpPr>
        <p:spPr>
          <a:xfrm flipV="1">
            <a:off x="3904117" y="3423862"/>
            <a:ext cx="0" cy="3429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9E02BB1-FCEE-3471-D074-77561557577A}"/>
              </a:ext>
            </a:extLst>
          </p:cNvPr>
          <p:cNvSpPr/>
          <p:nvPr/>
        </p:nvSpPr>
        <p:spPr>
          <a:xfrm>
            <a:off x="4232443" y="2772727"/>
            <a:ext cx="7388420" cy="1969065"/>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Thin capitalisation is the practice of funding a subsidiary with a disproportionately high level of debt relative to equity, so that taxable profits in the source country are stripped out through deductible interest payments. It typically involves multinationals routing intercompany loans from low-tax jurisdictions to reduce the taxable base of operating companies in higher-tax countries.</a:t>
            </a:r>
          </a:p>
        </p:txBody>
      </p:sp>
      <p:sp>
        <p:nvSpPr>
          <p:cNvPr id="15" name="Rectangle 14">
            <a:extLst>
              <a:ext uri="{FF2B5EF4-FFF2-40B4-BE49-F238E27FC236}">
                <a16:creationId xmlns:a16="http://schemas.microsoft.com/office/drawing/2014/main" id="{E3F6CA5C-3FB2-7E93-40A4-D758C07AE9F5}"/>
              </a:ext>
            </a:extLst>
          </p:cNvPr>
          <p:cNvSpPr/>
          <p:nvPr/>
        </p:nvSpPr>
        <p:spPr>
          <a:xfrm>
            <a:off x="4232443" y="4960061"/>
            <a:ext cx="7373169" cy="1337482"/>
          </a:xfrm>
          <a:prstGeom prst="rect">
            <a:avLst/>
          </a:prstGeom>
        </p:spPr>
        <p:txBody>
          <a:bodyPr wrap="square">
            <a:spAutoFit/>
          </a:bodyPr>
          <a:lstStyle/>
          <a:p>
            <a:pPr lvl="0">
              <a:lnSpc>
                <a:spcPct val="114000"/>
              </a:lnSpc>
              <a:defRPr/>
            </a:pPr>
            <a:r>
              <a:rPr lang="en-GB" dirty="0">
                <a:solidFill>
                  <a:schemeClr val="tx2"/>
                </a:solidFill>
                <a:latin typeface="Calibri" panose="020F0502020204030204" pitchFamily="34" charset="0"/>
                <a:cs typeface="Calibri" panose="020F0502020204030204" pitchFamily="34" charset="0"/>
              </a:rPr>
              <a:t>Glencore engaged in thin capitalisation by funding its African operating subsidiaries with substantial intercompany loans from related entities in lower-tax jurisdictions, generating large deductible interest expenses that eroded the taxable profits reported in source countries.</a:t>
            </a:r>
          </a:p>
        </p:txBody>
      </p:sp>
      <p:sp>
        <p:nvSpPr>
          <p:cNvPr id="18" name="Oval 17">
            <a:extLst>
              <a:ext uri="{FF2B5EF4-FFF2-40B4-BE49-F238E27FC236}">
                <a16:creationId xmlns:a16="http://schemas.microsoft.com/office/drawing/2014/main" id="{E9DD0A7E-96B9-CBB0-13C8-5F471C7CD9FD}"/>
              </a:ext>
            </a:extLst>
          </p:cNvPr>
          <p:cNvSpPr/>
          <p:nvPr/>
        </p:nvSpPr>
        <p:spPr>
          <a:xfrm>
            <a:off x="3730231" y="34238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99993CE-3FDB-2704-5554-CAADBAF08890}"/>
              </a:ext>
            </a:extLst>
          </p:cNvPr>
          <p:cNvSpPr/>
          <p:nvPr/>
        </p:nvSpPr>
        <p:spPr>
          <a:xfrm>
            <a:off x="3749677" y="5138362"/>
            <a:ext cx="347772" cy="34777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Placeholder 3" descr="A person showing a graph on a tablet  AI-generated content may be incorrect.">
            <a:extLst>
              <a:ext uri="{FF2B5EF4-FFF2-40B4-BE49-F238E27FC236}">
                <a16:creationId xmlns:a16="http://schemas.microsoft.com/office/drawing/2014/main" id="{2D188BA0-2513-4EDC-0101-157A748D663F}"/>
              </a:ext>
            </a:extLst>
          </p:cNvPr>
          <p:cNvPicPr>
            <a:picLocks noGrp="1" noChangeAspect="1"/>
          </p:cNvPicPr>
          <p:nvPr>
            <p:ph type="pic" sz="quarter" idx="10"/>
          </p:nvPr>
        </p:nvPicPr>
        <p:blipFill>
          <a:blip r:embed="rId3"/>
          <a:srcRect t="30864" b="30864"/>
          <a:stretch/>
        </p:blipFill>
        <p:spPr>
          <a:prstGeom prst="rect">
            <a:avLst/>
          </a:prstGeom>
        </p:spPr>
      </p:pic>
    </p:spTree>
    <p:extLst>
      <p:ext uri="{BB962C8B-B14F-4D97-AF65-F5344CB8AC3E}">
        <p14:creationId xmlns:p14="http://schemas.microsoft.com/office/powerpoint/2010/main" val="6687209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p:nvPr/>
        </p:nvSpPr>
        <p:spPr>
          <a:xfrm>
            <a:off x="2661150" y="892117"/>
            <a:ext cx="7900833" cy="523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b="1" dirty="0"/>
              <a:t>What is the Global Tax Architecture?</a:t>
            </a:r>
          </a:p>
        </p:txBody>
      </p:sp>
      <p:sp>
        <p:nvSpPr>
          <p:cNvPr id="8" name="TextBox 7"/>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smtClean="0">
                <a:solidFill>
                  <a:schemeClr val="bg1"/>
                </a:solidFill>
              </a:rPr>
              <a:t>21</a:t>
            </a:fld>
            <a:endParaRPr lang="en-GB" sz="1200" dirty="0">
              <a:solidFill>
                <a:schemeClr val="bg1"/>
              </a:solidFill>
            </a:endParaRPr>
          </a:p>
        </p:txBody>
      </p:sp>
      <p:sp>
        <p:nvSpPr>
          <p:cNvPr id="4" name="TextBox 3"/>
          <p:cNvSpPr txBox="1"/>
          <p:nvPr/>
        </p:nvSpPr>
        <p:spPr>
          <a:xfrm>
            <a:off x="1106556" y="1748064"/>
            <a:ext cx="10704444" cy="428239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global tax architecture refers to the institutions, rules, norms, and agreements that govern how countries tax cross-border economic activities.</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It determines: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Who gets to tax multinational companies </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How </a:t>
            </a:r>
            <a:r>
              <a:rPr lang="en-US" sz="2000" dirty="0">
                <a:solidFill>
                  <a:srgbClr val="FF0000"/>
                </a:solidFill>
                <a:latin typeface="Calibri" panose="020F0502020204030204" pitchFamily="34" charset="0"/>
                <a:cs typeface="Calibri" panose="020F0502020204030204" pitchFamily="34" charset="0"/>
              </a:rPr>
              <a:t>taxing rights </a:t>
            </a:r>
            <a:r>
              <a:rPr lang="en-US" sz="2000" dirty="0">
                <a:latin typeface="Calibri" panose="020F0502020204030204" pitchFamily="34" charset="0"/>
                <a:cs typeface="Calibri" panose="020F0502020204030204" pitchFamily="34" charset="0"/>
              </a:rPr>
              <a:t>are </a:t>
            </a:r>
            <a:r>
              <a:rPr lang="en-US" sz="2000" dirty="0">
                <a:solidFill>
                  <a:srgbClr val="FF0000"/>
                </a:solidFill>
                <a:latin typeface="Calibri" panose="020F0502020204030204" pitchFamily="34" charset="0"/>
                <a:cs typeface="Calibri" panose="020F0502020204030204" pitchFamily="34" charset="0"/>
              </a:rPr>
              <a:t>shared</a:t>
            </a:r>
            <a:r>
              <a:rPr lang="en-US" sz="2000" dirty="0">
                <a:latin typeface="Calibri" panose="020F0502020204030204" pitchFamily="34" charset="0"/>
                <a:cs typeface="Calibri" panose="020F0502020204030204" pitchFamily="34" charset="0"/>
              </a:rPr>
              <a:t> between countries </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What global rules exist to prevent tax avoidance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Unfair international tax rules and widespread tax avoidance reduce governments’ ability to invest in services that support vulnerable groups, including women and low-income communities.</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Multinational Enterprises should pay their fair share of taxes </a:t>
            </a:r>
          </a:p>
          <a:p>
            <a:pPr>
              <a:lnSpc>
                <a:spcPct val="150000"/>
              </a:lnSpc>
            </a:pPr>
            <a:endParaRPr lang="en-US" sz="2400" dirty="0"/>
          </a:p>
        </p:txBody>
      </p:sp>
      <p:sp>
        <p:nvSpPr>
          <p:cNvPr id="3" name="TextBox 2">
            <a:extLst>
              <a:ext uri="{FF2B5EF4-FFF2-40B4-BE49-F238E27FC236}">
                <a16:creationId xmlns:a16="http://schemas.microsoft.com/office/drawing/2014/main" id="{E19F518C-A026-A027-9315-B0F36E09C042}"/>
              </a:ext>
            </a:extLst>
          </p:cNvPr>
          <p:cNvSpPr txBox="1"/>
          <p:nvPr/>
        </p:nvSpPr>
        <p:spPr>
          <a:xfrm>
            <a:off x="1443790" y="892117"/>
            <a:ext cx="643125" cy="523220"/>
          </a:xfrm>
          <a:prstGeom prst="rect">
            <a:avLst/>
          </a:prstGeom>
          <a:noFill/>
        </p:spPr>
        <p:txBody>
          <a:bodyPr wrap="none" rtlCol="0">
            <a:spAutoFit/>
          </a:bodyPr>
          <a:lstStyle/>
          <a:p>
            <a:r>
              <a:rPr lang="en-GB" sz="2800" b="1" dirty="0">
                <a:latin typeface="+mj-lt"/>
              </a:rPr>
              <a:t>12</a:t>
            </a:r>
            <a:endParaRPr lang="en-KE" sz="2800" b="1">
              <a:latin typeface="+mj-lt"/>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9EED-DA6C-81D8-A98B-0E194914B9C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BCF5CFF1-E823-C31F-CEA9-3167E2D742EF}"/>
              </a:ext>
            </a:extLst>
          </p:cNvPr>
          <p:cNvSpPr/>
          <p:nvPr/>
        </p:nvSpPr>
        <p:spPr>
          <a:xfrm>
            <a:off x="1024079" y="2416285"/>
            <a:ext cx="6807703" cy="291643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For decades, international tax rules were largely shaped outside the United Nations.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Many developing countries had limited influence over:</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Allocation of taxing rights.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International tax standards.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Corporate taxation reforms.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This contributed to an imbalance in global tax governance.</a:t>
            </a:r>
          </a:p>
        </p:txBody>
      </p:sp>
      <p:sp>
        <p:nvSpPr>
          <p:cNvPr id="9" name="Title 4">
            <a:extLst>
              <a:ext uri="{FF2B5EF4-FFF2-40B4-BE49-F238E27FC236}">
                <a16:creationId xmlns:a16="http://schemas.microsoft.com/office/drawing/2014/main" id="{051648E5-94DD-B5B9-8AAD-054A49E02EE9}"/>
              </a:ext>
            </a:extLst>
          </p:cNvPr>
          <p:cNvSpPr txBox="1">
            <a:spLocks/>
          </p:cNvSpPr>
          <p:nvPr/>
        </p:nvSpPr>
        <p:spPr>
          <a:xfrm>
            <a:off x="2661150" y="963489"/>
            <a:ext cx="6954798"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The Global Tax Governance Problem</a:t>
            </a:r>
          </a:p>
        </p:txBody>
      </p:sp>
      <p:sp>
        <p:nvSpPr>
          <p:cNvPr id="2" name="TextBox 1">
            <a:extLst>
              <a:ext uri="{FF2B5EF4-FFF2-40B4-BE49-F238E27FC236}">
                <a16:creationId xmlns:a16="http://schemas.microsoft.com/office/drawing/2014/main" id="{12962F8B-6337-17F1-AA11-FC1D0BCEF309}"/>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13</a:t>
            </a:r>
          </a:p>
        </p:txBody>
      </p:sp>
      <p:sp>
        <p:nvSpPr>
          <p:cNvPr id="8" name="TextBox 7">
            <a:extLst>
              <a:ext uri="{FF2B5EF4-FFF2-40B4-BE49-F238E27FC236}">
                <a16:creationId xmlns:a16="http://schemas.microsoft.com/office/drawing/2014/main" id="{B46A2F92-2A18-FF6F-9C1C-72CBA6FAE6E7}"/>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22</a:t>
            </a:fld>
            <a:endParaRPr lang="en-GB" sz="1200" noProof="1">
              <a:solidFill>
                <a:schemeClr val="bg1"/>
              </a:solidFill>
            </a:endParaRPr>
          </a:p>
        </p:txBody>
      </p:sp>
      <p:pic>
        <p:nvPicPr>
          <p:cNvPr id="4" name="Picture 3">
            <a:extLst>
              <a:ext uri="{FF2B5EF4-FFF2-40B4-BE49-F238E27FC236}">
                <a16:creationId xmlns:a16="http://schemas.microsoft.com/office/drawing/2014/main" id="{396E76FE-098A-6616-0ADB-2D682D228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812" y="2416285"/>
            <a:ext cx="4019188" cy="2824421"/>
          </a:xfrm>
          <a:prstGeom prst="rect">
            <a:avLst/>
          </a:prstGeom>
        </p:spPr>
      </p:pic>
    </p:spTree>
    <p:extLst>
      <p:ext uri="{BB962C8B-B14F-4D97-AF65-F5344CB8AC3E}">
        <p14:creationId xmlns:p14="http://schemas.microsoft.com/office/powerpoint/2010/main" val="38922108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2F52-7E5F-B211-1471-86CB754E56B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B57E279-569F-E462-5142-EC10D9FA282D}"/>
              </a:ext>
            </a:extLst>
          </p:cNvPr>
          <p:cNvSpPr/>
          <p:nvPr/>
        </p:nvSpPr>
        <p:spPr>
          <a:xfrm>
            <a:off x="951115" y="2226954"/>
            <a:ext cx="5440587" cy="2600648"/>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In 2023, the Africa Group successfully advanced negotiations toward a UN Framework Convention on International Tax Cooperation.</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This represents a historic shift.</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For the first time, there is a pathway toward more inclusive and universal tax rule-making under the United Nations.</a:t>
            </a:r>
          </a:p>
        </p:txBody>
      </p:sp>
      <p:sp>
        <p:nvSpPr>
          <p:cNvPr id="9" name="Title 4">
            <a:extLst>
              <a:ext uri="{FF2B5EF4-FFF2-40B4-BE49-F238E27FC236}">
                <a16:creationId xmlns:a16="http://schemas.microsoft.com/office/drawing/2014/main" id="{360DFA8E-E0CD-298F-7051-B4B8919EAA67}"/>
              </a:ext>
            </a:extLst>
          </p:cNvPr>
          <p:cNvSpPr txBox="1">
            <a:spLocks/>
          </p:cNvSpPr>
          <p:nvPr/>
        </p:nvSpPr>
        <p:spPr>
          <a:xfrm>
            <a:off x="2661150" y="963489"/>
            <a:ext cx="5627444"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Africa’s Leadership at the UN</a:t>
            </a:r>
          </a:p>
        </p:txBody>
      </p:sp>
      <p:sp>
        <p:nvSpPr>
          <p:cNvPr id="2" name="TextBox 1">
            <a:extLst>
              <a:ext uri="{FF2B5EF4-FFF2-40B4-BE49-F238E27FC236}">
                <a16:creationId xmlns:a16="http://schemas.microsoft.com/office/drawing/2014/main" id="{6C3F8487-A47B-1B7F-4C05-37D671C1D18B}"/>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14</a:t>
            </a:r>
          </a:p>
        </p:txBody>
      </p:sp>
      <p:sp>
        <p:nvSpPr>
          <p:cNvPr id="8" name="TextBox 7">
            <a:extLst>
              <a:ext uri="{FF2B5EF4-FFF2-40B4-BE49-F238E27FC236}">
                <a16:creationId xmlns:a16="http://schemas.microsoft.com/office/drawing/2014/main" id="{04B95DFD-C3FE-73DA-E187-873016ECC108}"/>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23</a:t>
            </a:fld>
            <a:endParaRPr lang="en-GB" sz="1200" noProof="1">
              <a:solidFill>
                <a:schemeClr val="bg1"/>
              </a:solidFill>
            </a:endParaRPr>
          </a:p>
        </p:txBody>
      </p:sp>
      <p:pic>
        <p:nvPicPr>
          <p:cNvPr id="4" name="Picture 3">
            <a:extLst>
              <a:ext uri="{FF2B5EF4-FFF2-40B4-BE49-F238E27FC236}">
                <a16:creationId xmlns:a16="http://schemas.microsoft.com/office/drawing/2014/main" id="{0735E4EE-D19C-4C45-9EDB-7D1E57040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266" y="2012949"/>
            <a:ext cx="5475734" cy="3591437"/>
          </a:xfrm>
          <a:prstGeom prst="rect">
            <a:avLst/>
          </a:prstGeom>
        </p:spPr>
      </p:pic>
    </p:spTree>
    <p:extLst>
      <p:ext uri="{BB962C8B-B14F-4D97-AF65-F5344CB8AC3E}">
        <p14:creationId xmlns:p14="http://schemas.microsoft.com/office/powerpoint/2010/main" val="6242632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124C7-C5C0-1CD2-832F-3BA50EC902D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A49C38D-F300-0FB8-C25C-35829FB3C6DB}"/>
              </a:ext>
            </a:extLst>
          </p:cNvPr>
          <p:cNvSpPr/>
          <p:nvPr/>
        </p:nvSpPr>
        <p:spPr>
          <a:xfrm>
            <a:off x="2086915" y="2148148"/>
            <a:ext cx="6807703" cy="3232231"/>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The emerging framework seeks to promote:</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Fair tax systems.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Transparency.</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Combatting illicit financial flows.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Equitable allocation of taxing rights.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International cooperation.</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Its objective is to help countries mobilise resources for sustainable development.</a:t>
            </a:r>
          </a:p>
        </p:txBody>
      </p:sp>
      <p:sp>
        <p:nvSpPr>
          <p:cNvPr id="9" name="Title 4">
            <a:extLst>
              <a:ext uri="{FF2B5EF4-FFF2-40B4-BE49-F238E27FC236}">
                <a16:creationId xmlns:a16="http://schemas.microsoft.com/office/drawing/2014/main" id="{28A75558-E750-D755-360F-E37CED027DA5}"/>
              </a:ext>
            </a:extLst>
          </p:cNvPr>
          <p:cNvSpPr txBox="1">
            <a:spLocks/>
          </p:cNvSpPr>
          <p:nvPr/>
        </p:nvSpPr>
        <p:spPr>
          <a:xfrm>
            <a:off x="2661150" y="963489"/>
            <a:ext cx="7146527"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Why the UN Tax Convention Matters</a:t>
            </a:r>
          </a:p>
        </p:txBody>
      </p:sp>
      <p:sp>
        <p:nvSpPr>
          <p:cNvPr id="2" name="TextBox 1">
            <a:extLst>
              <a:ext uri="{FF2B5EF4-FFF2-40B4-BE49-F238E27FC236}">
                <a16:creationId xmlns:a16="http://schemas.microsoft.com/office/drawing/2014/main" id="{C986A06E-44B8-2F4E-C307-327319D9BCE7}"/>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15</a:t>
            </a:r>
          </a:p>
        </p:txBody>
      </p:sp>
      <p:sp>
        <p:nvSpPr>
          <p:cNvPr id="8" name="TextBox 7">
            <a:extLst>
              <a:ext uri="{FF2B5EF4-FFF2-40B4-BE49-F238E27FC236}">
                <a16:creationId xmlns:a16="http://schemas.microsoft.com/office/drawing/2014/main" id="{F9E64CF8-F419-22A7-48FD-5BB58B3469A6}"/>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24</a:t>
            </a:fld>
            <a:endParaRPr lang="en-GB" sz="1200" noProof="1">
              <a:solidFill>
                <a:schemeClr val="bg1"/>
              </a:solidFill>
            </a:endParaRPr>
          </a:p>
        </p:txBody>
      </p:sp>
      <p:pic>
        <p:nvPicPr>
          <p:cNvPr id="4" name="Picture 3">
            <a:extLst>
              <a:ext uri="{FF2B5EF4-FFF2-40B4-BE49-F238E27FC236}">
                <a16:creationId xmlns:a16="http://schemas.microsoft.com/office/drawing/2014/main" id="{35B180B1-5046-1244-1EA0-4CA15FA5D36E}"/>
              </a:ext>
            </a:extLst>
          </p:cNvPr>
          <p:cNvPicPr>
            <a:picLocks noChangeAspect="1"/>
          </p:cNvPicPr>
          <p:nvPr/>
        </p:nvPicPr>
        <p:blipFill>
          <a:blip r:embed="rId2"/>
          <a:stretch/>
        </p:blipFill>
        <p:spPr>
          <a:xfrm>
            <a:off x="7909389" y="1569377"/>
            <a:ext cx="3732088" cy="3732088"/>
          </a:xfrm>
          <a:prstGeom prst="rect">
            <a:avLst/>
          </a:prstGeom>
        </p:spPr>
      </p:pic>
    </p:spTree>
    <p:extLst>
      <p:ext uri="{BB962C8B-B14F-4D97-AF65-F5344CB8AC3E}">
        <p14:creationId xmlns:p14="http://schemas.microsoft.com/office/powerpoint/2010/main" val="1176061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D1B14-3CE1-7283-210C-A6D9D7D3D40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CE508B5-0FB0-AA3F-3C87-78F3BBFBAD3E}"/>
              </a:ext>
            </a:extLst>
          </p:cNvPr>
          <p:cNvSpPr>
            <a:spLocks noGrp="1"/>
          </p:cNvSpPr>
          <p:nvPr>
            <p:ph type="body" sz="quarter" idx="11"/>
          </p:nvPr>
        </p:nvSpPr>
        <p:spPr/>
        <p:txBody>
          <a:bodyPr/>
          <a:lstStyle/>
          <a:p>
            <a:r>
              <a:rPr lang="en-GB" sz="2800" b="1" spc="0" noProof="1"/>
              <a:t>Key Elements of Reform</a:t>
            </a:r>
          </a:p>
        </p:txBody>
      </p:sp>
      <p:grpSp>
        <p:nvGrpSpPr>
          <p:cNvPr id="4" name="Group 4">
            <a:extLst>
              <a:ext uri="{FF2B5EF4-FFF2-40B4-BE49-F238E27FC236}">
                <a16:creationId xmlns:a16="http://schemas.microsoft.com/office/drawing/2014/main" id="{082E2045-FD32-5EF2-1BD9-62F897C6398B}"/>
              </a:ext>
            </a:extLst>
          </p:cNvPr>
          <p:cNvGrpSpPr>
            <a:grpSpLocks noChangeAspect="1"/>
          </p:cNvGrpSpPr>
          <p:nvPr/>
        </p:nvGrpSpPr>
        <p:grpSpPr bwMode="auto">
          <a:xfrm>
            <a:off x="3446522" y="1979476"/>
            <a:ext cx="4359999" cy="4878525"/>
            <a:chOff x="2526" y="1238"/>
            <a:chExt cx="2547" cy="3086"/>
          </a:xfrm>
        </p:grpSpPr>
        <p:sp>
          <p:nvSpPr>
            <p:cNvPr id="5" name="Freeform 4">
              <a:extLst>
                <a:ext uri="{FF2B5EF4-FFF2-40B4-BE49-F238E27FC236}">
                  <a16:creationId xmlns:a16="http://schemas.microsoft.com/office/drawing/2014/main" id="{74326955-2D55-946E-A6EC-0D3090FF256B}"/>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6" name="Freeform 5">
              <a:extLst>
                <a:ext uri="{FF2B5EF4-FFF2-40B4-BE49-F238E27FC236}">
                  <a16:creationId xmlns:a16="http://schemas.microsoft.com/office/drawing/2014/main" id="{96C4D14C-F451-4440-787F-09CB8E94DFD9}"/>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7" name="Freeform 6">
              <a:extLst>
                <a:ext uri="{FF2B5EF4-FFF2-40B4-BE49-F238E27FC236}">
                  <a16:creationId xmlns:a16="http://schemas.microsoft.com/office/drawing/2014/main" id="{19436354-A716-4AE7-2706-8E6336E332CC}"/>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8" name="Freeform 7">
              <a:extLst>
                <a:ext uri="{FF2B5EF4-FFF2-40B4-BE49-F238E27FC236}">
                  <a16:creationId xmlns:a16="http://schemas.microsoft.com/office/drawing/2014/main" id="{C656212D-F6DD-3223-AAF9-1C1F65DF64DC}"/>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9" name="Freeform 8">
              <a:extLst>
                <a:ext uri="{FF2B5EF4-FFF2-40B4-BE49-F238E27FC236}">
                  <a16:creationId xmlns:a16="http://schemas.microsoft.com/office/drawing/2014/main" id="{ADAF8A7C-3F96-DC2C-569F-03A4DCE54C33}"/>
                </a:ext>
              </a:extLst>
            </p:cNvPr>
            <p:cNvSpPr>
              <a:spLocks/>
            </p:cNvSpPr>
            <p:nvPr/>
          </p:nvSpPr>
          <p:spPr bwMode="auto">
            <a:xfrm>
              <a:off x="3788" y="1377"/>
              <a:ext cx="740" cy="29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0" name="Freeform 9">
              <a:extLst>
                <a:ext uri="{FF2B5EF4-FFF2-40B4-BE49-F238E27FC236}">
                  <a16:creationId xmlns:a16="http://schemas.microsoft.com/office/drawing/2014/main" id="{218D5243-0C59-FAEC-DBB0-5C65E19499DB}"/>
                </a:ext>
              </a:extLst>
            </p:cNvPr>
            <p:cNvSpPr>
              <a:spLocks/>
            </p:cNvSpPr>
            <p:nvPr/>
          </p:nvSpPr>
          <p:spPr bwMode="auto">
            <a:xfrm>
              <a:off x="3788" y="1377"/>
              <a:ext cx="740" cy="29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1" name="Freeform 10">
              <a:extLst>
                <a:ext uri="{FF2B5EF4-FFF2-40B4-BE49-F238E27FC236}">
                  <a16:creationId xmlns:a16="http://schemas.microsoft.com/office/drawing/2014/main" id="{97BC7AE5-78BA-C55D-6BE2-8090E4E311C1}"/>
                </a:ext>
              </a:extLst>
            </p:cNvPr>
            <p:cNvSpPr>
              <a:spLocks/>
            </p:cNvSpPr>
            <p:nvPr/>
          </p:nvSpPr>
          <p:spPr bwMode="auto">
            <a:xfrm>
              <a:off x="4496" y="1238"/>
              <a:ext cx="310" cy="573"/>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2" name="Freeform 11">
              <a:extLst>
                <a:ext uri="{FF2B5EF4-FFF2-40B4-BE49-F238E27FC236}">
                  <a16:creationId xmlns:a16="http://schemas.microsoft.com/office/drawing/2014/main" id="{43E4F191-0D66-D013-937B-09155CE4E029}"/>
                </a:ext>
              </a:extLst>
            </p:cNvPr>
            <p:cNvSpPr>
              <a:spLocks/>
            </p:cNvSpPr>
            <p:nvPr/>
          </p:nvSpPr>
          <p:spPr bwMode="auto">
            <a:xfrm>
              <a:off x="4496" y="1238"/>
              <a:ext cx="310" cy="573"/>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3" name="Freeform 12">
              <a:extLst>
                <a:ext uri="{FF2B5EF4-FFF2-40B4-BE49-F238E27FC236}">
                  <a16:creationId xmlns:a16="http://schemas.microsoft.com/office/drawing/2014/main" id="{4E30FAEA-3EC5-BAEB-25E8-DC844631BB05}"/>
                </a:ext>
              </a:extLst>
            </p:cNvPr>
            <p:cNvSpPr>
              <a:spLocks/>
            </p:cNvSpPr>
            <p:nvPr/>
          </p:nvSpPr>
          <p:spPr bwMode="auto">
            <a:xfrm>
              <a:off x="3788" y="1377"/>
              <a:ext cx="708" cy="290"/>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4" name="Freeform 13">
              <a:extLst>
                <a:ext uri="{FF2B5EF4-FFF2-40B4-BE49-F238E27FC236}">
                  <a16:creationId xmlns:a16="http://schemas.microsoft.com/office/drawing/2014/main" id="{A10183DF-F1A6-94DC-F670-8936AF9E1152}"/>
                </a:ext>
              </a:extLst>
            </p:cNvPr>
            <p:cNvSpPr>
              <a:spLocks/>
            </p:cNvSpPr>
            <p:nvPr/>
          </p:nvSpPr>
          <p:spPr bwMode="auto">
            <a:xfrm>
              <a:off x="3788" y="1377"/>
              <a:ext cx="708" cy="290"/>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5" name="Freeform 14">
              <a:extLst>
                <a:ext uri="{FF2B5EF4-FFF2-40B4-BE49-F238E27FC236}">
                  <a16:creationId xmlns:a16="http://schemas.microsoft.com/office/drawing/2014/main" id="{81AC305D-0E20-7B49-3734-1D7EC41B35E7}"/>
                </a:ext>
              </a:extLst>
            </p:cNvPr>
            <p:cNvSpPr>
              <a:spLocks/>
            </p:cNvSpPr>
            <p:nvPr/>
          </p:nvSpPr>
          <p:spPr bwMode="auto">
            <a:xfrm>
              <a:off x="4496" y="1238"/>
              <a:ext cx="310" cy="573"/>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6" name="Freeform 15">
              <a:extLst>
                <a:ext uri="{FF2B5EF4-FFF2-40B4-BE49-F238E27FC236}">
                  <a16:creationId xmlns:a16="http://schemas.microsoft.com/office/drawing/2014/main" id="{2144FDC7-F893-6DBD-A5E7-10DCC6CEB572}"/>
                </a:ext>
              </a:extLst>
            </p:cNvPr>
            <p:cNvSpPr>
              <a:spLocks/>
            </p:cNvSpPr>
            <p:nvPr/>
          </p:nvSpPr>
          <p:spPr bwMode="auto">
            <a:xfrm>
              <a:off x="4496" y="1238"/>
              <a:ext cx="310" cy="573"/>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7" name="Freeform 16">
              <a:extLst>
                <a:ext uri="{FF2B5EF4-FFF2-40B4-BE49-F238E27FC236}">
                  <a16:creationId xmlns:a16="http://schemas.microsoft.com/office/drawing/2014/main" id="{6E088159-D30B-DF4C-B8F3-AB2FE0050123}"/>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8" name="Freeform 17">
              <a:extLst>
                <a:ext uri="{FF2B5EF4-FFF2-40B4-BE49-F238E27FC236}">
                  <a16:creationId xmlns:a16="http://schemas.microsoft.com/office/drawing/2014/main" id="{BB0A25F8-2780-92D4-A699-850E49F4A0DD}"/>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19" name="Freeform 18">
              <a:extLst>
                <a:ext uri="{FF2B5EF4-FFF2-40B4-BE49-F238E27FC236}">
                  <a16:creationId xmlns:a16="http://schemas.microsoft.com/office/drawing/2014/main" id="{A0414482-A536-C66B-D3C3-352EBF7A7B22}"/>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0" name="Freeform 19">
              <a:extLst>
                <a:ext uri="{FF2B5EF4-FFF2-40B4-BE49-F238E27FC236}">
                  <a16:creationId xmlns:a16="http://schemas.microsoft.com/office/drawing/2014/main" id="{F5581D9B-7B8B-04D9-C449-37EA1DE62EAF}"/>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1" name="Freeform 20">
              <a:extLst>
                <a:ext uri="{FF2B5EF4-FFF2-40B4-BE49-F238E27FC236}">
                  <a16:creationId xmlns:a16="http://schemas.microsoft.com/office/drawing/2014/main" id="{14FD6E1F-BC0A-6D8C-54EC-23D9010F1BAF}"/>
                </a:ext>
              </a:extLst>
            </p:cNvPr>
            <p:cNvSpPr>
              <a:spLocks/>
            </p:cNvSpPr>
            <p:nvPr/>
          </p:nvSpPr>
          <p:spPr bwMode="auto">
            <a:xfrm>
              <a:off x="3015" y="1997"/>
              <a:ext cx="709" cy="291"/>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2" name="Freeform 21">
              <a:extLst>
                <a:ext uri="{FF2B5EF4-FFF2-40B4-BE49-F238E27FC236}">
                  <a16:creationId xmlns:a16="http://schemas.microsoft.com/office/drawing/2014/main" id="{E2A78F1D-C6B4-FC9C-D2A6-C2E16638D87E}"/>
                </a:ext>
              </a:extLst>
            </p:cNvPr>
            <p:cNvSpPr>
              <a:spLocks/>
            </p:cNvSpPr>
            <p:nvPr/>
          </p:nvSpPr>
          <p:spPr bwMode="auto">
            <a:xfrm>
              <a:off x="3015" y="1997"/>
              <a:ext cx="709" cy="291"/>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3" name="Freeform 22">
              <a:extLst>
                <a:ext uri="{FF2B5EF4-FFF2-40B4-BE49-F238E27FC236}">
                  <a16:creationId xmlns:a16="http://schemas.microsoft.com/office/drawing/2014/main" id="{B70B1555-36D2-5365-97BC-A1CE389528DC}"/>
                </a:ext>
              </a:extLst>
            </p:cNvPr>
            <p:cNvSpPr>
              <a:spLocks/>
            </p:cNvSpPr>
            <p:nvPr/>
          </p:nvSpPr>
          <p:spPr bwMode="auto">
            <a:xfrm>
              <a:off x="2737" y="1854"/>
              <a:ext cx="310" cy="573"/>
            </a:xfrm>
            <a:custGeom>
              <a:avLst/>
              <a:gdLst>
                <a:gd name="T0" fmla="*/ 0 w 310"/>
                <a:gd name="T1" fmla="*/ 287 h 573"/>
                <a:gd name="T2" fmla="*/ 310 w 310"/>
                <a:gd name="T3" fmla="*/ 0 h 573"/>
                <a:gd name="T4" fmla="*/ 310 w 310"/>
                <a:gd name="T5" fmla="*/ 287 h 573"/>
                <a:gd name="T6" fmla="*/ 310 w 310"/>
                <a:gd name="T7" fmla="*/ 573 h 573"/>
                <a:gd name="T8" fmla="*/ 0 w 310"/>
                <a:gd name="T9" fmla="*/ 287 h 573"/>
              </a:gdLst>
              <a:ahLst/>
              <a:cxnLst>
                <a:cxn ang="0">
                  <a:pos x="T0" y="T1"/>
                </a:cxn>
                <a:cxn ang="0">
                  <a:pos x="T2" y="T3"/>
                </a:cxn>
                <a:cxn ang="0">
                  <a:pos x="T4" y="T5"/>
                </a:cxn>
                <a:cxn ang="0">
                  <a:pos x="T6" y="T7"/>
                </a:cxn>
                <a:cxn ang="0">
                  <a:pos x="T8" y="T9"/>
                </a:cxn>
              </a:cxnLst>
              <a:rect l="0" t="0" r="r" b="b"/>
              <a:pathLst>
                <a:path w="310" h="573">
                  <a:moveTo>
                    <a:pt x="0" y="287"/>
                  </a:moveTo>
                  <a:lnTo>
                    <a:pt x="310" y="0"/>
                  </a:lnTo>
                  <a:lnTo>
                    <a:pt x="310" y="287"/>
                  </a:lnTo>
                  <a:lnTo>
                    <a:pt x="310" y="573"/>
                  </a:lnTo>
                  <a:lnTo>
                    <a:pt x="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4" name="Freeform 23">
              <a:extLst>
                <a:ext uri="{FF2B5EF4-FFF2-40B4-BE49-F238E27FC236}">
                  <a16:creationId xmlns:a16="http://schemas.microsoft.com/office/drawing/2014/main" id="{E2182006-4579-0F2C-8645-576AA1084D76}"/>
                </a:ext>
              </a:extLst>
            </p:cNvPr>
            <p:cNvSpPr>
              <a:spLocks/>
            </p:cNvSpPr>
            <p:nvPr/>
          </p:nvSpPr>
          <p:spPr bwMode="auto">
            <a:xfrm>
              <a:off x="3047" y="1997"/>
              <a:ext cx="677" cy="291"/>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5" name="Freeform 24">
              <a:extLst>
                <a:ext uri="{FF2B5EF4-FFF2-40B4-BE49-F238E27FC236}">
                  <a16:creationId xmlns:a16="http://schemas.microsoft.com/office/drawing/2014/main" id="{52467A02-94B4-5B9A-4CFD-1D9A7CB8019B}"/>
                </a:ext>
              </a:extLst>
            </p:cNvPr>
            <p:cNvSpPr>
              <a:spLocks/>
            </p:cNvSpPr>
            <p:nvPr/>
          </p:nvSpPr>
          <p:spPr bwMode="auto">
            <a:xfrm>
              <a:off x="3047" y="1997"/>
              <a:ext cx="677" cy="291"/>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6" name="Freeform 25">
              <a:extLst>
                <a:ext uri="{FF2B5EF4-FFF2-40B4-BE49-F238E27FC236}">
                  <a16:creationId xmlns:a16="http://schemas.microsoft.com/office/drawing/2014/main" id="{7FE1F935-A5A5-45B7-E15B-EEA029A3F109}"/>
                </a:ext>
              </a:extLst>
            </p:cNvPr>
            <p:cNvSpPr>
              <a:spLocks/>
            </p:cNvSpPr>
            <p:nvPr/>
          </p:nvSpPr>
          <p:spPr bwMode="auto">
            <a:xfrm>
              <a:off x="2737" y="1854"/>
              <a:ext cx="310" cy="573"/>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7" name="Freeform 26">
              <a:extLst>
                <a:ext uri="{FF2B5EF4-FFF2-40B4-BE49-F238E27FC236}">
                  <a16:creationId xmlns:a16="http://schemas.microsoft.com/office/drawing/2014/main" id="{6262BF17-53B4-662D-7D95-A6C8B0D80027}"/>
                </a:ext>
              </a:extLst>
            </p:cNvPr>
            <p:cNvSpPr>
              <a:spLocks/>
            </p:cNvSpPr>
            <p:nvPr/>
          </p:nvSpPr>
          <p:spPr bwMode="auto">
            <a:xfrm>
              <a:off x="2737" y="1854"/>
              <a:ext cx="310" cy="573"/>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8" name="Freeform 27">
              <a:extLst>
                <a:ext uri="{FF2B5EF4-FFF2-40B4-BE49-F238E27FC236}">
                  <a16:creationId xmlns:a16="http://schemas.microsoft.com/office/drawing/2014/main" id="{DC28827A-878C-ED4E-782A-164A152F78A1}"/>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29" name="Freeform 28">
              <a:extLst>
                <a:ext uri="{FF2B5EF4-FFF2-40B4-BE49-F238E27FC236}">
                  <a16:creationId xmlns:a16="http://schemas.microsoft.com/office/drawing/2014/main" id="{926C983F-377A-18C9-ADD7-69790920AC2E}"/>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0" name="Freeform 29">
              <a:extLst>
                <a:ext uri="{FF2B5EF4-FFF2-40B4-BE49-F238E27FC236}">
                  <a16:creationId xmlns:a16="http://schemas.microsoft.com/office/drawing/2014/main" id="{891A1FC9-4EF3-0D5A-600D-9D478060D905}"/>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1" name="Freeform 30">
              <a:extLst>
                <a:ext uri="{FF2B5EF4-FFF2-40B4-BE49-F238E27FC236}">
                  <a16:creationId xmlns:a16="http://schemas.microsoft.com/office/drawing/2014/main" id="{B90A2B27-DD9B-C268-2CA6-B8C1E56F7496}"/>
                </a:ext>
              </a:extLst>
            </p:cNvPr>
            <p:cNvSpPr>
              <a:spLocks/>
            </p:cNvSpPr>
            <p:nvPr/>
          </p:nvSpPr>
          <p:spPr bwMode="auto">
            <a:xfrm>
              <a:off x="4142" y="2316"/>
              <a:ext cx="653" cy="290"/>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2" name="Freeform 31">
              <a:extLst>
                <a:ext uri="{FF2B5EF4-FFF2-40B4-BE49-F238E27FC236}">
                  <a16:creationId xmlns:a16="http://schemas.microsoft.com/office/drawing/2014/main" id="{FDA00A1D-C110-EEFB-DCF1-EFC7EDEEB051}"/>
                </a:ext>
              </a:extLst>
            </p:cNvPr>
            <p:cNvSpPr>
              <a:spLocks/>
            </p:cNvSpPr>
            <p:nvPr/>
          </p:nvSpPr>
          <p:spPr bwMode="auto">
            <a:xfrm>
              <a:off x="4142" y="2316"/>
              <a:ext cx="653" cy="290"/>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3" name="Freeform 32">
              <a:extLst>
                <a:ext uri="{FF2B5EF4-FFF2-40B4-BE49-F238E27FC236}">
                  <a16:creationId xmlns:a16="http://schemas.microsoft.com/office/drawing/2014/main" id="{D50C0011-DA77-7358-39C6-527A63EFCEC5}"/>
                </a:ext>
              </a:extLst>
            </p:cNvPr>
            <p:cNvSpPr>
              <a:spLocks/>
            </p:cNvSpPr>
            <p:nvPr/>
          </p:nvSpPr>
          <p:spPr bwMode="auto">
            <a:xfrm>
              <a:off x="4763" y="2176"/>
              <a:ext cx="310" cy="573"/>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4" name="Freeform 33">
              <a:extLst>
                <a:ext uri="{FF2B5EF4-FFF2-40B4-BE49-F238E27FC236}">
                  <a16:creationId xmlns:a16="http://schemas.microsoft.com/office/drawing/2014/main" id="{0DAB8B68-7E39-30A2-F046-50DBC4E3B3BD}"/>
                </a:ext>
              </a:extLst>
            </p:cNvPr>
            <p:cNvSpPr>
              <a:spLocks/>
            </p:cNvSpPr>
            <p:nvPr/>
          </p:nvSpPr>
          <p:spPr bwMode="auto">
            <a:xfrm>
              <a:off x="4763" y="2176"/>
              <a:ext cx="310" cy="573"/>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5" name="Freeform 34">
              <a:extLst>
                <a:ext uri="{FF2B5EF4-FFF2-40B4-BE49-F238E27FC236}">
                  <a16:creationId xmlns:a16="http://schemas.microsoft.com/office/drawing/2014/main" id="{A24F0A96-A0A9-62DD-BB16-F971047008F4}"/>
                </a:ext>
              </a:extLst>
            </p:cNvPr>
            <p:cNvSpPr>
              <a:spLocks/>
            </p:cNvSpPr>
            <p:nvPr/>
          </p:nvSpPr>
          <p:spPr bwMode="auto">
            <a:xfrm>
              <a:off x="4142" y="2316"/>
              <a:ext cx="621" cy="290"/>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6" name="Freeform 35">
              <a:extLst>
                <a:ext uri="{FF2B5EF4-FFF2-40B4-BE49-F238E27FC236}">
                  <a16:creationId xmlns:a16="http://schemas.microsoft.com/office/drawing/2014/main" id="{A9F1A76F-1DB8-0C7A-93A4-63B60EC0CB02}"/>
                </a:ext>
              </a:extLst>
            </p:cNvPr>
            <p:cNvSpPr>
              <a:spLocks/>
            </p:cNvSpPr>
            <p:nvPr/>
          </p:nvSpPr>
          <p:spPr bwMode="auto">
            <a:xfrm>
              <a:off x="4142" y="2316"/>
              <a:ext cx="621" cy="290"/>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7" name="Freeform 36">
              <a:extLst>
                <a:ext uri="{FF2B5EF4-FFF2-40B4-BE49-F238E27FC236}">
                  <a16:creationId xmlns:a16="http://schemas.microsoft.com/office/drawing/2014/main" id="{021DD65E-9A9C-40E5-8055-D370263B965D}"/>
                </a:ext>
              </a:extLst>
            </p:cNvPr>
            <p:cNvSpPr>
              <a:spLocks/>
            </p:cNvSpPr>
            <p:nvPr/>
          </p:nvSpPr>
          <p:spPr bwMode="auto">
            <a:xfrm>
              <a:off x="4763" y="2176"/>
              <a:ext cx="310" cy="573"/>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8" name="Freeform 37">
              <a:extLst>
                <a:ext uri="{FF2B5EF4-FFF2-40B4-BE49-F238E27FC236}">
                  <a16:creationId xmlns:a16="http://schemas.microsoft.com/office/drawing/2014/main" id="{D7684070-91AD-7738-3081-02139E869D08}"/>
                </a:ext>
              </a:extLst>
            </p:cNvPr>
            <p:cNvSpPr>
              <a:spLocks/>
            </p:cNvSpPr>
            <p:nvPr/>
          </p:nvSpPr>
          <p:spPr bwMode="auto">
            <a:xfrm>
              <a:off x="4763" y="2176"/>
              <a:ext cx="310" cy="573"/>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39" name="Freeform 38">
              <a:extLst>
                <a:ext uri="{FF2B5EF4-FFF2-40B4-BE49-F238E27FC236}">
                  <a16:creationId xmlns:a16="http://schemas.microsoft.com/office/drawing/2014/main" id="{A13178DA-02E7-BCCF-FBE5-87ABA146AC95}"/>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0" name="Freeform 39">
              <a:extLst>
                <a:ext uri="{FF2B5EF4-FFF2-40B4-BE49-F238E27FC236}">
                  <a16:creationId xmlns:a16="http://schemas.microsoft.com/office/drawing/2014/main" id="{275AA2FF-AA20-2826-F234-0C4DA87D60F7}"/>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1" name="Freeform 40">
              <a:extLst>
                <a:ext uri="{FF2B5EF4-FFF2-40B4-BE49-F238E27FC236}">
                  <a16:creationId xmlns:a16="http://schemas.microsoft.com/office/drawing/2014/main" id="{3151D308-7E59-4C09-781A-32FCD2C6DB69}"/>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2" name="Freeform 41">
              <a:extLst>
                <a:ext uri="{FF2B5EF4-FFF2-40B4-BE49-F238E27FC236}">
                  <a16:creationId xmlns:a16="http://schemas.microsoft.com/office/drawing/2014/main" id="{E438BC32-D003-16CE-D951-16C64D9BA0B7}"/>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3" name="Freeform 42">
              <a:extLst>
                <a:ext uri="{FF2B5EF4-FFF2-40B4-BE49-F238E27FC236}">
                  <a16:creationId xmlns:a16="http://schemas.microsoft.com/office/drawing/2014/main" id="{F357DF64-602E-AF94-2FF8-6536C955F9FF}"/>
                </a:ext>
              </a:extLst>
            </p:cNvPr>
            <p:cNvSpPr>
              <a:spLocks/>
            </p:cNvSpPr>
            <p:nvPr/>
          </p:nvSpPr>
          <p:spPr bwMode="auto">
            <a:xfrm>
              <a:off x="2804" y="2888"/>
              <a:ext cx="566" cy="291"/>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4" name="Freeform 43">
              <a:extLst>
                <a:ext uri="{FF2B5EF4-FFF2-40B4-BE49-F238E27FC236}">
                  <a16:creationId xmlns:a16="http://schemas.microsoft.com/office/drawing/2014/main" id="{2535DACF-0177-976C-96F2-9CAEA1CD7762}"/>
                </a:ext>
              </a:extLst>
            </p:cNvPr>
            <p:cNvSpPr>
              <a:spLocks/>
            </p:cNvSpPr>
            <p:nvPr/>
          </p:nvSpPr>
          <p:spPr bwMode="auto">
            <a:xfrm>
              <a:off x="2804" y="2888"/>
              <a:ext cx="566" cy="291"/>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5" name="Freeform 44">
              <a:extLst>
                <a:ext uri="{FF2B5EF4-FFF2-40B4-BE49-F238E27FC236}">
                  <a16:creationId xmlns:a16="http://schemas.microsoft.com/office/drawing/2014/main" id="{CC2C2A75-1D95-910F-2356-550BA4DE4953}"/>
                </a:ext>
              </a:extLst>
            </p:cNvPr>
            <p:cNvSpPr>
              <a:spLocks/>
            </p:cNvSpPr>
            <p:nvPr/>
          </p:nvSpPr>
          <p:spPr bwMode="auto">
            <a:xfrm>
              <a:off x="2526" y="2749"/>
              <a:ext cx="314" cy="573"/>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6" name="Freeform 45">
              <a:extLst>
                <a:ext uri="{FF2B5EF4-FFF2-40B4-BE49-F238E27FC236}">
                  <a16:creationId xmlns:a16="http://schemas.microsoft.com/office/drawing/2014/main" id="{206520FC-02B0-9950-E516-4F00088D61E3}"/>
                </a:ext>
              </a:extLst>
            </p:cNvPr>
            <p:cNvSpPr>
              <a:spLocks/>
            </p:cNvSpPr>
            <p:nvPr/>
          </p:nvSpPr>
          <p:spPr bwMode="auto">
            <a:xfrm>
              <a:off x="2526" y="2749"/>
              <a:ext cx="314" cy="573"/>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7" name="Freeform 46">
              <a:extLst>
                <a:ext uri="{FF2B5EF4-FFF2-40B4-BE49-F238E27FC236}">
                  <a16:creationId xmlns:a16="http://schemas.microsoft.com/office/drawing/2014/main" id="{A5698462-9076-3B0E-7DAF-FF9F2DF77122}"/>
                </a:ext>
              </a:extLst>
            </p:cNvPr>
            <p:cNvSpPr>
              <a:spLocks noEditPoints="1"/>
            </p:cNvSpPr>
            <p:nvPr/>
          </p:nvSpPr>
          <p:spPr bwMode="auto">
            <a:xfrm>
              <a:off x="2526" y="2749"/>
              <a:ext cx="314" cy="573"/>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close/>
                  <a:moveTo>
                    <a:pt x="314" y="0"/>
                  </a:moveTo>
                  <a:lnTo>
                    <a:pt x="0" y="286"/>
                  </a:lnTo>
                  <a:lnTo>
                    <a:pt x="314" y="0"/>
                  </a:lnTo>
                  <a:lnTo>
                    <a:pt x="314" y="0"/>
                  </a:lnTo>
                  <a:close/>
                </a:path>
              </a:pathLst>
            </a:custGeom>
            <a:solidFill>
              <a:srgbClr val="F2F1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8" name="Freeform 47">
              <a:extLst>
                <a:ext uri="{FF2B5EF4-FFF2-40B4-BE49-F238E27FC236}">
                  <a16:creationId xmlns:a16="http://schemas.microsoft.com/office/drawing/2014/main" id="{3E4FDE92-B72A-2983-6032-5D592FF2BCF9}"/>
                </a:ext>
              </a:extLst>
            </p:cNvPr>
            <p:cNvSpPr>
              <a:spLocks noEditPoints="1"/>
            </p:cNvSpPr>
            <p:nvPr/>
          </p:nvSpPr>
          <p:spPr bwMode="auto">
            <a:xfrm>
              <a:off x="2526" y="2749"/>
              <a:ext cx="314" cy="573"/>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moveTo>
                    <a:pt x="314" y="0"/>
                  </a:moveTo>
                  <a:lnTo>
                    <a:pt x="0" y="286"/>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49" name="Freeform 48">
              <a:extLst>
                <a:ext uri="{FF2B5EF4-FFF2-40B4-BE49-F238E27FC236}">
                  <a16:creationId xmlns:a16="http://schemas.microsoft.com/office/drawing/2014/main" id="{6C490E8D-96EB-A72A-6A41-D67511508500}"/>
                </a:ext>
              </a:extLst>
            </p:cNvPr>
            <p:cNvSpPr>
              <a:spLocks/>
            </p:cNvSpPr>
            <p:nvPr/>
          </p:nvSpPr>
          <p:spPr bwMode="auto">
            <a:xfrm>
              <a:off x="2840" y="2888"/>
              <a:ext cx="530" cy="291"/>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50" name="Freeform 49">
              <a:extLst>
                <a:ext uri="{FF2B5EF4-FFF2-40B4-BE49-F238E27FC236}">
                  <a16:creationId xmlns:a16="http://schemas.microsoft.com/office/drawing/2014/main" id="{4D0195AD-CA35-C7DF-93BB-65C844D0E6A7}"/>
                </a:ext>
              </a:extLst>
            </p:cNvPr>
            <p:cNvSpPr>
              <a:spLocks/>
            </p:cNvSpPr>
            <p:nvPr/>
          </p:nvSpPr>
          <p:spPr bwMode="auto">
            <a:xfrm>
              <a:off x="2840" y="2888"/>
              <a:ext cx="530" cy="291"/>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51" name="Freeform 50">
              <a:extLst>
                <a:ext uri="{FF2B5EF4-FFF2-40B4-BE49-F238E27FC236}">
                  <a16:creationId xmlns:a16="http://schemas.microsoft.com/office/drawing/2014/main" id="{2CAF6D4A-9170-3F4A-B94D-1A3CA9E2E3C6}"/>
                </a:ext>
              </a:extLst>
            </p:cNvPr>
            <p:cNvSpPr>
              <a:spLocks/>
            </p:cNvSpPr>
            <p:nvPr/>
          </p:nvSpPr>
          <p:spPr bwMode="auto">
            <a:xfrm>
              <a:off x="2526" y="2749"/>
              <a:ext cx="314" cy="573"/>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sp>
          <p:nvSpPr>
            <p:cNvPr id="52" name="Freeform 51">
              <a:extLst>
                <a:ext uri="{FF2B5EF4-FFF2-40B4-BE49-F238E27FC236}">
                  <a16:creationId xmlns:a16="http://schemas.microsoft.com/office/drawing/2014/main" id="{7675DF1E-D757-A00A-C61E-778C6C9787C8}"/>
                </a:ext>
              </a:extLst>
            </p:cNvPr>
            <p:cNvSpPr>
              <a:spLocks/>
            </p:cNvSpPr>
            <p:nvPr/>
          </p:nvSpPr>
          <p:spPr bwMode="auto">
            <a:xfrm>
              <a:off x="2526" y="2749"/>
              <a:ext cx="314" cy="573"/>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1"/>
            </a:p>
          </p:txBody>
        </p:sp>
      </p:grpSp>
      <p:grpSp>
        <p:nvGrpSpPr>
          <p:cNvPr id="65" name="Group 64">
            <a:extLst>
              <a:ext uri="{FF2B5EF4-FFF2-40B4-BE49-F238E27FC236}">
                <a16:creationId xmlns:a16="http://schemas.microsoft.com/office/drawing/2014/main" id="{9F0CA18D-722A-63F7-60BF-69A7E5A1EDE0}"/>
              </a:ext>
            </a:extLst>
          </p:cNvPr>
          <p:cNvGrpSpPr/>
          <p:nvPr/>
        </p:nvGrpSpPr>
        <p:grpSpPr>
          <a:xfrm>
            <a:off x="681638" y="3105798"/>
            <a:ext cx="2967734" cy="600802"/>
            <a:chOff x="6965191" y="2324296"/>
            <a:chExt cx="2967733" cy="600802"/>
          </a:xfrm>
        </p:grpSpPr>
        <p:sp>
          <p:nvSpPr>
            <p:cNvPr id="66" name="TextBox 65">
              <a:extLst>
                <a:ext uri="{FF2B5EF4-FFF2-40B4-BE49-F238E27FC236}">
                  <a16:creationId xmlns:a16="http://schemas.microsoft.com/office/drawing/2014/main" id="{BB67E48B-940D-5FD9-7E7C-91261E130C15}"/>
                </a:ext>
              </a:extLst>
            </p:cNvPr>
            <p:cNvSpPr txBox="1"/>
            <p:nvPr/>
          </p:nvSpPr>
          <p:spPr>
            <a:xfrm>
              <a:off x="6965191" y="2324296"/>
              <a:ext cx="2967733" cy="307777"/>
            </a:xfrm>
            <a:prstGeom prst="rect">
              <a:avLst/>
            </a:prstGeom>
            <a:noFill/>
          </p:spPr>
          <p:txBody>
            <a:bodyPr wrap="square" rtlCol="0">
              <a:spAutoFit/>
            </a:bodyPr>
            <a:lstStyle/>
            <a:p>
              <a:pPr algn="r"/>
              <a:r>
                <a:rPr lang="en-GB" sz="1400" b="1" noProof="1">
                  <a:latin typeface="Calibri" panose="020F0502020204030204" pitchFamily="34" charset="0"/>
                  <a:ea typeface="Roboto Condensed" panose="02000000000000000000" pitchFamily="2" charset="0"/>
                  <a:cs typeface="Calibri" panose="020F0502020204030204" pitchFamily="34" charset="0"/>
                </a:rPr>
                <a:t>Automatic Exchange of Information</a:t>
              </a:r>
            </a:p>
          </p:txBody>
        </p:sp>
        <p:sp>
          <p:nvSpPr>
            <p:cNvPr id="67" name="Rectangle 66">
              <a:extLst>
                <a:ext uri="{FF2B5EF4-FFF2-40B4-BE49-F238E27FC236}">
                  <a16:creationId xmlns:a16="http://schemas.microsoft.com/office/drawing/2014/main" id="{D0C7FFE2-476C-4E3E-E89C-9E6C6FD5061C}"/>
                </a:ext>
              </a:extLst>
            </p:cNvPr>
            <p:cNvSpPr/>
            <p:nvPr/>
          </p:nvSpPr>
          <p:spPr>
            <a:xfrm>
              <a:off x="6998371" y="2601227"/>
              <a:ext cx="2934552" cy="323871"/>
            </a:xfrm>
            <a:prstGeom prst="rect">
              <a:avLst/>
            </a:prstGeom>
          </p:spPr>
          <p:txBody>
            <a:bodyPr wrap="square">
              <a:spAutoFit/>
            </a:bodyPr>
            <a:lstStyle/>
            <a:p>
              <a:pPr lvl="0" algn="r">
                <a:lnSpc>
                  <a:spcPct val="114000"/>
                </a:lnSpc>
                <a:defRPr/>
              </a:pPr>
              <a:r>
                <a:rPr lang="en-GB" sz="1400" noProof="1">
                  <a:solidFill>
                    <a:schemeClr val="tx2"/>
                  </a:solidFill>
                  <a:latin typeface="Calibri" panose="020F0502020204030204" pitchFamily="34" charset="0"/>
                  <a:cs typeface="Calibri" panose="020F0502020204030204" pitchFamily="34" charset="0"/>
                </a:rPr>
                <a:t>Improving international cooperation</a:t>
              </a:r>
            </a:p>
          </p:txBody>
        </p:sp>
      </p:grpSp>
      <p:grpSp>
        <p:nvGrpSpPr>
          <p:cNvPr id="72" name="Group 71">
            <a:extLst>
              <a:ext uri="{FF2B5EF4-FFF2-40B4-BE49-F238E27FC236}">
                <a16:creationId xmlns:a16="http://schemas.microsoft.com/office/drawing/2014/main" id="{71B589CF-FC57-DD8C-2BED-A4E55F07CBCD}"/>
              </a:ext>
            </a:extLst>
          </p:cNvPr>
          <p:cNvGrpSpPr/>
          <p:nvPr/>
        </p:nvGrpSpPr>
        <p:grpSpPr>
          <a:xfrm>
            <a:off x="684863" y="4544534"/>
            <a:ext cx="2612051" cy="846446"/>
            <a:chOff x="7320873" y="2324296"/>
            <a:chExt cx="2612050" cy="846446"/>
          </a:xfrm>
        </p:grpSpPr>
        <p:sp>
          <p:nvSpPr>
            <p:cNvPr id="73" name="TextBox 72">
              <a:extLst>
                <a:ext uri="{FF2B5EF4-FFF2-40B4-BE49-F238E27FC236}">
                  <a16:creationId xmlns:a16="http://schemas.microsoft.com/office/drawing/2014/main" id="{466BE71C-332B-C305-0244-1727ABFDA590}"/>
                </a:ext>
              </a:extLst>
            </p:cNvPr>
            <p:cNvSpPr txBox="1"/>
            <p:nvPr/>
          </p:nvSpPr>
          <p:spPr>
            <a:xfrm>
              <a:off x="7320873" y="2324296"/>
              <a:ext cx="2612050" cy="307777"/>
            </a:xfrm>
            <a:prstGeom prst="rect">
              <a:avLst/>
            </a:prstGeom>
            <a:noFill/>
          </p:spPr>
          <p:txBody>
            <a:bodyPr wrap="square" rtlCol="0">
              <a:spAutoFit/>
            </a:bodyPr>
            <a:lstStyle/>
            <a:p>
              <a:pPr algn="r"/>
              <a:r>
                <a:rPr lang="en-GB" sz="1400" b="1" noProof="1">
                  <a:latin typeface="Calibri" panose="020F0502020204030204" pitchFamily="34" charset="0"/>
                  <a:ea typeface="Roboto Condensed" panose="02000000000000000000" pitchFamily="2" charset="0"/>
                  <a:cs typeface="Calibri" panose="020F0502020204030204" pitchFamily="34" charset="0"/>
                </a:rPr>
                <a:t>Effective Taxation of Extractives</a:t>
              </a:r>
            </a:p>
          </p:txBody>
        </p:sp>
        <p:sp>
          <p:nvSpPr>
            <p:cNvPr id="74" name="Rectangle 73">
              <a:extLst>
                <a:ext uri="{FF2B5EF4-FFF2-40B4-BE49-F238E27FC236}">
                  <a16:creationId xmlns:a16="http://schemas.microsoft.com/office/drawing/2014/main" id="{ED407CAB-B76B-5610-8E14-BF1741E10E95}"/>
                </a:ext>
              </a:extLst>
            </p:cNvPr>
            <p:cNvSpPr/>
            <p:nvPr/>
          </p:nvSpPr>
          <p:spPr>
            <a:xfrm>
              <a:off x="7320873" y="2601227"/>
              <a:ext cx="2612050" cy="569515"/>
            </a:xfrm>
            <a:prstGeom prst="rect">
              <a:avLst/>
            </a:prstGeom>
          </p:spPr>
          <p:txBody>
            <a:bodyPr wrap="square">
              <a:spAutoFit/>
            </a:bodyPr>
            <a:lstStyle/>
            <a:p>
              <a:pPr lvl="0" algn="r">
                <a:lnSpc>
                  <a:spcPct val="114000"/>
                </a:lnSpc>
                <a:defRPr/>
              </a:pPr>
              <a:r>
                <a:rPr lang="en-GB" sz="1400" noProof="1">
                  <a:solidFill>
                    <a:schemeClr val="tx2"/>
                  </a:solidFill>
                  <a:latin typeface="Calibri" panose="020F0502020204030204" pitchFamily="34" charset="0"/>
                  <a:cs typeface="Calibri" panose="020F0502020204030204" pitchFamily="34" charset="0"/>
                </a:rPr>
                <a:t>Addressing vulnerabilities in the mining sector.</a:t>
              </a:r>
            </a:p>
          </p:txBody>
        </p:sp>
      </p:grpSp>
      <p:grpSp>
        <p:nvGrpSpPr>
          <p:cNvPr id="78" name="Group 77">
            <a:extLst>
              <a:ext uri="{FF2B5EF4-FFF2-40B4-BE49-F238E27FC236}">
                <a16:creationId xmlns:a16="http://schemas.microsoft.com/office/drawing/2014/main" id="{E5CCF96F-C2BA-26B5-3DEE-AE6E33DE3DB8}"/>
              </a:ext>
            </a:extLst>
          </p:cNvPr>
          <p:cNvGrpSpPr/>
          <p:nvPr/>
        </p:nvGrpSpPr>
        <p:grpSpPr>
          <a:xfrm>
            <a:off x="7541187" y="2149251"/>
            <a:ext cx="2944916" cy="846446"/>
            <a:chOff x="7320873" y="2324296"/>
            <a:chExt cx="2944915" cy="846446"/>
          </a:xfrm>
        </p:grpSpPr>
        <p:sp>
          <p:nvSpPr>
            <p:cNvPr id="79" name="TextBox 78">
              <a:extLst>
                <a:ext uri="{FF2B5EF4-FFF2-40B4-BE49-F238E27FC236}">
                  <a16:creationId xmlns:a16="http://schemas.microsoft.com/office/drawing/2014/main" id="{3349796F-A98F-9EF7-70FF-18B5532D8133}"/>
                </a:ext>
              </a:extLst>
            </p:cNvPr>
            <p:cNvSpPr txBox="1"/>
            <p:nvPr/>
          </p:nvSpPr>
          <p:spPr>
            <a:xfrm>
              <a:off x="7320873" y="2324296"/>
              <a:ext cx="2944915" cy="307777"/>
            </a:xfrm>
            <a:prstGeom prst="rect">
              <a:avLst/>
            </a:prstGeom>
            <a:noFill/>
          </p:spPr>
          <p:txBody>
            <a:bodyPr wrap="square" rtlCol="0">
              <a:spAutoFit/>
            </a:bodyPr>
            <a:lstStyle/>
            <a:p>
              <a:r>
                <a:rPr lang="en-GB" sz="1400" b="1" noProof="1">
                  <a:latin typeface="Calibri" panose="020F0502020204030204" pitchFamily="34" charset="0"/>
                  <a:ea typeface="Roboto Condensed" panose="02000000000000000000" pitchFamily="2" charset="0"/>
                  <a:cs typeface="Calibri" panose="020F0502020204030204" pitchFamily="34" charset="0"/>
                </a:rPr>
                <a:t>Public Country-by-Country Reporting</a:t>
              </a:r>
            </a:p>
          </p:txBody>
        </p:sp>
        <p:sp>
          <p:nvSpPr>
            <p:cNvPr id="80" name="Rectangle 79">
              <a:extLst>
                <a:ext uri="{FF2B5EF4-FFF2-40B4-BE49-F238E27FC236}">
                  <a16:creationId xmlns:a16="http://schemas.microsoft.com/office/drawing/2014/main" id="{BDFAC895-F136-692B-96C4-402FA03E4422}"/>
                </a:ext>
              </a:extLst>
            </p:cNvPr>
            <p:cNvSpPr/>
            <p:nvPr/>
          </p:nvSpPr>
          <p:spPr>
            <a:xfrm>
              <a:off x="7320873" y="2601227"/>
              <a:ext cx="2612050" cy="569515"/>
            </a:xfrm>
            <a:prstGeom prst="rect">
              <a:avLst/>
            </a:prstGeom>
          </p:spPr>
          <p:txBody>
            <a:bodyPr wrap="square">
              <a:spAutoFit/>
            </a:bodyPr>
            <a:lstStyle/>
            <a:p>
              <a:pPr lvl="0">
                <a:lnSpc>
                  <a:spcPct val="114000"/>
                </a:lnSpc>
                <a:defRPr/>
              </a:pPr>
              <a:r>
                <a:rPr lang="en-GB" sz="1400" noProof="1">
                  <a:solidFill>
                    <a:schemeClr val="tx2"/>
                  </a:solidFill>
                  <a:latin typeface="Calibri" panose="020F0502020204030204" pitchFamily="34" charset="0"/>
                  <a:cs typeface="Calibri" panose="020F0502020204030204" pitchFamily="34" charset="0"/>
                </a:rPr>
                <a:t>Knowing where profits are made and where tax is paid.</a:t>
              </a:r>
            </a:p>
          </p:txBody>
        </p:sp>
      </p:grpSp>
      <p:grpSp>
        <p:nvGrpSpPr>
          <p:cNvPr id="81" name="Group 80">
            <a:extLst>
              <a:ext uri="{FF2B5EF4-FFF2-40B4-BE49-F238E27FC236}">
                <a16:creationId xmlns:a16="http://schemas.microsoft.com/office/drawing/2014/main" id="{B2B15F3B-0EEC-0CE5-DD54-FCEFED274E44}"/>
              </a:ext>
            </a:extLst>
          </p:cNvPr>
          <p:cNvGrpSpPr/>
          <p:nvPr/>
        </p:nvGrpSpPr>
        <p:grpSpPr>
          <a:xfrm>
            <a:off x="7998387" y="3368569"/>
            <a:ext cx="3077522" cy="846446"/>
            <a:chOff x="7320873" y="2324296"/>
            <a:chExt cx="3077521" cy="846446"/>
          </a:xfrm>
        </p:grpSpPr>
        <p:sp>
          <p:nvSpPr>
            <p:cNvPr id="82" name="TextBox 81">
              <a:extLst>
                <a:ext uri="{FF2B5EF4-FFF2-40B4-BE49-F238E27FC236}">
                  <a16:creationId xmlns:a16="http://schemas.microsoft.com/office/drawing/2014/main" id="{6559F580-189C-0EC3-E687-AEC574AF0C12}"/>
                </a:ext>
              </a:extLst>
            </p:cNvPr>
            <p:cNvSpPr txBox="1"/>
            <p:nvPr/>
          </p:nvSpPr>
          <p:spPr>
            <a:xfrm>
              <a:off x="7320873" y="2324296"/>
              <a:ext cx="3077521" cy="307777"/>
            </a:xfrm>
            <a:prstGeom prst="rect">
              <a:avLst/>
            </a:prstGeom>
            <a:noFill/>
          </p:spPr>
          <p:txBody>
            <a:bodyPr wrap="square" rtlCol="0">
              <a:spAutoFit/>
            </a:bodyPr>
            <a:lstStyle/>
            <a:p>
              <a:r>
                <a:rPr lang="en-GB" sz="1400" b="1" noProof="1">
                  <a:latin typeface="Calibri" panose="020F0502020204030204" pitchFamily="34" charset="0"/>
                  <a:ea typeface="Roboto Condensed" panose="02000000000000000000" pitchFamily="2" charset="0"/>
                  <a:cs typeface="Calibri" panose="020F0502020204030204" pitchFamily="34" charset="0"/>
                </a:rPr>
                <a:t>Beneficial Ownership Transparency</a:t>
              </a:r>
            </a:p>
          </p:txBody>
        </p:sp>
        <p:sp>
          <p:nvSpPr>
            <p:cNvPr id="83" name="Rectangle 82">
              <a:extLst>
                <a:ext uri="{FF2B5EF4-FFF2-40B4-BE49-F238E27FC236}">
                  <a16:creationId xmlns:a16="http://schemas.microsoft.com/office/drawing/2014/main" id="{A230A21E-1BBD-AF65-7975-624EA666A2BA}"/>
                </a:ext>
              </a:extLst>
            </p:cNvPr>
            <p:cNvSpPr/>
            <p:nvPr/>
          </p:nvSpPr>
          <p:spPr>
            <a:xfrm>
              <a:off x="7320873" y="2601227"/>
              <a:ext cx="2612050" cy="569515"/>
            </a:xfrm>
            <a:prstGeom prst="rect">
              <a:avLst/>
            </a:prstGeom>
          </p:spPr>
          <p:txBody>
            <a:bodyPr wrap="square">
              <a:spAutoFit/>
            </a:bodyPr>
            <a:lstStyle/>
            <a:p>
              <a:pPr lvl="0">
                <a:lnSpc>
                  <a:spcPct val="114000"/>
                </a:lnSpc>
                <a:defRPr/>
              </a:pPr>
              <a:r>
                <a:rPr lang="en-GB" sz="1400" noProof="1">
                  <a:solidFill>
                    <a:schemeClr val="tx2"/>
                  </a:solidFill>
                  <a:latin typeface="Calibri" panose="020F0502020204030204" pitchFamily="34" charset="0"/>
                  <a:cs typeface="Calibri" panose="020F0502020204030204" pitchFamily="34" charset="0"/>
                </a:rPr>
                <a:t>Knowing who really owns companies.</a:t>
              </a:r>
            </a:p>
          </p:txBody>
        </p:sp>
      </p:grpSp>
    </p:spTree>
    <p:extLst>
      <p:ext uri="{BB962C8B-B14F-4D97-AF65-F5344CB8AC3E}">
        <p14:creationId xmlns:p14="http://schemas.microsoft.com/office/powerpoint/2010/main" val="19624332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A987-F244-E51A-C5E2-F9EE19E8014B}"/>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31C5ADA-2879-7F9E-F62D-7F090D63AA52}"/>
              </a:ext>
            </a:extLst>
          </p:cNvPr>
          <p:cNvSpPr/>
          <p:nvPr/>
        </p:nvSpPr>
        <p:spPr>
          <a:xfrm>
            <a:off x="1443790" y="1970780"/>
            <a:ext cx="6807703" cy="291643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To maximise benefits from critical minerals, African countries should:</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Strengthen tax administration.</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Improve monitoring systems.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Address transfer pricing risks.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Review harmful tax incentives.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Renegotiate unfavourable tax treaties.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Enhance transparency.</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Invest in value addition and beneficiation.</a:t>
            </a:r>
          </a:p>
        </p:txBody>
      </p:sp>
      <p:sp>
        <p:nvSpPr>
          <p:cNvPr id="9" name="Title 4">
            <a:extLst>
              <a:ext uri="{FF2B5EF4-FFF2-40B4-BE49-F238E27FC236}">
                <a16:creationId xmlns:a16="http://schemas.microsoft.com/office/drawing/2014/main" id="{C9793717-5CBD-7F91-BD3D-62EDDA10A940}"/>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Africa’s Policy Priorities</a:t>
            </a:r>
          </a:p>
        </p:txBody>
      </p:sp>
      <p:sp>
        <p:nvSpPr>
          <p:cNvPr id="2" name="TextBox 1">
            <a:extLst>
              <a:ext uri="{FF2B5EF4-FFF2-40B4-BE49-F238E27FC236}">
                <a16:creationId xmlns:a16="http://schemas.microsoft.com/office/drawing/2014/main" id="{EC61EB83-6D52-B964-A39F-A8A73A28707A}"/>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17</a:t>
            </a:r>
          </a:p>
        </p:txBody>
      </p:sp>
      <p:sp>
        <p:nvSpPr>
          <p:cNvPr id="8" name="TextBox 7">
            <a:extLst>
              <a:ext uri="{FF2B5EF4-FFF2-40B4-BE49-F238E27FC236}">
                <a16:creationId xmlns:a16="http://schemas.microsoft.com/office/drawing/2014/main" id="{4FF3E1ED-2369-35CB-3EAE-2876F4A41109}"/>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26</a:t>
            </a:fld>
            <a:endParaRPr lang="en-GB" sz="1200" noProof="1">
              <a:solidFill>
                <a:schemeClr val="bg1"/>
              </a:solidFill>
            </a:endParaRPr>
          </a:p>
        </p:txBody>
      </p:sp>
      <p:pic>
        <p:nvPicPr>
          <p:cNvPr id="4" name="Picture 3">
            <a:extLst>
              <a:ext uri="{FF2B5EF4-FFF2-40B4-BE49-F238E27FC236}">
                <a16:creationId xmlns:a16="http://schemas.microsoft.com/office/drawing/2014/main" id="{8695C989-2E14-EEF8-778A-3BEBCE34E054}"/>
              </a:ext>
            </a:extLst>
          </p:cNvPr>
          <p:cNvPicPr>
            <a:picLocks noChangeAspect="1"/>
          </p:cNvPicPr>
          <p:nvPr/>
        </p:nvPicPr>
        <p:blipFill>
          <a:blip r:embed="rId2"/>
          <a:srcRect r="50000" b="5622"/>
          <a:stretch>
            <a:fillRect/>
          </a:stretch>
        </p:blipFill>
        <p:spPr>
          <a:xfrm>
            <a:off x="7800564" y="2107095"/>
            <a:ext cx="4076362" cy="4143122"/>
          </a:xfrm>
          <a:prstGeom prst="rect">
            <a:avLst/>
          </a:prstGeom>
        </p:spPr>
      </p:pic>
    </p:spTree>
    <p:extLst>
      <p:ext uri="{BB962C8B-B14F-4D97-AF65-F5344CB8AC3E}">
        <p14:creationId xmlns:p14="http://schemas.microsoft.com/office/powerpoint/2010/main" val="15871759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B743-AA60-E219-A3DC-3899641E081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247FE62-2773-0B32-988E-8477B6E9DBE5}"/>
              </a:ext>
            </a:extLst>
          </p:cNvPr>
          <p:cNvSpPr/>
          <p:nvPr/>
        </p:nvSpPr>
        <p:spPr>
          <a:xfrm>
            <a:off x="1443790" y="1970780"/>
            <a:ext cx="6807703" cy="3863815"/>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Critical minerals should finance:</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Education.</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Healthcare.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Infrastructure.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Climate adaptation.</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Industrialisation.</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Future generations.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objective is to transform finite natural resources into lasting public wealth.</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This requires strong institutions, transparency and accountability.</a:t>
            </a:r>
          </a:p>
        </p:txBody>
      </p:sp>
      <p:sp>
        <p:nvSpPr>
          <p:cNvPr id="9" name="Title 4">
            <a:extLst>
              <a:ext uri="{FF2B5EF4-FFF2-40B4-BE49-F238E27FC236}">
                <a16:creationId xmlns:a16="http://schemas.microsoft.com/office/drawing/2014/main" id="{D1318593-BF97-7C67-18ED-5842A972F7A6}"/>
              </a:ext>
            </a:extLst>
          </p:cNvPr>
          <p:cNvSpPr txBox="1">
            <a:spLocks/>
          </p:cNvSpPr>
          <p:nvPr/>
        </p:nvSpPr>
        <p:spPr>
          <a:xfrm>
            <a:off x="2661150" y="963489"/>
            <a:ext cx="6807703"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From Extraction to Sovereign Wealth</a:t>
            </a:r>
          </a:p>
        </p:txBody>
      </p:sp>
      <p:sp>
        <p:nvSpPr>
          <p:cNvPr id="2" name="TextBox 1">
            <a:extLst>
              <a:ext uri="{FF2B5EF4-FFF2-40B4-BE49-F238E27FC236}">
                <a16:creationId xmlns:a16="http://schemas.microsoft.com/office/drawing/2014/main" id="{25E907D8-09E9-BD14-5804-47D7FAABBCAA}"/>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18</a:t>
            </a:r>
          </a:p>
        </p:txBody>
      </p:sp>
      <p:sp>
        <p:nvSpPr>
          <p:cNvPr id="8" name="TextBox 7">
            <a:extLst>
              <a:ext uri="{FF2B5EF4-FFF2-40B4-BE49-F238E27FC236}">
                <a16:creationId xmlns:a16="http://schemas.microsoft.com/office/drawing/2014/main" id="{F7880939-EFB8-1FA5-6E0D-B43B57B86A48}"/>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27</a:t>
            </a:fld>
            <a:endParaRPr lang="en-GB" sz="1200" noProof="1">
              <a:solidFill>
                <a:schemeClr val="bg1"/>
              </a:solidFill>
            </a:endParaRPr>
          </a:p>
        </p:txBody>
      </p:sp>
      <p:pic>
        <p:nvPicPr>
          <p:cNvPr id="4" name="Picture 3">
            <a:extLst>
              <a:ext uri="{FF2B5EF4-FFF2-40B4-BE49-F238E27FC236}">
                <a16:creationId xmlns:a16="http://schemas.microsoft.com/office/drawing/2014/main" id="{BC78AC8D-2D48-BB6C-98FA-1B55BE60A90C}"/>
              </a:ext>
            </a:extLst>
          </p:cNvPr>
          <p:cNvPicPr>
            <a:picLocks noChangeAspect="1"/>
          </p:cNvPicPr>
          <p:nvPr/>
        </p:nvPicPr>
        <p:blipFill>
          <a:blip r:embed="rId2"/>
          <a:srcRect r="50000" b="5622"/>
          <a:stretch>
            <a:fillRect/>
          </a:stretch>
        </p:blipFill>
        <p:spPr>
          <a:xfrm>
            <a:off x="7800564" y="2107095"/>
            <a:ext cx="4076362" cy="4143122"/>
          </a:xfrm>
          <a:prstGeom prst="rect">
            <a:avLst/>
          </a:prstGeom>
        </p:spPr>
      </p:pic>
    </p:spTree>
    <p:extLst>
      <p:ext uri="{BB962C8B-B14F-4D97-AF65-F5344CB8AC3E}">
        <p14:creationId xmlns:p14="http://schemas.microsoft.com/office/powerpoint/2010/main" val="671069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7AF53-3292-90D2-DA4B-E6846D98FC4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6A6120EA-6765-923E-D98F-1991EA03D2F0}"/>
              </a:ext>
            </a:extLst>
          </p:cNvPr>
          <p:cNvSpPr/>
          <p:nvPr/>
        </p:nvSpPr>
        <p:spPr>
          <a:xfrm>
            <a:off x="3177343" y="1713982"/>
            <a:ext cx="6807703" cy="1969065"/>
          </a:xfrm>
          <a:prstGeom prst="rect">
            <a:avLst/>
          </a:prstGeom>
        </p:spPr>
        <p:txBody>
          <a:bodyPr wrap="square">
            <a:spAutoFit/>
          </a:bodyPr>
          <a:lstStyle/>
          <a:p>
            <a:pPr marL="342900" lvl="0" indent="-342900">
              <a:lnSpc>
                <a:spcPct val="114000"/>
              </a:lnSpc>
              <a:buFont typeface="+mj-lt"/>
              <a:buAutoNum type="arabicPeriod"/>
              <a:defRPr/>
            </a:pPr>
            <a:r>
              <a:rPr lang="en-GB" noProof="1">
                <a:solidFill>
                  <a:schemeClr val="tx2"/>
                </a:solidFill>
                <a:latin typeface="Calibri" panose="020F0502020204030204" pitchFamily="34" charset="0"/>
                <a:cs typeface="Calibri" panose="020F0502020204030204" pitchFamily="34" charset="0"/>
              </a:rPr>
              <a:t>Africa is rich in resources but often poor in value capture.</a:t>
            </a:r>
          </a:p>
          <a:p>
            <a:pPr marL="342900" lvl="0" indent="-342900">
              <a:lnSpc>
                <a:spcPct val="114000"/>
              </a:lnSpc>
              <a:buFont typeface="+mj-lt"/>
              <a:buAutoNum type="arabicPeriod"/>
              <a:defRPr/>
            </a:pPr>
            <a:r>
              <a:rPr lang="en-GB" noProof="1">
                <a:solidFill>
                  <a:schemeClr val="tx2"/>
                </a:solidFill>
                <a:latin typeface="Calibri" panose="020F0502020204030204" pitchFamily="34" charset="0"/>
                <a:cs typeface="Calibri" panose="020F0502020204030204" pitchFamily="34" charset="0"/>
              </a:rPr>
              <a:t>Critical minerals present a historic opportunity.</a:t>
            </a:r>
          </a:p>
          <a:p>
            <a:pPr marL="342900" lvl="0" indent="-342900">
              <a:lnSpc>
                <a:spcPct val="114000"/>
              </a:lnSpc>
              <a:buFont typeface="+mj-lt"/>
              <a:buAutoNum type="arabicPeriod"/>
              <a:defRPr/>
            </a:pPr>
            <a:r>
              <a:rPr lang="en-GB" noProof="1">
                <a:solidFill>
                  <a:schemeClr val="tx2"/>
                </a:solidFill>
                <a:latin typeface="Calibri" panose="020F0502020204030204" pitchFamily="34" charset="0"/>
                <a:cs typeface="Calibri" panose="020F0502020204030204" pitchFamily="34" charset="0"/>
              </a:rPr>
              <a:t>Illicit financial flows undermine development financing.</a:t>
            </a:r>
          </a:p>
          <a:p>
            <a:pPr marL="342900" lvl="0" indent="-342900">
              <a:lnSpc>
                <a:spcPct val="114000"/>
              </a:lnSpc>
              <a:buFont typeface="+mj-lt"/>
              <a:buAutoNum type="arabicPeriod"/>
              <a:defRPr/>
            </a:pPr>
            <a:r>
              <a:rPr lang="en-GB" noProof="1">
                <a:solidFill>
                  <a:schemeClr val="tx2"/>
                </a:solidFill>
                <a:latin typeface="Calibri" panose="020F0502020204030204" pitchFamily="34" charset="0"/>
                <a:cs typeface="Calibri" panose="020F0502020204030204" pitchFamily="34" charset="0"/>
              </a:rPr>
              <a:t>Tax governance is central to fiscal sovereignty.</a:t>
            </a:r>
          </a:p>
          <a:p>
            <a:pPr marL="342900" lvl="0" indent="-342900">
              <a:lnSpc>
                <a:spcPct val="114000"/>
              </a:lnSpc>
              <a:buFont typeface="+mj-lt"/>
              <a:buAutoNum type="arabicPeriod"/>
              <a:defRPr/>
            </a:pPr>
            <a:r>
              <a:rPr lang="en-GB" noProof="1">
                <a:solidFill>
                  <a:schemeClr val="tx2"/>
                </a:solidFill>
                <a:latin typeface="Calibri" panose="020F0502020204030204" pitchFamily="34" charset="0"/>
                <a:cs typeface="Calibri" panose="020F0502020204030204" pitchFamily="34" charset="0"/>
              </a:rPr>
              <a:t>The UN Tax Convention provides a unique opportunity for Africa to influence global tax governance.</a:t>
            </a:r>
          </a:p>
        </p:txBody>
      </p:sp>
      <p:sp>
        <p:nvSpPr>
          <p:cNvPr id="9" name="Title 4">
            <a:extLst>
              <a:ext uri="{FF2B5EF4-FFF2-40B4-BE49-F238E27FC236}">
                <a16:creationId xmlns:a16="http://schemas.microsoft.com/office/drawing/2014/main" id="{E874BB48-2EDB-4711-81B2-B21E02A1009A}"/>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Key Takeaways</a:t>
            </a:r>
          </a:p>
        </p:txBody>
      </p:sp>
      <p:sp>
        <p:nvSpPr>
          <p:cNvPr id="2" name="TextBox 1">
            <a:extLst>
              <a:ext uri="{FF2B5EF4-FFF2-40B4-BE49-F238E27FC236}">
                <a16:creationId xmlns:a16="http://schemas.microsoft.com/office/drawing/2014/main" id="{BAE0A186-84D0-A7C7-7712-CC0DFD298F9A}"/>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19</a:t>
            </a:r>
          </a:p>
        </p:txBody>
      </p:sp>
      <p:sp>
        <p:nvSpPr>
          <p:cNvPr id="8" name="TextBox 7">
            <a:extLst>
              <a:ext uri="{FF2B5EF4-FFF2-40B4-BE49-F238E27FC236}">
                <a16:creationId xmlns:a16="http://schemas.microsoft.com/office/drawing/2014/main" id="{39120948-DD5F-6592-2803-9BC7109717B6}"/>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28</a:t>
            </a:fld>
            <a:endParaRPr lang="en-GB" sz="1200" noProof="1">
              <a:solidFill>
                <a:schemeClr val="bg1"/>
              </a:solidFill>
            </a:endParaRPr>
          </a:p>
        </p:txBody>
      </p:sp>
      <p:pic>
        <p:nvPicPr>
          <p:cNvPr id="4" name="Picture 3">
            <a:extLst>
              <a:ext uri="{FF2B5EF4-FFF2-40B4-BE49-F238E27FC236}">
                <a16:creationId xmlns:a16="http://schemas.microsoft.com/office/drawing/2014/main" id="{D65C10ED-70A6-474E-6821-EED399FEEB63}"/>
              </a:ext>
            </a:extLst>
          </p:cNvPr>
          <p:cNvPicPr>
            <a:picLocks noChangeAspect="1"/>
          </p:cNvPicPr>
          <p:nvPr/>
        </p:nvPicPr>
        <p:blipFill>
          <a:blip r:embed="rId2"/>
          <a:stretch/>
        </p:blipFill>
        <p:spPr>
          <a:xfrm>
            <a:off x="2926705" y="3429000"/>
            <a:ext cx="6338589" cy="3160516"/>
          </a:xfrm>
          <a:prstGeom prst="rect">
            <a:avLst/>
          </a:prstGeom>
        </p:spPr>
      </p:pic>
    </p:spTree>
    <p:extLst>
      <p:ext uri="{BB962C8B-B14F-4D97-AF65-F5344CB8AC3E}">
        <p14:creationId xmlns:p14="http://schemas.microsoft.com/office/powerpoint/2010/main" val="1468707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18C2333-4633-4C77-A033-F0307CDFEDFD}"/>
              </a:ext>
            </a:extLst>
          </p:cNvPr>
          <p:cNvGrpSpPr/>
          <p:nvPr/>
        </p:nvGrpSpPr>
        <p:grpSpPr>
          <a:xfrm>
            <a:off x="9588132" y="5181129"/>
            <a:ext cx="1504841" cy="257974"/>
            <a:chOff x="2959924" y="4245262"/>
            <a:chExt cx="1504841" cy="257974"/>
          </a:xfrm>
        </p:grpSpPr>
        <p:sp>
          <p:nvSpPr>
            <p:cNvPr id="11" name="Freeform 79"/>
            <p:cNvSpPr>
              <a:spLocks noChangeArrowheads="1"/>
            </p:cNvSpPr>
            <p:nvPr/>
          </p:nvSpPr>
          <p:spPr bwMode="auto">
            <a:xfrm>
              <a:off x="2959924" y="4245262"/>
              <a:ext cx="218106" cy="215445"/>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bg1"/>
            </a:solidFill>
            <a:ln>
              <a:noFill/>
            </a:ln>
            <a:effectLst/>
          </p:spPr>
          <p:txBody>
            <a:bodyPr wrap="none" lIns="34291" tIns="17145" rIns="34291" bIns="17145" anchor="ctr"/>
            <a:lstStyle/>
            <a:p>
              <a:endParaRPr lang="en-GB" noProof="1">
                <a:solidFill>
                  <a:schemeClr val="bg1"/>
                </a:solidFill>
              </a:endParaRPr>
            </a:p>
          </p:txBody>
        </p:sp>
        <p:sp>
          <p:nvSpPr>
            <p:cNvPr id="12" name="Rectangle 11"/>
            <p:cNvSpPr/>
            <p:nvPr/>
          </p:nvSpPr>
          <p:spPr>
            <a:xfrm>
              <a:off x="3174350" y="4287792"/>
              <a:ext cx="1290415" cy="215444"/>
            </a:xfrm>
            <a:prstGeom prst="rect">
              <a:avLst/>
            </a:prstGeom>
          </p:spPr>
          <p:txBody>
            <a:bodyPr wrap="square">
              <a:spAutoFit/>
            </a:bodyPr>
            <a:lstStyle/>
            <a:p>
              <a:pPr algn="ctr"/>
              <a:r>
                <a:rPr lang="en-GB" sz="1200" baseline="30000" noProof="1">
                  <a:solidFill>
                    <a:schemeClr val="bg1"/>
                  </a:solidFill>
                  <a:latin typeface="Calibri Light" panose="020F0302020204030204" pitchFamily="34" charset="0"/>
                </a:rPr>
                <a:t>@Taxjusticenetworkafrica</a:t>
              </a:r>
              <a:endParaRPr lang="en-GB" sz="700" b="0" i="0" u="none" strike="noStrike" baseline="30000" noProof="1">
                <a:solidFill>
                  <a:schemeClr val="bg1"/>
                </a:solidFill>
                <a:latin typeface="Calibri Light" panose="020F0302020204030204" pitchFamily="34" charset="0"/>
              </a:endParaRPr>
            </a:p>
          </p:txBody>
        </p:sp>
      </p:grpSp>
    </p:spTree>
    <p:extLst>
      <p:ext uri="{BB962C8B-B14F-4D97-AF65-F5344CB8AC3E}">
        <p14:creationId xmlns:p14="http://schemas.microsoft.com/office/powerpoint/2010/main" val="301985942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99533" y="3217313"/>
            <a:ext cx="2853034" cy="1938992"/>
          </a:xfrm>
          <a:prstGeom prst="rect">
            <a:avLst/>
          </a:prstGeom>
          <a:noFill/>
        </p:spPr>
        <p:txBody>
          <a:bodyPr wrap="square" rtlCol="0">
            <a:spAutoFit/>
          </a:bodyPr>
          <a:lstStyle/>
          <a:p>
            <a:r>
              <a:rPr lang="en-GB" sz="4000" b="1" noProof="1">
                <a:solidFill>
                  <a:schemeClr val="tx2"/>
                </a:solidFill>
                <a:latin typeface="Tahoma" panose="020B0604030504040204" pitchFamily="34" charset="0"/>
                <a:ea typeface="Tahoma" panose="020B0604030504040204" pitchFamily="34" charset="0"/>
                <a:cs typeface="Tahoma" panose="020B0604030504040204" pitchFamily="34" charset="0"/>
              </a:rPr>
              <a:t>Africa's Debt Challenge</a:t>
            </a:r>
          </a:p>
        </p:txBody>
      </p:sp>
      <p:sp>
        <p:nvSpPr>
          <p:cNvPr id="10" name="Rectangle 9">
            <a:extLst>
              <a:ext uri="{FF2B5EF4-FFF2-40B4-BE49-F238E27FC236}">
                <a16:creationId xmlns:a16="http://schemas.microsoft.com/office/drawing/2014/main" id="{31EF2752-59AC-4D2B-B078-00A092AD6B38}"/>
              </a:ext>
            </a:extLst>
          </p:cNvPr>
          <p:cNvSpPr/>
          <p:nvPr/>
        </p:nvSpPr>
        <p:spPr>
          <a:xfrm>
            <a:off x="5339846" y="3217313"/>
            <a:ext cx="5013522" cy="2308324"/>
          </a:xfrm>
          <a:prstGeom prst="rect">
            <a:avLst/>
          </a:prstGeom>
        </p:spPr>
        <p:txBody>
          <a:bodyPr wrap="square">
            <a:spAutoFit/>
          </a:bodyPr>
          <a:lstStyle/>
          <a:p>
            <a:r>
              <a:rPr lang="en-ZM" sz="2400" dirty="0">
                <a:latin typeface="Calibri" panose="020F0502020204030204" pitchFamily="34" charset="0"/>
                <a:cs typeface="Calibri" panose="020F0502020204030204" pitchFamily="34" charset="0"/>
              </a:rPr>
              <a:t>Why does Africa remain indebted despite being home to the minerals powering the global energy transition, and what tax governance reforms are needed to convert mineral wealth into sovereign wealth?</a:t>
            </a:r>
          </a:p>
        </p:txBody>
      </p:sp>
    </p:spTree>
    <p:extLst>
      <p:ext uri="{BB962C8B-B14F-4D97-AF65-F5344CB8AC3E}">
        <p14:creationId xmlns:p14="http://schemas.microsoft.com/office/powerpoint/2010/main" val="275271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E7E75C1-4C0E-48BF-A7C5-BB8B5715BF1E}"/>
              </a:ext>
            </a:extLst>
          </p:cNvPr>
          <p:cNvSpPr/>
          <p:nvPr/>
        </p:nvSpPr>
        <p:spPr>
          <a:xfrm>
            <a:off x="1326995" y="1861465"/>
            <a:ext cx="6807703" cy="4495398"/>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Africa possesses: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30% of the world's mineral reserves.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Significant deposits of copper, cobalt, lithium, nickel, graphite and manganese.</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Many of the minerals required for batteries, electric vehicles, renewable energy systems and digital technologies.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Yet many resource-rich countries continue to face:</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Rising debt burdens.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Fiscal deficits.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Poverty and inequality.</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Limited industrialisation.</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This contradiction sits at the centre of today's discussion.</a:t>
            </a:r>
          </a:p>
        </p:txBody>
      </p:sp>
      <p:sp>
        <p:nvSpPr>
          <p:cNvPr id="9" name="Title 4">
            <a:extLst>
              <a:ext uri="{FF2B5EF4-FFF2-40B4-BE49-F238E27FC236}">
                <a16:creationId xmlns:a16="http://schemas.microsoft.com/office/drawing/2014/main" id="{5E72B9ED-5EA4-4376-ACC7-730EB9F06014}"/>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Setting the Context</a:t>
            </a:r>
          </a:p>
        </p:txBody>
      </p:sp>
      <p:sp>
        <p:nvSpPr>
          <p:cNvPr id="2" name="TextBox 1">
            <a:extLst>
              <a:ext uri="{FF2B5EF4-FFF2-40B4-BE49-F238E27FC236}">
                <a16:creationId xmlns:a16="http://schemas.microsoft.com/office/drawing/2014/main" id="{B7B09C09-069B-BBF6-63F2-B93EC8595D28}"/>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01</a:t>
            </a:r>
          </a:p>
        </p:txBody>
      </p:sp>
      <p:sp>
        <p:nvSpPr>
          <p:cNvPr id="8" name="TextBox 7">
            <a:extLst>
              <a:ext uri="{FF2B5EF4-FFF2-40B4-BE49-F238E27FC236}">
                <a16:creationId xmlns:a16="http://schemas.microsoft.com/office/drawing/2014/main" id="{8990F567-D0E0-1401-6805-395F257D6F53}"/>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4</a:t>
            </a:fld>
            <a:endParaRPr lang="en-GB" sz="1200" noProof="1">
              <a:solidFill>
                <a:schemeClr val="bg1"/>
              </a:solidFill>
            </a:endParaRPr>
          </a:p>
        </p:txBody>
      </p:sp>
      <p:pic>
        <p:nvPicPr>
          <p:cNvPr id="4" name="Picture 3">
            <a:extLst>
              <a:ext uri="{FF2B5EF4-FFF2-40B4-BE49-F238E27FC236}">
                <a16:creationId xmlns:a16="http://schemas.microsoft.com/office/drawing/2014/main" id="{DD039803-62E9-9A37-3D65-2CE2E682023E}"/>
              </a:ext>
            </a:extLst>
          </p:cNvPr>
          <p:cNvPicPr>
            <a:picLocks noChangeAspect="1"/>
          </p:cNvPicPr>
          <p:nvPr/>
        </p:nvPicPr>
        <p:blipFill rotWithShape="1">
          <a:blip r:embed="rId2"/>
          <a:srcRect/>
          <a:stretch/>
        </p:blipFill>
        <p:spPr>
          <a:xfrm>
            <a:off x="7950583" y="1334407"/>
            <a:ext cx="3926342" cy="4391549"/>
          </a:xfrm>
          <a:prstGeom prst="rect">
            <a:avLst/>
          </a:prstGeom>
        </p:spPr>
      </p:pic>
    </p:spTree>
    <p:extLst>
      <p:ext uri="{BB962C8B-B14F-4D97-AF65-F5344CB8AC3E}">
        <p14:creationId xmlns:p14="http://schemas.microsoft.com/office/powerpoint/2010/main" val="234332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BDCC-F1E4-2E1D-C121-CC962A62FE2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1BF0B8A7-C624-405F-9876-1AB0F55387D0}"/>
              </a:ext>
            </a:extLst>
          </p:cNvPr>
          <p:cNvSpPr/>
          <p:nvPr/>
        </p:nvSpPr>
        <p:spPr>
          <a:xfrm>
            <a:off x="1326995" y="2067942"/>
            <a:ext cx="6807703" cy="3232231"/>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Why do countries rich in natural resources continue to borrow for development?</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Examples across Africa show:</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Resource wealth does not automatically translate into prosperity.</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Export earnings do not necessarily result in public revenue.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Economic growth does not always reduce inequality.</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issue is often not resource abundance.</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issue is value capture.</a:t>
            </a:r>
          </a:p>
        </p:txBody>
      </p:sp>
      <p:sp>
        <p:nvSpPr>
          <p:cNvPr id="9" name="Title 4">
            <a:extLst>
              <a:ext uri="{FF2B5EF4-FFF2-40B4-BE49-F238E27FC236}">
                <a16:creationId xmlns:a16="http://schemas.microsoft.com/office/drawing/2014/main" id="{B161C11F-8E12-980D-B3E7-D299D116B240}"/>
              </a:ext>
            </a:extLst>
          </p:cNvPr>
          <p:cNvSpPr txBox="1">
            <a:spLocks/>
          </p:cNvSpPr>
          <p:nvPr/>
        </p:nvSpPr>
        <p:spPr>
          <a:xfrm>
            <a:off x="2661150" y="963489"/>
            <a:ext cx="5892915"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The Debt-Minerals Paradox</a:t>
            </a:r>
          </a:p>
        </p:txBody>
      </p:sp>
      <p:sp>
        <p:nvSpPr>
          <p:cNvPr id="2" name="TextBox 1">
            <a:extLst>
              <a:ext uri="{FF2B5EF4-FFF2-40B4-BE49-F238E27FC236}">
                <a16:creationId xmlns:a16="http://schemas.microsoft.com/office/drawing/2014/main" id="{5F4EB0F8-DB9F-F348-29D5-7EF4BF02323D}"/>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02</a:t>
            </a:r>
          </a:p>
        </p:txBody>
      </p:sp>
      <p:sp>
        <p:nvSpPr>
          <p:cNvPr id="8" name="TextBox 7">
            <a:extLst>
              <a:ext uri="{FF2B5EF4-FFF2-40B4-BE49-F238E27FC236}">
                <a16:creationId xmlns:a16="http://schemas.microsoft.com/office/drawing/2014/main" id="{A145BBF9-F918-79FB-76EA-326F4B07210E}"/>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5</a:t>
            </a:fld>
            <a:endParaRPr lang="en-GB" sz="1200" noProof="1">
              <a:solidFill>
                <a:schemeClr val="bg1"/>
              </a:solidFill>
            </a:endParaRPr>
          </a:p>
        </p:txBody>
      </p:sp>
      <p:pic>
        <p:nvPicPr>
          <p:cNvPr id="4" name="Picture 3">
            <a:extLst>
              <a:ext uri="{FF2B5EF4-FFF2-40B4-BE49-F238E27FC236}">
                <a16:creationId xmlns:a16="http://schemas.microsoft.com/office/drawing/2014/main" id="{FEE8AB1E-AE28-8477-98F6-F408CC94C2F5}"/>
              </a:ext>
            </a:extLst>
          </p:cNvPr>
          <p:cNvPicPr>
            <a:picLocks noChangeAspect="1"/>
          </p:cNvPicPr>
          <p:nvPr/>
        </p:nvPicPr>
        <p:blipFill>
          <a:blip r:embed="rId2"/>
          <a:srcRect l="21084" r="22209"/>
          <a:stretch>
            <a:fillRect/>
          </a:stretch>
        </p:blipFill>
        <p:spPr>
          <a:xfrm>
            <a:off x="7640404" y="1153727"/>
            <a:ext cx="4113231" cy="4835716"/>
          </a:xfrm>
          <a:prstGeom prst="rect">
            <a:avLst/>
          </a:prstGeom>
        </p:spPr>
      </p:pic>
    </p:spTree>
    <p:extLst>
      <p:ext uri="{BB962C8B-B14F-4D97-AF65-F5344CB8AC3E}">
        <p14:creationId xmlns:p14="http://schemas.microsoft.com/office/powerpoint/2010/main" val="40898865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CDF39-7E29-A780-3971-DE97507E8FA9}"/>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08EE4B2B-E602-B6B3-DB02-7CE115C08943}"/>
              </a:ext>
            </a:extLst>
          </p:cNvPr>
          <p:cNvSpPr/>
          <p:nvPr/>
        </p:nvSpPr>
        <p:spPr>
          <a:xfrm>
            <a:off x="1326996" y="1654988"/>
            <a:ext cx="7713765" cy="4495398"/>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Zambia provides a useful case study.</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Mining contributes over 70% of exports.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Mining contributes approximately 30% of government revenues.</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Mining remains one of the largest sectors in the economy.</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Yet Zambia experienced:</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Growing public debt.</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Poverty.</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Fiscal distress leading to debt restructuring.</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 lesson is clear:</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Resource extraction alone does not guarantee development.</a:t>
            </a:r>
          </a:p>
        </p:txBody>
      </p:sp>
      <p:sp>
        <p:nvSpPr>
          <p:cNvPr id="9" name="Title 4">
            <a:extLst>
              <a:ext uri="{FF2B5EF4-FFF2-40B4-BE49-F238E27FC236}">
                <a16:creationId xmlns:a16="http://schemas.microsoft.com/office/drawing/2014/main" id="{EC7C1283-0CC4-64AF-1B46-C93962CD49A2}"/>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Zambia: A Reality Check</a:t>
            </a:r>
          </a:p>
        </p:txBody>
      </p:sp>
      <p:sp>
        <p:nvSpPr>
          <p:cNvPr id="2" name="TextBox 1">
            <a:extLst>
              <a:ext uri="{FF2B5EF4-FFF2-40B4-BE49-F238E27FC236}">
                <a16:creationId xmlns:a16="http://schemas.microsoft.com/office/drawing/2014/main" id="{562D0265-7EAA-1A91-8AF1-BE389FD4E93C}"/>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03</a:t>
            </a:r>
          </a:p>
        </p:txBody>
      </p:sp>
      <p:sp>
        <p:nvSpPr>
          <p:cNvPr id="8" name="TextBox 7">
            <a:extLst>
              <a:ext uri="{FF2B5EF4-FFF2-40B4-BE49-F238E27FC236}">
                <a16:creationId xmlns:a16="http://schemas.microsoft.com/office/drawing/2014/main" id="{931A23D3-EE65-EB96-DCA3-7D6ECD419603}"/>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6</a:t>
            </a:fld>
            <a:endParaRPr lang="en-GB" sz="1200" noProof="1">
              <a:solidFill>
                <a:schemeClr val="bg1"/>
              </a:solidFill>
            </a:endParaRPr>
          </a:p>
        </p:txBody>
      </p:sp>
      <p:pic>
        <p:nvPicPr>
          <p:cNvPr id="4" name="Picture 3">
            <a:extLst>
              <a:ext uri="{FF2B5EF4-FFF2-40B4-BE49-F238E27FC236}">
                <a16:creationId xmlns:a16="http://schemas.microsoft.com/office/drawing/2014/main" id="{AA6F1CEB-8B63-D047-0249-268F93BA65D7}"/>
              </a:ext>
            </a:extLst>
          </p:cNvPr>
          <p:cNvPicPr>
            <a:picLocks noChangeAspect="1"/>
          </p:cNvPicPr>
          <p:nvPr/>
        </p:nvPicPr>
        <p:blipFill>
          <a:blip r:embed="rId2"/>
          <a:stretch/>
        </p:blipFill>
        <p:spPr>
          <a:xfrm>
            <a:off x="8045664" y="1780497"/>
            <a:ext cx="3297006" cy="3297006"/>
          </a:xfrm>
          <a:prstGeom prst="rect">
            <a:avLst/>
          </a:prstGeom>
        </p:spPr>
      </p:pic>
    </p:spTree>
    <p:extLst>
      <p:ext uri="{BB962C8B-B14F-4D97-AF65-F5344CB8AC3E}">
        <p14:creationId xmlns:p14="http://schemas.microsoft.com/office/powerpoint/2010/main" val="25121748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9FB93-BE16-C1E1-D230-61EBCFE3A54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58B1909-AED1-4F1B-96B8-F535F3FE5611}"/>
              </a:ext>
            </a:extLst>
          </p:cNvPr>
          <p:cNvSpPr/>
          <p:nvPr/>
        </p:nvSpPr>
        <p:spPr>
          <a:xfrm>
            <a:off x="1443790" y="1713982"/>
            <a:ext cx="6807703" cy="4811189"/>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Critical minerals are minerals essential for:</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Clean energy technologies.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Electric vehicles.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Battery storage systems.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Solar and wind technologies.</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Artificial intelligence infrastructure.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Data centres and digital transformation.</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Examples include: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Copper</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Cobalt</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Lithium</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Nickel</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Graphite</a:t>
            </a:r>
          </a:p>
          <a:p>
            <a:pPr marL="285750" lvl="0" indent="-285750">
              <a:lnSpc>
                <a:spcPct val="114000"/>
              </a:lnSpc>
              <a:buFont typeface="Arial" panose="020B0604020202020204" pitchFamily="34" charset="0"/>
              <a:buChar char="•"/>
              <a:defRPr/>
            </a:pPr>
            <a:r>
              <a:rPr lang="en-GB" noProof="1">
                <a:solidFill>
                  <a:schemeClr val="tx2"/>
                </a:solidFill>
                <a:latin typeface="Calibri" panose="020F0502020204030204" pitchFamily="34" charset="0"/>
                <a:cs typeface="Calibri" panose="020F0502020204030204" pitchFamily="34" charset="0"/>
              </a:rPr>
              <a:t>Manganese</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These minerals are becoming the "oil" of the green economy</a:t>
            </a:r>
          </a:p>
        </p:txBody>
      </p:sp>
      <p:sp>
        <p:nvSpPr>
          <p:cNvPr id="9" name="Title 4">
            <a:extLst>
              <a:ext uri="{FF2B5EF4-FFF2-40B4-BE49-F238E27FC236}">
                <a16:creationId xmlns:a16="http://schemas.microsoft.com/office/drawing/2014/main" id="{9500DB77-D48D-55EC-82D8-1A95E201ACAB}"/>
              </a:ext>
            </a:extLst>
          </p:cNvPr>
          <p:cNvSpPr txBox="1">
            <a:spLocks/>
          </p:cNvSpPr>
          <p:nvPr/>
        </p:nvSpPr>
        <p:spPr>
          <a:xfrm>
            <a:off x="2661150" y="963489"/>
            <a:ext cx="6069895"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Understanding Critical Minerals</a:t>
            </a:r>
          </a:p>
        </p:txBody>
      </p:sp>
      <p:sp>
        <p:nvSpPr>
          <p:cNvPr id="2" name="TextBox 1">
            <a:extLst>
              <a:ext uri="{FF2B5EF4-FFF2-40B4-BE49-F238E27FC236}">
                <a16:creationId xmlns:a16="http://schemas.microsoft.com/office/drawing/2014/main" id="{71C64242-A02A-50C7-1320-F0C2B93DBD08}"/>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04</a:t>
            </a:r>
          </a:p>
        </p:txBody>
      </p:sp>
      <p:sp>
        <p:nvSpPr>
          <p:cNvPr id="8" name="TextBox 7">
            <a:extLst>
              <a:ext uri="{FF2B5EF4-FFF2-40B4-BE49-F238E27FC236}">
                <a16:creationId xmlns:a16="http://schemas.microsoft.com/office/drawing/2014/main" id="{2E2AF880-951B-2CCF-5A43-FF7A0022457A}"/>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7</a:t>
            </a:fld>
            <a:endParaRPr lang="en-GB" sz="1200" noProof="1">
              <a:solidFill>
                <a:schemeClr val="bg1"/>
              </a:solidFill>
            </a:endParaRPr>
          </a:p>
        </p:txBody>
      </p:sp>
      <p:pic>
        <p:nvPicPr>
          <p:cNvPr id="4" name="Picture 3">
            <a:extLst>
              <a:ext uri="{FF2B5EF4-FFF2-40B4-BE49-F238E27FC236}">
                <a16:creationId xmlns:a16="http://schemas.microsoft.com/office/drawing/2014/main" id="{3B106BDE-FF87-5093-9747-46409F99A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962" y="2308532"/>
            <a:ext cx="5402006" cy="2975681"/>
          </a:xfrm>
          <a:prstGeom prst="roundRect">
            <a:avLst/>
          </a:prstGeom>
        </p:spPr>
      </p:pic>
    </p:spTree>
    <p:extLst>
      <p:ext uri="{BB962C8B-B14F-4D97-AF65-F5344CB8AC3E}">
        <p14:creationId xmlns:p14="http://schemas.microsoft.com/office/powerpoint/2010/main" val="36081617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8774-142D-2215-4EB2-16CB1462C6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D21E91-10F9-C5A2-5FFD-19F803F4D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565" y="177912"/>
            <a:ext cx="9090212" cy="6502175"/>
          </a:xfrm>
          <a:prstGeom prst="rect">
            <a:avLst/>
          </a:prstGeom>
        </p:spPr>
      </p:pic>
      <p:sp>
        <p:nvSpPr>
          <p:cNvPr id="10" name="Title 6">
            <a:extLst>
              <a:ext uri="{FF2B5EF4-FFF2-40B4-BE49-F238E27FC236}">
                <a16:creationId xmlns:a16="http://schemas.microsoft.com/office/drawing/2014/main" id="{05FB8C1F-0E5D-1FA6-0917-256969014625}"/>
              </a:ext>
            </a:extLst>
          </p:cNvPr>
          <p:cNvSpPr txBox="1">
            <a:spLocks/>
          </p:cNvSpPr>
          <p:nvPr/>
        </p:nvSpPr>
        <p:spPr>
          <a:xfrm>
            <a:off x="4297477" y="6584953"/>
            <a:ext cx="3035652" cy="461683"/>
          </a:xfrm>
          <a:prstGeom prst="rect">
            <a:avLst/>
          </a:prstGeom>
        </p:spPr>
        <p:txBody>
          <a:bodyPr/>
          <a:lstStyle>
            <a:lvl1pPr algn="ctr" defTabSz="914377" rtl="0" eaLnBrk="1" latinLnBrk="0" hangingPunct="1">
              <a:lnSpc>
                <a:spcPct val="90000"/>
              </a:lnSpc>
              <a:spcBef>
                <a:spcPct val="0"/>
              </a:spcBef>
              <a:buNone/>
              <a:defRPr sz="1400" kern="1200" spc="300" baseline="0">
                <a:solidFill>
                  <a:schemeClr val="bg1">
                    <a:lumMod val="75000"/>
                  </a:schemeClr>
                </a:solidFill>
                <a:latin typeface="+mj-lt"/>
                <a:ea typeface="Roboto Condensed" panose="02000000000000000000" pitchFamily="2" charset="0"/>
                <a:cs typeface="+mj-cs"/>
              </a:defRPr>
            </a:lvl1pPr>
          </a:lstStyle>
          <a:p>
            <a:pPr algn="l"/>
            <a:r>
              <a:rPr lang="id-ID" sz="600" spc="0" err="1">
                <a:solidFill>
                  <a:schemeClr val="tx2"/>
                </a:solidFill>
              </a:rPr>
              <a:t>Source</a:t>
            </a:r>
            <a:r>
              <a:rPr lang="id-ID" sz="600" spc="0">
                <a:solidFill>
                  <a:schemeClr val="tx2"/>
                </a:solidFill>
              </a:rPr>
              <a:t>: </a:t>
            </a:r>
            <a:r>
              <a:rPr lang="id-ID" sz="600" spc="0" err="1">
                <a:solidFill>
                  <a:srgbClr val="FF0000"/>
                </a:solidFill>
              </a:rPr>
              <a:t>https</a:t>
            </a:r>
            <a:r>
              <a:rPr lang="id-ID" sz="600" spc="0">
                <a:solidFill>
                  <a:srgbClr val="FF0000"/>
                </a:solidFill>
              </a:rPr>
              <a:t>://</a:t>
            </a:r>
            <a:r>
              <a:rPr lang="id-ID" sz="600" spc="0" err="1">
                <a:solidFill>
                  <a:srgbClr val="FF0000"/>
                </a:solidFill>
              </a:rPr>
              <a:t>www.researchgate.net</a:t>
            </a:r>
            <a:r>
              <a:rPr lang="id-ID" sz="600" spc="0">
                <a:solidFill>
                  <a:srgbClr val="FF0000"/>
                </a:solidFill>
              </a:rPr>
              <a:t>/</a:t>
            </a:r>
            <a:r>
              <a:rPr lang="id-ID" sz="600" spc="0" err="1">
                <a:solidFill>
                  <a:srgbClr val="FF0000"/>
                </a:solidFill>
              </a:rPr>
              <a:t>figure</a:t>
            </a:r>
            <a:r>
              <a:rPr lang="id-ID" sz="600" spc="0">
                <a:solidFill>
                  <a:srgbClr val="FF0000"/>
                </a:solidFill>
              </a:rPr>
              <a:t>/Africas-main-reserves-and-production-of-key-green-transition-minerals-Source-African_fig4_380311110</a:t>
            </a:r>
          </a:p>
        </p:txBody>
      </p:sp>
    </p:spTree>
    <p:extLst>
      <p:ext uri="{BB962C8B-B14F-4D97-AF65-F5344CB8AC3E}">
        <p14:creationId xmlns:p14="http://schemas.microsoft.com/office/powerpoint/2010/main" val="2052711599"/>
      </p:ext>
    </p:extLst>
  </p:cSld>
  <p:clrMapOvr>
    <a:masterClrMapping/>
  </p:clrMapOvr>
  <mc:AlternateContent xmlns:mc="http://schemas.openxmlformats.org/markup-compatibility/2006" xmlns:p14="http://schemas.microsoft.com/office/powerpoint/2010/main">
    <mc:Choice Requires="p14">
      <p:transition p14:dur="0" advTm="30571"/>
    </mc:Choice>
    <mc:Fallback xmlns="">
      <p:transition advTm="305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C0AEC-9905-E7B7-FC72-67C4A6AC817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41F2A44-46D6-9AA0-9FCE-B037F173FC75}"/>
              </a:ext>
            </a:extLst>
          </p:cNvPr>
          <p:cNvSpPr/>
          <p:nvPr/>
        </p:nvSpPr>
        <p:spPr>
          <a:xfrm>
            <a:off x="374743" y="1759352"/>
            <a:ext cx="6621959" cy="4495398"/>
          </a:xfrm>
          <a:prstGeom prst="rect">
            <a:avLst/>
          </a:prstGeom>
        </p:spPr>
        <p:txBody>
          <a:bodyPr wrap="square">
            <a:spAutoFit/>
          </a:bodyPr>
          <a:lstStyle/>
          <a:p>
            <a:pPr lvl="0">
              <a:lnSpc>
                <a:spcPct val="114000"/>
              </a:lnSpc>
              <a:defRPr/>
            </a:pPr>
            <a:r>
              <a:rPr lang="en-GB" noProof="1">
                <a:solidFill>
                  <a:schemeClr val="tx2"/>
                </a:solidFill>
                <a:latin typeface="Calibri" panose="020F0502020204030204" pitchFamily="34" charset="0"/>
                <a:cs typeface="Calibri" panose="020F0502020204030204" pitchFamily="34" charset="0"/>
              </a:rPr>
              <a:t>The global economy is moving from:</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Fossil Fuel Economy</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Oil • Coal • Gas</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To</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Low Carbon Economy</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Renewables • Batteries • Electrification • Energy Storage</a:t>
            </a:r>
          </a:p>
          <a:p>
            <a:pPr lvl="0">
              <a:lnSpc>
                <a:spcPct val="114000"/>
              </a:lnSpc>
              <a:defRPr/>
            </a:pPr>
            <a:endParaRPr lang="en-GB" noProof="1">
              <a:solidFill>
                <a:schemeClr val="tx2"/>
              </a:solidFill>
              <a:latin typeface="Calibri" panose="020F0502020204030204" pitchFamily="34" charset="0"/>
              <a:cs typeface="Calibri" panose="020F0502020204030204" pitchFamily="34" charset="0"/>
            </a:endParaRPr>
          </a:p>
          <a:p>
            <a:pPr lvl="0">
              <a:lnSpc>
                <a:spcPct val="114000"/>
              </a:lnSpc>
              <a:defRPr/>
            </a:pPr>
            <a:r>
              <a:rPr lang="en-GB" noProof="1">
                <a:solidFill>
                  <a:schemeClr val="tx2"/>
                </a:solidFill>
                <a:latin typeface="Calibri" panose="020F0502020204030204" pitchFamily="34" charset="0"/>
                <a:cs typeface="Calibri" panose="020F0502020204030204" pitchFamily="34" charset="0"/>
              </a:rPr>
              <a:t>This transition is increasing demand for critical minerals worldwide.</a:t>
            </a:r>
          </a:p>
          <a:p>
            <a:pPr lvl="0">
              <a:lnSpc>
                <a:spcPct val="114000"/>
              </a:lnSpc>
              <a:defRPr/>
            </a:pPr>
            <a:r>
              <a:rPr lang="en-GB" noProof="1">
                <a:solidFill>
                  <a:schemeClr val="tx2"/>
                </a:solidFill>
                <a:latin typeface="Calibri" panose="020F0502020204030204" pitchFamily="34" charset="0"/>
                <a:cs typeface="Calibri" panose="020F0502020204030204" pitchFamily="34" charset="0"/>
              </a:rPr>
              <a:t>According to research, demand for many energy-transition minerals is expected to grow substantially as governments pursue decarbonisation goals.</a:t>
            </a:r>
          </a:p>
        </p:txBody>
      </p:sp>
      <p:sp>
        <p:nvSpPr>
          <p:cNvPr id="9" name="Title 4">
            <a:extLst>
              <a:ext uri="{FF2B5EF4-FFF2-40B4-BE49-F238E27FC236}">
                <a16:creationId xmlns:a16="http://schemas.microsoft.com/office/drawing/2014/main" id="{6AB149C9-FDA8-DE9D-6CB2-26881E83860D}"/>
              </a:ext>
            </a:extLst>
          </p:cNvPr>
          <p:cNvSpPr txBox="1">
            <a:spLocks/>
          </p:cNvSpPr>
          <p:nvPr/>
        </p:nvSpPr>
        <p:spPr>
          <a:xfrm>
            <a:off x="2661150" y="963489"/>
            <a:ext cx="4831189" cy="451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noProof="1">
                <a:latin typeface="Tahoma" panose="020B0604030504040204" pitchFamily="34" charset="0"/>
                <a:ea typeface="Tahoma" panose="020B0604030504040204" pitchFamily="34" charset="0"/>
                <a:cs typeface="Tahoma" panose="020B0604030504040204" pitchFamily="34" charset="0"/>
              </a:rPr>
              <a:t>The Energy Transition</a:t>
            </a:r>
          </a:p>
        </p:txBody>
      </p:sp>
      <p:sp>
        <p:nvSpPr>
          <p:cNvPr id="2" name="TextBox 1">
            <a:extLst>
              <a:ext uri="{FF2B5EF4-FFF2-40B4-BE49-F238E27FC236}">
                <a16:creationId xmlns:a16="http://schemas.microsoft.com/office/drawing/2014/main" id="{51233F93-A9EA-B923-4025-32241ED88A7A}"/>
              </a:ext>
            </a:extLst>
          </p:cNvPr>
          <p:cNvSpPr txBox="1"/>
          <p:nvPr/>
        </p:nvSpPr>
        <p:spPr>
          <a:xfrm>
            <a:off x="1443790" y="892117"/>
            <a:ext cx="643125" cy="523220"/>
          </a:xfrm>
          <a:prstGeom prst="rect">
            <a:avLst/>
          </a:prstGeom>
          <a:noFill/>
        </p:spPr>
        <p:txBody>
          <a:bodyPr wrap="none" rtlCol="0">
            <a:spAutoFit/>
          </a:bodyPr>
          <a:lstStyle/>
          <a:p>
            <a:r>
              <a:rPr lang="en-GB" sz="2800" b="1" noProof="1">
                <a:latin typeface="+mj-lt"/>
              </a:rPr>
              <a:t>05</a:t>
            </a:r>
          </a:p>
        </p:txBody>
      </p:sp>
      <p:sp>
        <p:nvSpPr>
          <p:cNvPr id="8" name="TextBox 7">
            <a:extLst>
              <a:ext uri="{FF2B5EF4-FFF2-40B4-BE49-F238E27FC236}">
                <a16:creationId xmlns:a16="http://schemas.microsoft.com/office/drawing/2014/main" id="{855FDFBC-CC87-AE99-6688-D659F25A2B53}"/>
              </a:ext>
            </a:extLst>
          </p:cNvPr>
          <p:cNvSpPr txBox="1"/>
          <p:nvPr/>
        </p:nvSpPr>
        <p:spPr>
          <a:xfrm>
            <a:off x="504942" y="231492"/>
            <a:ext cx="822053" cy="276999"/>
          </a:xfrm>
          <a:prstGeom prst="rect">
            <a:avLst/>
          </a:prstGeom>
          <a:noFill/>
        </p:spPr>
        <p:txBody>
          <a:bodyPr wrap="square" rtlCol="0">
            <a:spAutoFit/>
          </a:bodyPr>
          <a:lstStyle/>
          <a:p>
            <a:pPr algn="ctr"/>
            <a:fld id="{614454CB-1A5E-4409-AE53-DE4CB21EBBE9}" type="slidenum">
              <a:rPr lang="en-GB" sz="1200" noProof="1" smtClean="0">
                <a:solidFill>
                  <a:schemeClr val="bg1"/>
                </a:solidFill>
              </a:rPr>
              <a:pPr algn="ctr"/>
              <a:t>9</a:t>
            </a:fld>
            <a:endParaRPr lang="en-GB" sz="1200" noProof="1">
              <a:solidFill>
                <a:schemeClr val="bg1"/>
              </a:solidFill>
            </a:endParaRPr>
          </a:p>
        </p:txBody>
      </p:sp>
      <p:pic>
        <p:nvPicPr>
          <p:cNvPr id="4" name="Picture 3">
            <a:extLst>
              <a:ext uri="{FF2B5EF4-FFF2-40B4-BE49-F238E27FC236}">
                <a16:creationId xmlns:a16="http://schemas.microsoft.com/office/drawing/2014/main" id="{4782015E-D9B9-0BDB-A4B8-4FDDF4583806}"/>
              </a:ext>
            </a:extLst>
          </p:cNvPr>
          <p:cNvPicPr>
            <a:picLocks noChangeAspect="1"/>
          </p:cNvPicPr>
          <p:nvPr/>
        </p:nvPicPr>
        <p:blipFill>
          <a:blip r:embed="rId2"/>
          <a:stretch/>
        </p:blipFill>
        <p:spPr>
          <a:xfrm>
            <a:off x="5570041" y="603250"/>
            <a:ext cx="6621959" cy="5651500"/>
          </a:xfrm>
          <a:prstGeom prst="rect">
            <a:avLst/>
          </a:prstGeom>
        </p:spPr>
      </p:pic>
    </p:spTree>
    <p:extLst>
      <p:ext uri="{BB962C8B-B14F-4D97-AF65-F5344CB8AC3E}">
        <p14:creationId xmlns:p14="http://schemas.microsoft.com/office/powerpoint/2010/main" val="1444910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TJNA 2026">
      <a:dk1>
        <a:srgbClr val="000000"/>
      </a:dk1>
      <a:lt1>
        <a:srgbClr val="FFFFFF"/>
      </a:lt1>
      <a:dk2>
        <a:srgbClr val="333333"/>
      </a:dk2>
      <a:lt2>
        <a:srgbClr val="F2F2F2"/>
      </a:lt2>
      <a:accent1>
        <a:srgbClr val="D00000"/>
      </a:accent1>
      <a:accent2>
        <a:srgbClr val="E26666"/>
      </a:accent2>
      <a:accent3>
        <a:srgbClr val="DE7A7E"/>
      </a:accent3>
      <a:accent4>
        <a:srgbClr val="E9A6A9"/>
      </a:accent4>
      <a:accent5>
        <a:srgbClr val="F4D3D4"/>
      </a:accent5>
      <a:accent6>
        <a:srgbClr val="B51F2B"/>
      </a:accent6>
      <a:hlink>
        <a:srgbClr val="F39322"/>
      </a:hlink>
      <a:folHlink>
        <a:srgbClr val="23826F"/>
      </a:folHlink>
    </a:clrScheme>
    <a:fontScheme name="TJNA fonts">
      <a:majorFont>
        <a:latin typeface="Tahoma"/>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3AFE78B466304086574F89314C47BD" ma:contentTypeVersion="16" ma:contentTypeDescription="Create a new document." ma:contentTypeScope="" ma:versionID="dfd7ab2631da705c17cad05b77340fcc">
  <xsd:schema xmlns:xsd="http://www.w3.org/2001/XMLSchema" xmlns:xs="http://www.w3.org/2001/XMLSchema" xmlns:p="http://schemas.microsoft.com/office/2006/metadata/properties" xmlns:ns3="33387b0b-1695-4581-94ac-79989f8d1ee5" xmlns:ns4="edbeccb7-0256-4247-b0b3-b14651340e21" targetNamespace="http://schemas.microsoft.com/office/2006/metadata/properties" ma:root="true" ma:fieldsID="34b0a1f2d2acb2208ddd3a1ec2aa29fc" ns3:_="" ns4:_="">
    <xsd:import namespace="33387b0b-1695-4581-94ac-79989f8d1ee5"/>
    <xsd:import namespace="edbeccb7-0256-4247-b0b3-b14651340e2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LengthInSeconds"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87b0b-1695-4581-94ac-79989f8d1e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beccb7-0256-4247-b0b3-b14651340e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3387b0b-1695-4581-94ac-79989f8d1ee5" xsi:nil="true"/>
  </documentManagement>
</p:properties>
</file>

<file path=customXml/itemProps1.xml><?xml version="1.0" encoding="utf-8"?>
<ds:datastoreItem xmlns:ds="http://schemas.openxmlformats.org/officeDocument/2006/customXml" ds:itemID="{DBDAE7A1-7F1C-4185-A7C2-743ECBC45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387b0b-1695-4581-94ac-79989f8d1ee5"/>
    <ds:schemaRef ds:uri="edbeccb7-0256-4247-b0b3-b14651340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9F5F8F-25C9-4A1A-8A02-B7859CF56D14}">
  <ds:schemaRefs>
    <ds:schemaRef ds:uri="http://schemas.microsoft.com/sharepoint/v3/contenttype/forms"/>
  </ds:schemaRefs>
</ds:datastoreItem>
</file>

<file path=customXml/itemProps3.xml><?xml version="1.0" encoding="utf-8"?>
<ds:datastoreItem xmlns:ds="http://schemas.openxmlformats.org/officeDocument/2006/customXml" ds:itemID="{A8D1FE54-E502-4275-A51B-B02C81401315}">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edbeccb7-0256-4247-b0b3-b14651340e21"/>
    <ds:schemaRef ds:uri="http://purl.org/dc/terms/"/>
    <ds:schemaRef ds:uri="33387b0b-1695-4581-94ac-79989f8d1ee5"/>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18609</TotalTime>
  <Words>2492</Words>
  <Application>Microsoft Office PowerPoint</Application>
  <PresentationFormat>Widescreen</PresentationFormat>
  <Paragraphs>321</Paragraphs>
  <Slides>29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Neris Light</vt:lpstr>
      <vt:lpstr>Gill Sans</vt:lpstr>
      <vt:lpstr>Arial</vt:lpstr>
      <vt:lpstr>Calibri Light</vt:lpstr>
      <vt:lpstr>Roboto Condensed</vt:lpstr>
      <vt:lpstr>Tahoma</vt:lpstr>
      <vt:lpstr>Office Theme</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ECBM</dc:creator>
  <cp:lastModifiedBy>Howard</cp:lastModifiedBy>
  <cp:revision>195</cp:revision>
  <dcterms:created xsi:type="dcterms:W3CDTF">2016-07-21T02:13:01Z</dcterms:created>
  <dcterms:modified xsi:type="dcterms:W3CDTF">2026-07-02T06:48:38Z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0x0101004A3AFE78B466304086574F89314C47BD</vt:lpwstr>
  </property>
</Properties>
</file>